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95F3C-B1BD-4193-8021-2F5EFD440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D58166-1171-471B-A79A-B6DF02288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55C36-C880-4D1F-A538-396ED667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F743-28BB-4FD1-BD10-2BA267A33C1E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D4EE9-849C-41F8-BE85-F326225F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F479F-B229-4E6C-B9B3-AE7585A4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2F00-8084-48B3-8662-3AED2E837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31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2060D-70D2-4D96-A568-DB5B94C3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D1EAD5-6FB1-4DD3-A18E-CBE403FAF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ACD86-8BB4-4758-BBBB-F6FB55EF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F743-28BB-4FD1-BD10-2BA267A33C1E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57D50-7B98-4C13-8E88-57B77656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6096B-138A-42D6-8B63-18304AE4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2F00-8084-48B3-8662-3AED2E837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1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00A1AC-3CA1-4D09-B8F1-BF3628CBA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FCDD62-A211-4682-9262-B8923C079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6B8C4-4D97-4102-A3F0-6F8C0C4D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F743-28BB-4FD1-BD10-2BA267A33C1E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AAE23-3E70-4C12-AD14-192324AA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9D1B1-DD33-43C2-8F3B-C60E8485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2F00-8084-48B3-8662-3AED2E837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2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AC3D7-DC74-4EA2-A857-2E0DE322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ACA00-5B46-4A4B-9678-3E799037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C4B61-03D3-46B3-A6F0-A07F79CE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F743-28BB-4FD1-BD10-2BA267A33C1E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8805F-D088-4FE2-919F-EC52B316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56F3F-BA06-42FD-98BE-BF74974A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2F00-8084-48B3-8662-3AED2E837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9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122C1-C0BC-417A-95D1-A3D519C4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B4B46-AFAA-401B-8596-7F1228F0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E19A8-76FF-4B57-8ED1-915BBF91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F743-28BB-4FD1-BD10-2BA267A33C1E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099C2-DA19-4F0B-A323-535651D9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9F2AC-4AC5-4655-89AC-1098F43C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2F00-8084-48B3-8662-3AED2E837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2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4A915-2288-4CF7-8D79-92FBCCD2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C6A5C-E059-4336-A3A7-BF46182E4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89C131-A184-46E2-BD49-3FF205C35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7B45C-C643-4280-8973-460B3ADB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F743-28BB-4FD1-BD10-2BA267A33C1E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8649F6-6131-451A-9038-E4D345E2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32E1B-45B6-4B85-A840-1B8D68D7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2F00-8084-48B3-8662-3AED2E837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62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01C2E-E361-41E8-A489-60C73E0E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EFBEEF-2417-4C1B-8CAB-A9B5EE7CA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FC0E40-7C10-4718-9629-7C6A1F784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78F2EA-771E-4866-8242-9C72157AD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75384E-AEA8-4912-9C77-418EC6697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A514E-598E-4F89-B4DB-0AF8B4C6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F743-28BB-4FD1-BD10-2BA267A33C1E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FA343A-9A91-4BD2-9217-D8557431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FF0A08-93C6-415F-A6FD-179E7F30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2F00-8084-48B3-8662-3AED2E837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96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9A483-1F0F-4195-8841-D5027B77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EF5DBD-EF21-4C73-8966-E494CF58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F743-28BB-4FD1-BD10-2BA267A33C1E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50B89E-BE64-4602-92A4-0CC1B139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5F3DA6-DEC5-4602-976A-32A0B099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2F00-8084-48B3-8662-3AED2E837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82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493DC0-E871-4150-AF76-55580A78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F743-28BB-4FD1-BD10-2BA267A33C1E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96450C-3A6E-4D6E-8660-D9CD9B6C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816E1-DDAB-4A94-BFF5-268B2B3B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2F00-8084-48B3-8662-3AED2E837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4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AB4E1-A882-4791-8A5C-844C5437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A9631-CE34-407F-817D-FD0A0B64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578C9B-2DE4-40E0-9154-BD2299975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626A1-6B6C-41A2-9221-04C79786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F743-28BB-4FD1-BD10-2BA267A33C1E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F5179-E54F-450F-AFD8-79DAC1B3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77F62-659C-4301-8533-29A72DFA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2F00-8084-48B3-8662-3AED2E837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96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EDB13-6D2C-4699-82B8-E8A3AE5A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4665EC-7E51-4A6B-8CD2-0C5CE22B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BD2DDB-F83E-4C31-AA04-684687558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940EF-A105-4F09-909D-AF0B1C50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F743-28BB-4FD1-BD10-2BA267A33C1E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8F34A-A893-4353-8DB9-5C598AF7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46A5D6-933B-441A-A964-0388ACE7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2F00-8084-48B3-8662-3AED2E837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8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71868A-1E3E-4448-BFB9-B87188A9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92B76-F385-4164-B518-3986D1860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1176F-8569-44AC-BAF3-19EFB80D1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2F743-28BB-4FD1-BD10-2BA267A33C1E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3D77B-AFF8-4E2D-9A8E-7F634D064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6B17C-9F5D-4F65-A9D3-EA30E3852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72F00-8084-48B3-8662-3AED2E837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3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4537645-B70A-453C-A159-B12E6DC0142A}"/>
              </a:ext>
            </a:extLst>
          </p:cNvPr>
          <p:cNvCxnSpPr/>
          <p:nvPr/>
        </p:nvCxnSpPr>
        <p:spPr>
          <a:xfrm>
            <a:off x="1149178" y="716692"/>
            <a:ext cx="8062784" cy="1248032"/>
          </a:xfrm>
          <a:prstGeom prst="bentConnector3">
            <a:avLst>
              <a:gd name="adj1" fmla="val 3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02443CC-792B-4C48-91A8-68FD8DCB4DEB}"/>
              </a:ext>
            </a:extLst>
          </p:cNvPr>
          <p:cNvCxnSpPr>
            <a:cxnSpLocks/>
          </p:cNvCxnSpPr>
          <p:nvPr/>
        </p:nvCxnSpPr>
        <p:spPr>
          <a:xfrm>
            <a:off x="1146090" y="2391966"/>
            <a:ext cx="8065872" cy="1547780"/>
          </a:xfrm>
          <a:prstGeom prst="bentConnector3">
            <a:avLst>
              <a:gd name="adj1" fmla="val -5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4895B08-8FE6-41BC-B36C-68048116554B}"/>
              </a:ext>
            </a:extLst>
          </p:cNvPr>
          <p:cNvCxnSpPr/>
          <p:nvPr/>
        </p:nvCxnSpPr>
        <p:spPr>
          <a:xfrm>
            <a:off x="1149178" y="4545227"/>
            <a:ext cx="8062784" cy="1248032"/>
          </a:xfrm>
          <a:prstGeom prst="bentConnector3">
            <a:avLst>
              <a:gd name="adj1" fmla="val 3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CA4CED-25B3-4869-846D-0763BD917482}"/>
              </a:ext>
            </a:extLst>
          </p:cNvPr>
          <p:cNvSpPr txBox="1"/>
          <p:nvPr/>
        </p:nvSpPr>
        <p:spPr>
          <a:xfrm>
            <a:off x="732138" y="115604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41A3E-B8B8-498F-9F50-8ED954288A0C}"/>
              </a:ext>
            </a:extLst>
          </p:cNvPr>
          <p:cNvSpPr txBox="1"/>
          <p:nvPr/>
        </p:nvSpPr>
        <p:spPr>
          <a:xfrm>
            <a:off x="732138" y="3131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1F77E-122C-4970-8A24-F852FD025C8A}"/>
              </a:ext>
            </a:extLst>
          </p:cNvPr>
          <p:cNvSpPr txBox="1"/>
          <p:nvPr/>
        </p:nvSpPr>
        <p:spPr>
          <a:xfrm>
            <a:off x="732138" y="498457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07F117-6865-4862-9523-172C306D720C}"/>
              </a:ext>
            </a:extLst>
          </p:cNvPr>
          <p:cNvSpPr txBox="1"/>
          <p:nvPr/>
        </p:nvSpPr>
        <p:spPr>
          <a:xfrm>
            <a:off x="8897895" y="195888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ECC0F-4F0A-4EAB-BD0E-4CCAD712A70C}"/>
              </a:ext>
            </a:extLst>
          </p:cNvPr>
          <p:cNvSpPr txBox="1"/>
          <p:nvPr/>
        </p:nvSpPr>
        <p:spPr>
          <a:xfrm>
            <a:off x="8897895" y="393974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EC778-DD57-4DEE-B677-DEB5E620EAFA}"/>
              </a:ext>
            </a:extLst>
          </p:cNvPr>
          <p:cNvSpPr txBox="1"/>
          <p:nvPr/>
        </p:nvSpPr>
        <p:spPr>
          <a:xfrm>
            <a:off x="8897895" y="584474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BC66942-0841-4FE0-BEB7-9849F39A12A2}"/>
              </a:ext>
            </a:extLst>
          </p:cNvPr>
          <p:cNvCxnSpPr/>
          <p:nvPr/>
        </p:nvCxnSpPr>
        <p:spPr>
          <a:xfrm flipV="1">
            <a:off x="4784826" y="4666736"/>
            <a:ext cx="0" cy="1126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7CF158-3BD9-4B19-A5B4-A627CE12D065}"/>
              </a:ext>
            </a:extLst>
          </p:cNvPr>
          <p:cNvSpPr txBox="1"/>
          <p:nvPr/>
        </p:nvSpPr>
        <p:spPr>
          <a:xfrm>
            <a:off x="2233751" y="1506683"/>
            <a:ext cx="90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report1</a:t>
            </a:r>
          </a:p>
          <a:p>
            <a:pPr algn="ctr"/>
            <a:r>
              <a:rPr lang="en-US" altLang="ko-KR" sz="1200" b="1" dirty="0"/>
              <a:t>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37001-FBA7-42B8-8841-19344193AE1F}"/>
              </a:ext>
            </a:extLst>
          </p:cNvPr>
          <p:cNvSpPr txBox="1"/>
          <p:nvPr/>
        </p:nvSpPr>
        <p:spPr>
          <a:xfrm>
            <a:off x="1159759" y="3566842"/>
            <a:ext cx="11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passive</a:t>
            </a:r>
            <a:endParaRPr lang="ko-KR" alt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50F72B-23C3-4B81-8F70-3463BADF1B40}"/>
              </a:ext>
            </a:extLst>
          </p:cNvPr>
          <p:cNvSpPr txBox="1"/>
          <p:nvPr/>
        </p:nvSpPr>
        <p:spPr>
          <a:xfrm>
            <a:off x="1966398" y="3550657"/>
            <a:ext cx="11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active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555B37-5E85-4968-BA9C-4A9F13F9ADFA}"/>
                  </a:ext>
                </a:extLst>
              </p:cNvPr>
              <p:cNvSpPr txBox="1"/>
              <p:nvPr/>
            </p:nvSpPr>
            <p:spPr>
              <a:xfrm>
                <a:off x="1628610" y="3122733"/>
                <a:ext cx="7709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555B37-5E85-4968-BA9C-4A9F13F9A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610" y="3122733"/>
                <a:ext cx="77092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27A461D-2715-4DA8-89B8-949E8D897061}"/>
              </a:ext>
            </a:extLst>
          </p:cNvPr>
          <p:cNvCxnSpPr>
            <a:cxnSpLocks/>
          </p:cNvCxnSpPr>
          <p:nvPr/>
        </p:nvCxnSpPr>
        <p:spPr>
          <a:xfrm flipV="1">
            <a:off x="1146090" y="3563665"/>
            <a:ext cx="1552325" cy="30334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2E9F521-B609-40D0-8930-54B09E289C02}"/>
              </a:ext>
            </a:extLst>
          </p:cNvPr>
          <p:cNvCxnSpPr>
            <a:cxnSpLocks/>
          </p:cNvCxnSpPr>
          <p:nvPr/>
        </p:nvCxnSpPr>
        <p:spPr>
          <a:xfrm flipV="1">
            <a:off x="3438624" y="1043300"/>
            <a:ext cx="1908000" cy="460800"/>
          </a:xfrm>
          <a:prstGeom prst="bentConnector3">
            <a:avLst>
              <a:gd name="adj1" fmla="val 47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5EF047-9A25-48E4-9C15-BFA3331139AE}"/>
              </a:ext>
            </a:extLst>
          </p:cNvPr>
          <p:cNvSpPr txBox="1"/>
          <p:nvPr/>
        </p:nvSpPr>
        <p:spPr>
          <a:xfrm>
            <a:off x="2780150" y="3259874"/>
            <a:ext cx="11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valid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F97E7D-5CB2-43C3-BE0A-20E417AD702B}"/>
              </a:ext>
            </a:extLst>
          </p:cNvPr>
          <p:cNvSpPr txBox="1"/>
          <p:nvPr/>
        </p:nvSpPr>
        <p:spPr>
          <a:xfrm>
            <a:off x="4442327" y="2676446"/>
            <a:ext cx="11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additional</a:t>
            </a:r>
            <a:endParaRPr lang="ko-KR" altLang="en-US" sz="1200" b="1" dirty="0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D508338F-742D-4387-A3C9-0F6C0272ADA6}"/>
              </a:ext>
            </a:extLst>
          </p:cNvPr>
          <p:cNvCxnSpPr>
            <a:cxnSpLocks/>
          </p:cNvCxnSpPr>
          <p:nvPr/>
        </p:nvCxnSpPr>
        <p:spPr>
          <a:xfrm rot="10800000" flipH="1">
            <a:off x="1918262" y="3563665"/>
            <a:ext cx="252000" cy="144000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E775C6-44DB-4C72-9263-42AF70826F74}"/>
                  </a:ext>
                </a:extLst>
              </p:cNvPr>
              <p:cNvSpPr txBox="1"/>
              <p:nvPr/>
            </p:nvSpPr>
            <p:spPr>
              <a:xfrm>
                <a:off x="2396668" y="2816537"/>
                <a:ext cx="7709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E775C6-44DB-4C72-9263-42AF70826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68" y="2816537"/>
                <a:ext cx="77092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98BE0B2-4AE8-418B-AAAD-B3872FAB9A4F}"/>
              </a:ext>
            </a:extLst>
          </p:cNvPr>
          <p:cNvCxnSpPr>
            <a:cxnSpLocks/>
          </p:cNvCxnSpPr>
          <p:nvPr/>
        </p:nvCxnSpPr>
        <p:spPr>
          <a:xfrm flipV="1">
            <a:off x="1146090" y="1504101"/>
            <a:ext cx="2304000" cy="462212"/>
          </a:xfrm>
          <a:prstGeom prst="bentConnector3">
            <a:avLst>
              <a:gd name="adj1" fmla="val 3333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BD4A1D80-614E-4885-A563-5EAABDC9AAD9}"/>
              </a:ext>
            </a:extLst>
          </p:cNvPr>
          <p:cNvCxnSpPr>
            <a:cxnSpLocks/>
          </p:cNvCxnSpPr>
          <p:nvPr/>
        </p:nvCxnSpPr>
        <p:spPr>
          <a:xfrm>
            <a:off x="5336295" y="2652832"/>
            <a:ext cx="1080000" cy="1216800"/>
          </a:xfrm>
          <a:prstGeom prst="bentConnector3">
            <a:avLst>
              <a:gd name="adj1" fmla="val 65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47C35986-779F-47C8-A6FE-BE111C86255B}"/>
              </a:ext>
            </a:extLst>
          </p:cNvPr>
          <p:cNvCxnSpPr>
            <a:cxnSpLocks/>
          </p:cNvCxnSpPr>
          <p:nvPr/>
        </p:nvCxnSpPr>
        <p:spPr>
          <a:xfrm flipV="1">
            <a:off x="2680835" y="3261233"/>
            <a:ext cx="781037" cy="299260"/>
          </a:xfrm>
          <a:prstGeom prst="bentConnector3">
            <a:avLst>
              <a:gd name="adj1" fmla="val 67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CA7817CC-E86B-4750-9681-F7201F6DB585}"/>
              </a:ext>
            </a:extLst>
          </p:cNvPr>
          <p:cNvCxnSpPr>
            <a:cxnSpLocks/>
          </p:cNvCxnSpPr>
          <p:nvPr/>
        </p:nvCxnSpPr>
        <p:spPr>
          <a:xfrm flipV="1">
            <a:off x="3451536" y="2955532"/>
            <a:ext cx="1008000" cy="299260"/>
          </a:xfrm>
          <a:prstGeom prst="bentConnector3">
            <a:avLst>
              <a:gd name="adj1" fmla="val 67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AB154158-E846-42E5-B17A-1383D7201518}"/>
              </a:ext>
            </a:extLst>
          </p:cNvPr>
          <p:cNvCxnSpPr>
            <a:cxnSpLocks/>
          </p:cNvCxnSpPr>
          <p:nvPr/>
        </p:nvCxnSpPr>
        <p:spPr>
          <a:xfrm flipV="1">
            <a:off x="4446786" y="2649831"/>
            <a:ext cx="900000" cy="299260"/>
          </a:xfrm>
          <a:prstGeom prst="bentConnector3">
            <a:avLst>
              <a:gd name="adj1" fmla="val 67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D129677-4F50-4778-9B8F-AC174CF42A10}"/>
              </a:ext>
            </a:extLst>
          </p:cNvPr>
          <p:cNvSpPr txBox="1"/>
          <p:nvPr/>
        </p:nvSpPr>
        <p:spPr>
          <a:xfrm>
            <a:off x="3496408" y="2962343"/>
            <a:ext cx="11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consistent</a:t>
            </a:r>
            <a:endParaRPr lang="ko-KR" altLang="en-US" sz="12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21AE01-86CE-4D26-BD3F-4541A6FCFDCA}"/>
              </a:ext>
            </a:extLst>
          </p:cNvPr>
          <p:cNvSpPr txBox="1"/>
          <p:nvPr/>
        </p:nvSpPr>
        <p:spPr>
          <a:xfrm>
            <a:off x="5399018" y="3592158"/>
            <a:ext cx="11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passive</a:t>
            </a:r>
            <a:endParaRPr lang="ko-KR" altLang="en-US" sz="1200" b="1" dirty="0"/>
          </a:p>
        </p:txBody>
      </p: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46690300-0CA0-41E6-973D-B51B97BD673B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87347" y="3271389"/>
            <a:ext cx="252000" cy="144000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D4D1E105-01A6-454D-B195-BC9BC251400B}"/>
              </a:ext>
            </a:extLst>
          </p:cNvPr>
          <p:cNvCxnSpPr>
            <a:cxnSpLocks/>
          </p:cNvCxnSpPr>
          <p:nvPr/>
        </p:nvCxnSpPr>
        <p:spPr>
          <a:xfrm rot="10800000" flipH="1">
            <a:off x="3449101" y="2944936"/>
            <a:ext cx="252000" cy="144000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구부러짐 102">
            <a:extLst>
              <a:ext uri="{FF2B5EF4-FFF2-40B4-BE49-F238E27FC236}">
                <a16:creationId xmlns:a16="http://schemas.microsoft.com/office/drawing/2014/main" id="{6105BB29-DB32-4C63-B1E5-1CE5D9D17A65}"/>
              </a:ext>
            </a:extLst>
          </p:cNvPr>
          <p:cNvCxnSpPr>
            <a:cxnSpLocks/>
          </p:cNvCxnSpPr>
          <p:nvPr/>
        </p:nvCxnSpPr>
        <p:spPr>
          <a:xfrm rot="10800000" flipH="1">
            <a:off x="4446787" y="2659932"/>
            <a:ext cx="252000" cy="144000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801C1CF-99C0-474D-BB53-1CD3442DEE78}"/>
              </a:ext>
            </a:extLst>
          </p:cNvPr>
          <p:cNvSpPr txBox="1"/>
          <p:nvPr/>
        </p:nvSpPr>
        <p:spPr>
          <a:xfrm>
            <a:off x="3886753" y="1036220"/>
            <a:ext cx="90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report2</a:t>
            </a:r>
          </a:p>
          <a:p>
            <a:pPr algn="ctr"/>
            <a:r>
              <a:rPr lang="en-US" altLang="ko-KR" sz="1200" b="1" dirty="0"/>
              <a:t>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84DC5A8-DAF6-4A50-926D-EB983DADE12F}"/>
                  </a:ext>
                </a:extLst>
              </p:cNvPr>
              <p:cNvSpPr txBox="1"/>
              <p:nvPr/>
            </p:nvSpPr>
            <p:spPr>
              <a:xfrm>
                <a:off x="3154839" y="2497564"/>
                <a:ext cx="7709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84DC5A8-DAF6-4A50-926D-EB983DADE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839" y="2497564"/>
                <a:ext cx="77092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7A650F5-2F98-47D1-96A0-9402ACD43FDA}"/>
                  </a:ext>
                </a:extLst>
              </p:cNvPr>
              <p:cNvSpPr txBox="1"/>
              <p:nvPr/>
            </p:nvSpPr>
            <p:spPr>
              <a:xfrm>
                <a:off x="4173818" y="2221446"/>
                <a:ext cx="7709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7A650F5-2F98-47D1-96A0-9402ACD43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818" y="2221446"/>
                <a:ext cx="7709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연결선: 구부러짐 108">
            <a:extLst>
              <a:ext uri="{FF2B5EF4-FFF2-40B4-BE49-F238E27FC236}">
                <a16:creationId xmlns:a16="http://schemas.microsoft.com/office/drawing/2014/main" id="{D6912881-6B3B-4B28-B243-47710211F6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34696" y="2705029"/>
            <a:ext cx="252000" cy="144000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B504FFA-8E27-46D0-9359-5EAAB95E9904}"/>
                  </a:ext>
                </a:extLst>
              </p:cNvPr>
              <p:cNvSpPr txBox="1"/>
              <p:nvPr/>
            </p:nvSpPr>
            <p:spPr>
              <a:xfrm>
                <a:off x="5312459" y="2465367"/>
                <a:ext cx="7709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B504FFA-8E27-46D0-9359-5EAAB95E9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459" y="2465367"/>
                <a:ext cx="7709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6DDA921-77E1-4CB3-B01B-ABF81F559BD4}"/>
              </a:ext>
            </a:extLst>
          </p:cNvPr>
          <p:cNvCxnSpPr/>
          <p:nvPr/>
        </p:nvCxnSpPr>
        <p:spPr>
          <a:xfrm flipV="1">
            <a:off x="5357282" y="4666736"/>
            <a:ext cx="0" cy="1126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6704520-0B37-47D1-A975-F7150B4B3172}"/>
              </a:ext>
            </a:extLst>
          </p:cNvPr>
          <p:cNvSpPr txBox="1"/>
          <p:nvPr/>
        </p:nvSpPr>
        <p:spPr>
          <a:xfrm>
            <a:off x="4332622" y="5752408"/>
            <a:ext cx="90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report1</a:t>
            </a:r>
          </a:p>
          <a:p>
            <a:pPr algn="ctr"/>
            <a:r>
              <a:rPr lang="en-US" altLang="ko-KR" sz="1200" b="1" dirty="0"/>
              <a:t>out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010E3E-E753-4083-8047-E58D6C5B39AA}"/>
              </a:ext>
            </a:extLst>
          </p:cNvPr>
          <p:cNvSpPr txBox="1"/>
          <p:nvPr/>
        </p:nvSpPr>
        <p:spPr>
          <a:xfrm>
            <a:off x="4905078" y="5752408"/>
            <a:ext cx="90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report2</a:t>
            </a:r>
          </a:p>
          <a:p>
            <a:pPr algn="ctr"/>
            <a:r>
              <a:rPr lang="en-US" altLang="ko-KR" sz="1200" b="1" dirty="0"/>
              <a:t>out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2619357-D023-41BD-BC4A-F6FF138D6907}"/>
              </a:ext>
            </a:extLst>
          </p:cNvPr>
          <p:cNvSpPr txBox="1"/>
          <p:nvPr/>
        </p:nvSpPr>
        <p:spPr>
          <a:xfrm>
            <a:off x="8313125" y="108212"/>
            <a:ext cx="3802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보고서에 존재하는 </a:t>
            </a:r>
            <a:r>
              <a:rPr lang="en-US" altLang="ko-KR" sz="1400" b="1" dirty="0"/>
              <a:t>MAC</a:t>
            </a:r>
            <a:r>
              <a:rPr lang="ko-KR" altLang="en-US" sz="1400" b="1" dirty="0"/>
              <a:t>과 </a:t>
            </a:r>
            <a:endParaRPr lang="en-US" altLang="ko-KR" sz="1400" b="1" dirty="0"/>
          </a:p>
          <a:p>
            <a:r>
              <a:rPr lang="ko-KR" altLang="en-US" sz="1400" b="1" dirty="0"/>
              <a:t>도착한 노드의 </a:t>
            </a:r>
            <a:r>
              <a:rPr lang="en-US" altLang="ko-KR" sz="1400" b="1" dirty="0"/>
              <a:t>MAC</a:t>
            </a:r>
            <a:r>
              <a:rPr lang="ko-KR" altLang="en-US" sz="1400" b="1" dirty="0"/>
              <a:t>이 같은 </a:t>
            </a:r>
            <a:r>
              <a:rPr lang="en-US" altLang="ko-KR" sz="1400" b="1" dirty="0"/>
              <a:t>partition</a:t>
            </a:r>
            <a:r>
              <a:rPr lang="ko-KR" altLang="en-US" sz="1400" b="1" dirty="0"/>
              <a:t>인 경우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 err="1"/>
              <a:t>웜홀이</a:t>
            </a:r>
            <a:r>
              <a:rPr lang="ko-KR" altLang="en-US" sz="1400" b="1" dirty="0"/>
              <a:t> 존재하지 않을 때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30060B2-CF70-4373-BC1E-346F63CF1A38}"/>
              </a:ext>
            </a:extLst>
          </p:cNvPr>
          <p:cNvCxnSpPr>
            <a:cxnSpLocks/>
            <a:endCxn id="122" idx="2"/>
          </p:cNvCxnSpPr>
          <p:nvPr/>
        </p:nvCxnSpPr>
        <p:spPr>
          <a:xfrm flipH="1" flipV="1">
            <a:off x="1628610" y="494718"/>
            <a:ext cx="936790" cy="10614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B658795-619B-494F-A459-434875624C49}"/>
                  </a:ext>
                </a:extLst>
              </p:cNvPr>
              <p:cNvSpPr txBox="1"/>
              <p:nvPr/>
            </p:nvSpPr>
            <p:spPr>
              <a:xfrm>
                <a:off x="-739940" y="120192"/>
                <a:ext cx="473710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𝑀𝐴𝐶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h𝑜𝑝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B658795-619B-494F-A459-434875624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9940" y="120192"/>
                <a:ext cx="4737100" cy="374526"/>
              </a:xfrm>
              <a:prstGeom prst="rect">
                <a:avLst/>
              </a:prstGeom>
              <a:blipFill>
                <a:blip r:embed="rId7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6ACB5B1-52C4-44EE-9ACC-7ABC0B8EE6A8}"/>
                  </a:ext>
                </a:extLst>
              </p:cNvPr>
              <p:cNvSpPr txBox="1"/>
              <p:nvPr/>
            </p:nvSpPr>
            <p:spPr>
              <a:xfrm>
                <a:off x="3455661" y="109895"/>
                <a:ext cx="3886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𝐸𝑛𝑐𝑟𝑦𝑝𝑡𝑖𝑜𝑛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6ACB5B1-52C4-44EE-9ACC-7ABC0B8EE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661" y="109895"/>
                <a:ext cx="3886714" cy="369332"/>
              </a:xfrm>
              <a:prstGeom prst="rect">
                <a:avLst/>
              </a:prstGeom>
              <a:blipFill>
                <a:blip r:embed="rId8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18EAA681-9714-4610-A00A-55A9E431BB93}"/>
              </a:ext>
            </a:extLst>
          </p:cNvPr>
          <p:cNvCxnSpPr>
            <a:cxnSpLocks/>
          </p:cNvCxnSpPr>
          <p:nvPr/>
        </p:nvCxnSpPr>
        <p:spPr>
          <a:xfrm flipV="1">
            <a:off x="4513723" y="459970"/>
            <a:ext cx="782710" cy="6209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88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4537645-B70A-453C-A159-B12E6DC0142A}"/>
              </a:ext>
            </a:extLst>
          </p:cNvPr>
          <p:cNvCxnSpPr/>
          <p:nvPr/>
        </p:nvCxnSpPr>
        <p:spPr>
          <a:xfrm>
            <a:off x="1149178" y="716692"/>
            <a:ext cx="8062784" cy="1248032"/>
          </a:xfrm>
          <a:prstGeom prst="bentConnector3">
            <a:avLst>
              <a:gd name="adj1" fmla="val 3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02443CC-792B-4C48-91A8-68FD8DCB4DEB}"/>
              </a:ext>
            </a:extLst>
          </p:cNvPr>
          <p:cNvCxnSpPr>
            <a:cxnSpLocks/>
          </p:cNvCxnSpPr>
          <p:nvPr/>
        </p:nvCxnSpPr>
        <p:spPr>
          <a:xfrm>
            <a:off x="1146090" y="2391966"/>
            <a:ext cx="8065872" cy="1547780"/>
          </a:xfrm>
          <a:prstGeom prst="bentConnector3">
            <a:avLst>
              <a:gd name="adj1" fmla="val -5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4895B08-8FE6-41BC-B36C-68048116554B}"/>
              </a:ext>
            </a:extLst>
          </p:cNvPr>
          <p:cNvCxnSpPr/>
          <p:nvPr/>
        </p:nvCxnSpPr>
        <p:spPr>
          <a:xfrm>
            <a:off x="1149178" y="4545227"/>
            <a:ext cx="8062784" cy="1248032"/>
          </a:xfrm>
          <a:prstGeom prst="bentConnector3">
            <a:avLst>
              <a:gd name="adj1" fmla="val 3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CA4CED-25B3-4869-846D-0763BD917482}"/>
              </a:ext>
            </a:extLst>
          </p:cNvPr>
          <p:cNvSpPr txBox="1"/>
          <p:nvPr/>
        </p:nvSpPr>
        <p:spPr>
          <a:xfrm>
            <a:off x="732138" y="115604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41A3E-B8B8-498F-9F50-8ED954288A0C}"/>
              </a:ext>
            </a:extLst>
          </p:cNvPr>
          <p:cNvSpPr txBox="1"/>
          <p:nvPr/>
        </p:nvSpPr>
        <p:spPr>
          <a:xfrm>
            <a:off x="732138" y="3131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1F77E-122C-4970-8A24-F852FD025C8A}"/>
              </a:ext>
            </a:extLst>
          </p:cNvPr>
          <p:cNvSpPr txBox="1"/>
          <p:nvPr/>
        </p:nvSpPr>
        <p:spPr>
          <a:xfrm>
            <a:off x="732138" y="498457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07F117-6865-4862-9523-172C306D720C}"/>
              </a:ext>
            </a:extLst>
          </p:cNvPr>
          <p:cNvSpPr txBox="1"/>
          <p:nvPr/>
        </p:nvSpPr>
        <p:spPr>
          <a:xfrm>
            <a:off x="8897895" y="195888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ECC0F-4F0A-4EAB-BD0E-4CCAD712A70C}"/>
              </a:ext>
            </a:extLst>
          </p:cNvPr>
          <p:cNvSpPr txBox="1"/>
          <p:nvPr/>
        </p:nvSpPr>
        <p:spPr>
          <a:xfrm>
            <a:off x="8897895" y="393974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EC778-DD57-4DEE-B677-DEB5E620EAFA}"/>
              </a:ext>
            </a:extLst>
          </p:cNvPr>
          <p:cNvSpPr txBox="1"/>
          <p:nvPr/>
        </p:nvSpPr>
        <p:spPr>
          <a:xfrm>
            <a:off x="8897895" y="584474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BC66942-0841-4FE0-BEB7-9849F39A12A2}"/>
              </a:ext>
            </a:extLst>
          </p:cNvPr>
          <p:cNvCxnSpPr/>
          <p:nvPr/>
        </p:nvCxnSpPr>
        <p:spPr>
          <a:xfrm flipV="1">
            <a:off x="4459536" y="4666736"/>
            <a:ext cx="0" cy="1126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7CF158-3BD9-4B19-A5B4-A627CE12D065}"/>
              </a:ext>
            </a:extLst>
          </p:cNvPr>
          <p:cNvSpPr txBox="1"/>
          <p:nvPr/>
        </p:nvSpPr>
        <p:spPr>
          <a:xfrm>
            <a:off x="2233751" y="1506683"/>
            <a:ext cx="90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report1</a:t>
            </a:r>
          </a:p>
          <a:p>
            <a:pPr algn="ctr"/>
            <a:r>
              <a:rPr lang="en-US" altLang="ko-KR" sz="1200" b="1" dirty="0"/>
              <a:t>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37001-FBA7-42B8-8841-19344193AE1F}"/>
              </a:ext>
            </a:extLst>
          </p:cNvPr>
          <p:cNvSpPr txBox="1"/>
          <p:nvPr/>
        </p:nvSpPr>
        <p:spPr>
          <a:xfrm>
            <a:off x="1159759" y="3566842"/>
            <a:ext cx="11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passive</a:t>
            </a:r>
            <a:endParaRPr lang="ko-KR" alt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50F72B-23C3-4B81-8F70-3463BADF1B40}"/>
              </a:ext>
            </a:extLst>
          </p:cNvPr>
          <p:cNvSpPr txBox="1"/>
          <p:nvPr/>
        </p:nvSpPr>
        <p:spPr>
          <a:xfrm>
            <a:off x="1966398" y="3550657"/>
            <a:ext cx="11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active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555B37-5E85-4968-BA9C-4A9F13F9ADFA}"/>
                  </a:ext>
                </a:extLst>
              </p:cNvPr>
              <p:cNvSpPr txBox="1"/>
              <p:nvPr/>
            </p:nvSpPr>
            <p:spPr>
              <a:xfrm>
                <a:off x="1628610" y="3122733"/>
                <a:ext cx="7709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555B37-5E85-4968-BA9C-4A9F13F9A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610" y="3122733"/>
                <a:ext cx="77092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27A461D-2715-4DA8-89B8-949E8D897061}"/>
              </a:ext>
            </a:extLst>
          </p:cNvPr>
          <p:cNvCxnSpPr>
            <a:cxnSpLocks/>
          </p:cNvCxnSpPr>
          <p:nvPr/>
        </p:nvCxnSpPr>
        <p:spPr>
          <a:xfrm flipV="1">
            <a:off x="1146090" y="3563665"/>
            <a:ext cx="1552325" cy="30334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2E9F521-B609-40D0-8930-54B09E289C02}"/>
              </a:ext>
            </a:extLst>
          </p:cNvPr>
          <p:cNvCxnSpPr>
            <a:cxnSpLocks/>
          </p:cNvCxnSpPr>
          <p:nvPr/>
        </p:nvCxnSpPr>
        <p:spPr>
          <a:xfrm flipV="1">
            <a:off x="3438624" y="1043300"/>
            <a:ext cx="1008000" cy="460800"/>
          </a:xfrm>
          <a:prstGeom prst="bentConnector3">
            <a:avLst>
              <a:gd name="adj1" fmla="val 47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5EF047-9A25-48E4-9C15-BFA3331139AE}"/>
              </a:ext>
            </a:extLst>
          </p:cNvPr>
          <p:cNvSpPr txBox="1"/>
          <p:nvPr/>
        </p:nvSpPr>
        <p:spPr>
          <a:xfrm>
            <a:off x="2809566" y="3260697"/>
            <a:ext cx="11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valid</a:t>
            </a:r>
            <a:endParaRPr lang="ko-KR" altLang="en-US" sz="1200" b="1" dirty="0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D508338F-742D-4387-A3C9-0F6C0272ADA6}"/>
              </a:ext>
            </a:extLst>
          </p:cNvPr>
          <p:cNvCxnSpPr>
            <a:cxnSpLocks/>
          </p:cNvCxnSpPr>
          <p:nvPr/>
        </p:nvCxnSpPr>
        <p:spPr>
          <a:xfrm rot="10800000" flipH="1">
            <a:off x="1918262" y="3563665"/>
            <a:ext cx="252000" cy="144000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E775C6-44DB-4C72-9263-42AF70826F74}"/>
                  </a:ext>
                </a:extLst>
              </p:cNvPr>
              <p:cNvSpPr txBox="1"/>
              <p:nvPr/>
            </p:nvSpPr>
            <p:spPr>
              <a:xfrm>
                <a:off x="2396668" y="2816537"/>
                <a:ext cx="7709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E775C6-44DB-4C72-9263-42AF70826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68" y="2816537"/>
                <a:ext cx="77092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98BE0B2-4AE8-418B-AAAD-B3872FAB9A4F}"/>
              </a:ext>
            </a:extLst>
          </p:cNvPr>
          <p:cNvCxnSpPr>
            <a:cxnSpLocks/>
          </p:cNvCxnSpPr>
          <p:nvPr/>
        </p:nvCxnSpPr>
        <p:spPr>
          <a:xfrm flipV="1">
            <a:off x="1146090" y="1504101"/>
            <a:ext cx="2304000" cy="462212"/>
          </a:xfrm>
          <a:prstGeom prst="bentConnector3">
            <a:avLst>
              <a:gd name="adj1" fmla="val 3333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BD4A1D80-614E-4885-A563-5EAABDC9AAD9}"/>
              </a:ext>
            </a:extLst>
          </p:cNvPr>
          <p:cNvCxnSpPr>
            <a:cxnSpLocks/>
          </p:cNvCxnSpPr>
          <p:nvPr/>
        </p:nvCxnSpPr>
        <p:spPr>
          <a:xfrm>
            <a:off x="4442166" y="2960863"/>
            <a:ext cx="1080000" cy="900000"/>
          </a:xfrm>
          <a:prstGeom prst="bentConnector3">
            <a:avLst>
              <a:gd name="adj1" fmla="val 65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47C35986-779F-47C8-A6FE-BE111C86255B}"/>
              </a:ext>
            </a:extLst>
          </p:cNvPr>
          <p:cNvCxnSpPr>
            <a:cxnSpLocks/>
          </p:cNvCxnSpPr>
          <p:nvPr/>
        </p:nvCxnSpPr>
        <p:spPr>
          <a:xfrm flipV="1">
            <a:off x="2680835" y="3261233"/>
            <a:ext cx="781037" cy="299260"/>
          </a:xfrm>
          <a:prstGeom prst="bentConnector3">
            <a:avLst>
              <a:gd name="adj1" fmla="val 67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CA7817CC-E86B-4750-9681-F7201F6DB585}"/>
              </a:ext>
            </a:extLst>
          </p:cNvPr>
          <p:cNvCxnSpPr>
            <a:cxnSpLocks/>
          </p:cNvCxnSpPr>
          <p:nvPr/>
        </p:nvCxnSpPr>
        <p:spPr>
          <a:xfrm flipV="1">
            <a:off x="3451536" y="2955532"/>
            <a:ext cx="1008000" cy="299260"/>
          </a:xfrm>
          <a:prstGeom prst="bentConnector3">
            <a:avLst>
              <a:gd name="adj1" fmla="val 67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D129677-4F50-4778-9B8F-AC174CF42A10}"/>
              </a:ext>
            </a:extLst>
          </p:cNvPr>
          <p:cNvSpPr txBox="1"/>
          <p:nvPr/>
        </p:nvSpPr>
        <p:spPr>
          <a:xfrm>
            <a:off x="3474039" y="2958061"/>
            <a:ext cx="11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consistent</a:t>
            </a:r>
            <a:endParaRPr lang="ko-KR" altLang="en-US" sz="12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21AE01-86CE-4D26-BD3F-4541A6FCFDCA}"/>
              </a:ext>
            </a:extLst>
          </p:cNvPr>
          <p:cNvSpPr txBox="1"/>
          <p:nvPr/>
        </p:nvSpPr>
        <p:spPr>
          <a:xfrm>
            <a:off x="4616308" y="3576838"/>
            <a:ext cx="11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passive</a:t>
            </a:r>
            <a:endParaRPr lang="ko-KR" altLang="en-US" sz="1200" b="1" dirty="0"/>
          </a:p>
        </p:txBody>
      </p: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46690300-0CA0-41E6-973D-B51B97BD673B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87347" y="3271389"/>
            <a:ext cx="252000" cy="144000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D4D1E105-01A6-454D-B195-BC9BC251400B}"/>
              </a:ext>
            </a:extLst>
          </p:cNvPr>
          <p:cNvCxnSpPr>
            <a:cxnSpLocks/>
          </p:cNvCxnSpPr>
          <p:nvPr/>
        </p:nvCxnSpPr>
        <p:spPr>
          <a:xfrm rot="10800000" flipH="1">
            <a:off x="3455546" y="2962660"/>
            <a:ext cx="252000" cy="144000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801C1CF-99C0-474D-BB53-1CD3442DEE78}"/>
              </a:ext>
            </a:extLst>
          </p:cNvPr>
          <p:cNvSpPr txBox="1"/>
          <p:nvPr/>
        </p:nvSpPr>
        <p:spPr>
          <a:xfrm>
            <a:off x="3503332" y="1062141"/>
            <a:ext cx="90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report2</a:t>
            </a:r>
          </a:p>
          <a:p>
            <a:pPr algn="ctr"/>
            <a:r>
              <a:rPr lang="en-US" altLang="ko-KR" sz="1200" b="1" dirty="0"/>
              <a:t>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84DC5A8-DAF6-4A50-926D-EB983DADE12F}"/>
                  </a:ext>
                </a:extLst>
              </p:cNvPr>
              <p:cNvSpPr txBox="1"/>
              <p:nvPr/>
            </p:nvSpPr>
            <p:spPr>
              <a:xfrm>
                <a:off x="3154040" y="2516717"/>
                <a:ext cx="7709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84DC5A8-DAF6-4A50-926D-EB983DADE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40" y="2516717"/>
                <a:ext cx="77092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연결선: 구부러짐 108">
            <a:extLst>
              <a:ext uri="{FF2B5EF4-FFF2-40B4-BE49-F238E27FC236}">
                <a16:creationId xmlns:a16="http://schemas.microsoft.com/office/drawing/2014/main" id="{D6912881-6B3B-4B28-B243-47710211F6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54171" y="3017379"/>
            <a:ext cx="252000" cy="144000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B504FFA-8E27-46D0-9359-5EAAB95E9904}"/>
                  </a:ext>
                </a:extLst>
              </p:cNvPr>
              <p:cNvSpPr txBox="1"/>
              <p:nvPr/>
            </p:nvSpPr>
            <p:spPr>
              <a:xfrm>
                <a:off x="4386501" y="2773396"/>
                <a:ext cx="7709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B504FFA-8E27-46D0-9359-5EAAB95E9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01" y="2773396"/>
                <a:ext cx="7709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B6704520-0B37-47D1-A975-F7150B4B3172}"/>
              </a:ext>
            </a:extLst>
          </p:cNvPr>
          <p:cNvSpPr txBox="1"/>
          <p:nvPr/>
        </p:nvSpPr>
        <p:spPr>
          <a:xfrm>
            <a:off x="4007332" y="5752409"/>
            <a:ext cx="904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report1</a:t>
            </a:r>
          </a:p>
          <a:p>
            <a:pPr algn="ctr"/>
            <a:r>
              <a:rPr lang="en-US" altLang="ko-KR" sz="1200" b="1" dirty="0"/>
              <a:t>report2</a:t>
            </a:r>
          </a:p>
          <a:p>
            <a:pPr algn="ctr"/>
            <a:r>
              <a:rPr lang="en-US" altLang="ko-KR" sz="1200" b="1" dirty="0"/>
              <a:t>remove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2619357-D023-41BD-BC4A-F6FF138D6907}"/>
              </a:ext>
            </a:extLst>
          </p:cNvPr>
          <p:cNvSpPr txBox="1"/>
          <p:nvPr/>
        </p:nvSpPr>
        <p:spPr>
          <a:xfrm>
            <a:off x="8313125" y="108212"/>
            <a:ext cx="3802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보고서에 존재하는 </a:t>
            </a:r>
            <a:r>
              <a:rPr lang="en-US" altLang="ko-KR" sz="1400" b="1" dirty="0"/>
              <a:t>MAC</a:t>
            </a:r>
            <a:r>
              <a:rPr lang="ko-KR" altLang="en-US" sz="1400" b="1" dirty="0"/>
              <a:t>과 </a:t>
            </a:r>
            <a:endParaRPr lang="en-US" altLang="ko-KR" sz="1400" b="1" dirty="0"/>
          </a:p>
          <a:p>
            <a:r>
              <a:rPr lang="ko-KR" altLang="en-US" sz="1400" b="1" dirty="0"/>
              <a:t>도착한 노드의 </a:t>
            </a:r>
            <a:r>
              <a:rPr lang="en-US" altLang="ko-KR" sz="1400" b="1" dirty="0"/>
              <a:t>MAC</a:t>
            </a:r>
            <a:r>
              <a:rPr lang="ko-KR" altLang="en-US" sz="1400" b="1" dirty="0"/>
              <a:t>이 같은 </a:t>
            </a:r>
            <a:r>
              <a:rPr lang="en-US" altLang="ko-KR" sz="1400" b="1" dirty="0"/>
              <a:t>partition</a:t>
            </a:r>
            <a:r>
              <a:rPr lang="ko-KR" altLang="en-US" sz="1400" b="1" dirty="0"/>
              <a:t>인 경우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 err="1"/>
              <a:t>웜홀이</a:t>
            </a:r>
            <a:r>
              <a:rPr lang="ko-KR" altLang="en-US" sz="1400" b="1" dirty="0"/>
              <a:t> 존재할 때 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7A63DF1-7905-4DFD-8E94-4422AC520715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1628610" y="494718"/>
            <a:ext cx="936790" cy="10614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11C0AC-47C7-4364-B159-87CB82EA0710}"/>
                  </a:ext>
                </a:extLst>
              </p:cNvPr>
              <p:cNvSpPr txBox="1"/>
              <p:nvPr/>
            </p:nvSpPr>
            <p:spPr>
              <a:xfrm>
                <a:off x="-739940" y="120192"/>
                <a:ext cx="473710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𝑀𝐴𝐶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h𝑜𝑝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11C0AC-47C7-4364-B159-87CB82EA0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9940" y="120192"/>
                <a:ext cx="4737100" cy="374526"/>
              </a:xfrm>
              <a:prstGeom prst="rect">
                <a:avLst/>
              </a:prstGeom>
              <a:blipFill>
                <a:blip r:embed="rId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5B08913-96A1-4093-A21B-6D5B45A683A1}"/>
                  </a:ext>
                </a:extLst>
              </p:cNvPr>
              <p:cNvSpPr txBox="1"/>
              <p:nvPr/>
            </p:nvSpPr>
            <p:spPr>
              <a:xfrm>
                <a:off x="3455661" y="109895"/>
                <a:ext cx="3886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𝐸𝑛𝑐𝑟𝑦𝑝𝑡𝑖𝑜𝑛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5B08913-96A1-4093-A21B-6D5B45A68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661" y="109895"/>
                <a:ext cx="3886714" cy="369332"/>
              </a:xfrm>
              <a:prstGeom prst="rect">
                <a:avLst/>
              </a:prstGeom>
              <a:blipFill>
                <a:blip r:embed="rId7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3A6CE5E-1820-4E16-B43E-D7C3F73E1544}"/>
              </a:ext>
            </a:extLst>
          </p:cNvPr>
          <p:cNvCxnSpPr>
            <a:cxnSpLocks/>
          </p:cNvCxnSpPr>
          <p:nvPr/>
        </p:nvCxnSpPr>
        <p:spPr>
          <a:xfrm flipV="1">
            <a:off x="4050402" y="451031"/>
            <a:ext cx="782710" cy="6209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19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4537645-B70A-453C-A159-B12E6DC0142A}"/>
              </a:ext>
            </a:extLst>
          </p:cNvPr>
          <p:cNvCxnSpPr/>
          <p:nvPr/>
        </p:nvCxnSpPr>
        <p:spPr>
          <a:xfrm>
            <a:off x="1149178" y="716692"/>
            <a:ext cx="8062784" cy="1248032"/>
          </a:xfrm>
          <a:prstGeom prst="bentConnector3">
            <a:avLst>
              <a:gd name="adj1" fmla="val 3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02443CC-792B-4C48-91A8-68FD8DCB4DEB}"/>
              </a:ext>
            </a:extLst>
          </p:cNvPr>
          <p:cNvCxnSpPr>
            <a:cxnSpLocks/>
          </p:cNvCxnSpPr>
          <p:nvPr/>
        </p:nvCxnSpPr>
        <p:spPr>
          <a:xfrm>
            <a:off x="1146090" y="2391966"/>
            <a:ext cx="8065872" cy="1547780"/>
          </a:xfrm>
          <a:prstGeom prst="bentConnector3">
            <a:avLst>
              <a:gd name="adj1" fmla="val -5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4895B08-8FE6-41BC-B36C-68048116554B}"/>
              </a:ext>
            </a:extLst>
          </p:cNvPr>
          <p:cNvCxnSpPr/>
          <p:nvPr/>
        </p:nvCxnSpPr>
        <p:spPr>
          <a:xfrm>
            <a:off x="1149178" y="4545227"/>
            <a:ext cx="8062784" cy="1248032"/>
          </a:xfrm>
          <a:prstGeom prst="bentConnector3">
            <a:avLst>
              <a:gd name="adj1" fmla="val 3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CA4CED-25B3-4869-846D-0763BD917482}"/>
              </a:ext>
            </a:extLst>
          </p:cNvPr>
          <p:cNvSpPr txBox="1"/>
          <p:nvPr/>
        </p:nvSpPr>
        <p:spPr>
          <a:xfrm>
            <a:off x="732138" y="115604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41A3E-B8B8-498F-9F50-8ED954288A0C}"/>
              </a:ext>
            </a:extLst>
          </p:cNvPr>
          <p:cNvSpPr txBox="1"/>
          <p:nvPr/>
        </p:nvSpPr>
        <p:spPr>
          <a:xfrm>
            <a:off x="732138" y="3131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1F77E-122C-4970-8A24-F852FD025C8A}"/>
              </a:ext>
            </a:extLst>
          </p:cNvPr>
          <p:cNvSpPr txBox="1"/>
          <p:nvPr/>
        </p:nvSpPr>
        <p:spPr>
          <a:xfrm>
            <a:off x="732138" y="498457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07F117-6865-4862-9523-172C306D720C}"/>
              </a:ext>
            </a:extLst>
          </p:cNvPr>
          <p:cNvSpPr txBox="1"/>
          <p:nvPr/>
        </p:nvSpPr>
        <p:spPr>
          <a:xfrm>
            <a:off x="8897895" y="195888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ECC0F-4F0A-4EAB-BD0E-4CCAD712A70C}"/>
              </a:ext>
            </a:extLst>
          </p:cNvPr>
          <p:cNvSpPr txBox="1"/>
          <p:nvPr/>
        </p:nvSpPr>
        <p:spPr>
          <a:xfrm>
            <a:off x="8897895" y="393974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EC778-DD57-4DEE-B677-DEB5E620EAFA}"/>
              </a:ext>
            </a:extLst>
          </p:cNvPr>
          <p:cNvSpPr txBox="1"/>
          <p:nvPr/>
        </p:nvSpPr>
        <p:spPr>
          <a:xfrm>
            <a:off x="8897895" y="584474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BC66942-0841-4FE0-BEB7-9849F39A12A2}"/>
              </a:ext>
            </a:extLst>
          </p:cNvPr>
          <p:cNvCxnSpPr/>
          <p:nvPr/>
        </p:nvCxnSpPr>
        <p:spPr>
          <a:xfrm flipV="1">
            <a:off x="3710806" y="4666736"/>
            <a:ext cx="0" cy="1126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7CF158-3BD9-4B19-A5B4-A627CE12D065}"/>
              </a:ext>
            </a:extLst>
          </p:cNvPr>
          <p:cNvSpPr txBox="1"/>
          <p:nvPr/>
        </p:nvSpPr>
        <p:spPr>
          <a:xfrm>
            <a:off x="2233751" y="1506683"/>
            <a:ext cx="90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report1</a:t>
            </a:r>
          </a:p>
          <a:p>
            <a:pPr algn="ctr"/>
            <a:r>
              <a:rPr lang="en-US" altLang="ko-KR" sz="1200" b="1" dirty="0"/>
              <a:t>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37001-FBA7-42B8-8841-19344193AE1F}"/>
              </a:ext>
            </a:extLst>
          </p:cNvPr>
          <p:cNvSpPr txBox="1"/>
          <p:nvPr/>
        </p:nvSpPr>
        <p:spPr>
          <a:xfrm>
            <a:off x="1159759" y="3566842"/>
            <a:ext cx="11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passive</a:t>
            </a:r>
            <a:endParaRPr lang="ko-KR" alt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50F72B-23C3-4B81-8F70-3463BADF1B40}"/>
              </a:ext>
            </a:extLst>
          </p:cNvPr>
          <p:cNvSpPr txBox="1"/>
          <p:nvPr/>
        </p:nvSpPr>
        <p:spPr>
          <a:xfrm>
            <a:off x="1966398" y="3550657"/>
            <a:ext cx="11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active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555B37-5E85-4968-BA9C-4A9F13F9ADFA}"/>
                  </a:ext>
                </a:extLst>
              </p:cNvPr>
              <p:cNvSpPr txBox="1"/>
              <p:nvPr/>
            </p:nvSpPr>
            <p:spPr>
              <a:xfrm>
                <a:off x="1628610" y="3122733"/>
                <a:ext cx="7709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555B37-5E85-4968-BA9C-4A9F13F9A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610" y="3122733"/>
                <a:ext cx="77092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27A461D-2715-4DA8-89B8-949E8D897061}"/>
              </a:ext>
            </a:extLst>
          </p:cNvPr>
          <p:cNvCxnSpPr>
            <a:cxnSpLocks/>
          </p:cNvCxnSpPr>
          <p:nvPr/>
        </p:nvCxnSpPr>
        <p:spPr>
          <a:xfrm flipV="1">
            <a:off x="1146090" y="3563665"/>
            <a:ext cx="1552325" cy="30334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2E9F521-B609-40D0-8930-54B09E289C02}"/>
              </a:ext>
            </a:extLst>
          </p:cNvPr>
          <p:cNvCxnSpPr>
            <a:cxnSpLocks/>
          </p:cNvCxnSpPr>
          <p:nvPr/>
        </p:nvCxnSpPr>
        <p:spPr>
          <a:xfrm flipV="1">
            <a:off x="3438624" y="1043300"/>
            <a:ext cx="1008000" cy="460800"/>
          </a:xfrm>
          <a:prstGeom prst="bentConnector3">
            <a:avLst>
              <a:gd name="adj1" fmla="val 47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5EF047-9A25-48E4-9C15-BFA3331139AE}"/>
              </a:ext>
            </a:extLst>
          </p:cNvPr>
          <p:cNvSpPr txBox="1"/>
          <p:nvPr/>
        </p:nvSpPr>
        <p:spPr>
          <a:xfrm>
            <a:off x="2768359" y="3289935"/>
            <a:ext cx="11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valid</a:t>
            </a:r>
            <a:endParaRPr lang="ko-KR" altLang="en-US" sz="1200" b="1" dirty="0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D508338F-742D-4387-A3C9-0F6C0272ADA6}"/>
              </a:ext>
            </a:extLst>
          </p:cNvPr>
          <p:cNvCxnSpPr>
            <a:cxnSpLocks/>
          </p:cNvCxnSpPr>
          <p:nvPr/>
        </p:nvCxnSpPr>
        <p:spPr>
          <a:xfrm rot="10800000" flipH="1">
            <a:off x="1918262" y="3563665"/>
            <a:ext cx="252000" cy="144000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E775C6-44DB-4C72-9263-42AF70826F74}"/>
                  </a:ext>
                </a:extLst>
              </p:cNvPr>
              <p:cNvSpPr txBox="1"/>
              <p:nvPr/>
            </p:nvSpPr>
            <p:spPr>
              <a:xfrm>
                <a:off x="2396668" y="2816537"/>
                <a:ext cx="7709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E775C6-44DB-4C72-9263-42AF70826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68" y="2816537"/>
                <a:ext cx="77092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98BE0B2-4AE8-418B-AAAD-B3872FAB9A4F}"/>
              </a:ext>
            </a:extLst>
          </p:cNvPr>
          <p:cNvCxnSpPr>
            <a:cxnSpLocks/>
          </p:cNvCxnSpPr>
          <p:nvPr/>
        </p:nvCxnSpPr>
        <p:spPr>
          <a:xfrm flipV="1">
            <a:off x="1146090" y="1504101"/>
            <a:ext cx="2304000" cy="462212"/>
          </a:xfrm>
          <a:prstGeom prst="bentConnector3">
            <a:avLst>
              <a:gd name="adj1" fmla="val 3333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BD4A1D80-614E-4885-A563-5EAABDC9AAD9}"/>
              </a:ext>
            </a:extLst>
          </p:cNvPr>
          <p:cNvCxnSpPr>
            <a:cxnSpLocks/>
          </p:cNvCxnSpPr>
          <p:nvPr/>
        </p:nvCxnSpPr>
        <p:spPr>
          <a:xfrm>
            <a:off x="4442166" y="2960863"/>
            <a:ext cx="1080000" cy="900000"/>
          </a:xfrm>
          <a:prstGeom prst="bentConnector3">
            <a:avLst>
              <a:gd name="adj1" fmla="val 65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47C35986-779F-47C8-A6FE-BE111C86255B}"/>
              </a:ext>
            </a:extLst>
          </p:cNvPr>
          <p:cNvCxnSpPr>
            <a:cxnSpLocks/>
          </p:cNvCxnSpPr>
          <p:nvPr/>
        </p:nvCxnSpPr>
        <p:spPr>
          <a:xfrm flipV="1">
            <a:off x="2680835" y="3261233"/>
            <a:ext cx="781037" cy="299260"/>
          </a:xfrm>
          <a:prstGeom prst="bentConnector3">
            <a:avLst>
              <a:gd name="adj1" fmla="val 67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CA7817CC-E86B-4750-9681-F7201F6DB585}"/>
              </a:ext>
            </a:extLst>
          </p:cNvPr>
          <p:cNvCxnSpPr>
            <a:cxnSpLocks/>
          </p:cNvCxnSpPr>
          <p:nvPr/>
        </p:nvCxnSpPr>
        <p:spPr>
          <a:xfrm flipV="1">
            <a:off x="3451536" y="2955532"/>
            <a:ext cx="1008000" cy="299260"/>
          </a:xfrm>
          <a:prstGeom prst="bentConnector3">
            <a:avLst>
              <a:gd name="adj1" fmla="val 67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021AE01-86CE-4D26-BD3F-4541A6FCFDCA}"/>
              </a:ext>
            </a:extLst>
          </p:cNvPr>
          <p:cNvSpPr txBox="1"/>
          <p:nvPr/>
        </p:nvSpPr>
        <p:spPr>
          <a:xfrm>
            <a:off x="4616308" y="3576838"/>
            <a:ext cx="11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passive</a:t>
            </a:r>
            <a:endParaRPr lang="ko-KR" altLang="en-US" sz="1200" b="1" dirty="0"/>
          </a:p>
        </p:txBody>
      </p: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46690300-0CA0-41E6-973D-B51B97BD673B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87347" y="3271389"/>
            <a:ext cx="252000" cy="144000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D4D1E105-01A6-454D-B195-BC9BC251400B}"/>
              </a:ext>
            </a:extLst>
          </p:cNvPr>
          <p:cNvCxnSpPr>
            <a:cxnSpLocks/>
          </p:cNvCxnSpPr>
          <p:nvPr/>
        </p:nvCxnSpPr>
        <p:spPr>
          <a:xfrm rot="10800000" flipH="1">
            <a:off x="3455546" y="2962660"/>
            <a:ext cx="252000" cy="144000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801C1CF-99C0-474D-BB53-1CD3442DEE78}"/>
              </a:ext>
            </a:extLst>
          </p:cNvPr>
          <p:cNvSpPr txBox="1"/>
          <p:nvPr/>
        </p:nvSpPr>
        <p:spPr>
          <a:xfrm>
            <a:off x="3503332" y="1062141"/>
            <a:ext cx="90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report2</a:t>
            </a:r>
          </a:p>
          <a:p>
            <a:pPr algn="ctr"/>
            <a:r>
              <a:rPr lang="en-US" altLang="ko-KR" sz="1200" b="1" dirty="0"/>
              <a:t>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84DC5A8-DAF6-4A50-926D-EB983DADE12F}"/>
                  </a:ext>
                </a:extLst>
              </p:cNvPr>
              <p:cNvSpPr txBox="1"/>
              <p:nvPr/>
            </p:nvSpPr>
            <p:spPr>
              <a:xfrm>
                <a:off x="3154040" y="2516717"/>
                <a:ext cx="7709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84DC5A8-DAF6-4A50-926D-EB983DADE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40" y="2516717"/>
                <a:ext cx="77092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연결선: 구부러짐 108">
            <a:extLst>
              <a:ext uri="{FF2B5EF4-FFF2-40B4-BE49-F238E27FC236}">
                <a16:creationId xmlns:a16="http://schemas.microsoft.com/office/drawing/2014/main" id="{D6912881-6B3B-4B28-B243-47710211F6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54171" y="3017379"/>
            <a:ext cx="252000" cy="144000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B504FFA-8E27-46D0-9359-5EAAB95E9904}"/>
                  </a:ext>
                </a:extLst>
              </p:cNvPr>
              <p:cNvSpPr txBox="1"/>
              <p:nvPr/>
            </p:nvSpPr>
            <p:spPr>
              <a:xfrm>
                <a:off x="4386501" y="2773396"/>
                <a:ext cx="7709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B504FFA-8E27-46D0-9359-5EAAB95E9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01" y="2773396"/>
                <a:ext cx="7709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90DF6C6D-ECA9-4CE6-BB52-F82DAC4B7557}"/>
              </a:ext>
            </a:extLst>
          </p:cNvPr>
          <p:cNvSpPr txBox="1"/>
          <p:nvPr/>
        </p:nvSpPr>
        <p:spPr>
          <a:xfrm>
            <a:off x="8313125" y="108212"/>
            <a:ext cx="380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보고서에 존재하는 </a:t>
            </a:r>
            <a:r>
              <a:rPr lang="en-US" altLang="ko-KR" sz="1400" b="1" dirty="0"/>
              <a:t>MAC</a:t>
            </a:r>
            <a:r>
              <a:rPr lang="ko-KR" altLang="en-US" sz="1400" b="1" dirty="0"/>
              <a:t>과 </a:t>
            </a:r>
            <a:endParaRPr lang="en-US" altLang="ko-KR" sz="1400" b="1" dirty="0"/>
          </a:p>
          <a:p>
            <a:r>
              <a:rPr lang="ko-KR" altLang="en-US" sz="1400" b="1" dirty="0"/>
              <a:t>도착한 노드의 </a:t>
            </a:r>
            <a:r>
              <a:rPr lang="en-US" altLang="ko-KR" sz="1400" b="1" dirty="0"/>
              <a:t>MAC</a:t>
            </a:r>
            <a:r>
              <a:rPr lang="ko-KR" altLang="en-US" sz="1400" b="1" dirty="0"/>
              <a:t>이 다른 </a:t>
            </a:r>
            <a:r>
              <a:rPr lang="en-US" altLang="ko-KR" sz="1400" b="1" dirty="0"/>
              <a:t>partition</a:t>
            </a:r>
            <a:r>
              <a:rPr lang="ko-KR" altLang="en-US" sz="1400" b="1" dirty="0"/>
              <a:t>인 경우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075B62-135F-4E71-9C3E-CA04CEE661C3}"/>
              </a:ext>
            </a:extLst>
          </p:cNvPr>
          <p:cNvSpPr txBox="1"/>
          <p:nvPr/>
        </p:nvSpPr>
        <p:spPr>
          <a:xfrm>
            <a:off x="3508015" y="2987868"/>
            <a:ext cx="11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additional</a:t>
            </a:r>
            <a:endParaRPr lang="ko-KR" altLang="en-US" sz="1200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8F6097F-3CFA-4347-9A51-C86B7E32D334}"/>
              </a:ext>
            </a:extLst>
          </p:cNvPr>
          <p:cNvCxnSpPr/>
          <p:nvPr/>
        </p:nvCxnSpPr>
        <p:spPr>
          <a:xfrm flipV="1">
            <a:off x="4459536" y="4666736"/>
            <a:ext cx="0" cy="1126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FE58D8-5E7A-4BE6-8425-174110B0EF02}"/>
              </a:ext>
            </a:extLst>
          </p:cNvPr>
          <p:cNvSpPr txBox="1"/>
          <p:nvPr/>
        </p:nvSpPr>
        <p:spPr>
          <a:xfrm>
            <a:off x="3255342" y="5752408"/>
            <a:ext cx="90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report1</a:t>
            </a:r>
          </a:p>
          <a:p>
            <a:pPr algn="ctr"/>
            <a:r>
              <a:rPr lang="en-US" altLang="ko-KR" sz="1200" b="1" dirty="0"/>
              <a:t>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026869-3DCC-425B-ACCC-C67015E50F25}"/>
              </a:ext>
            </a:extLst>
          </p:cNvPr>
          <p:cNvSpPr txBox="1"/>
          <p:nvPr/>
        </p:nvSpPr>
        <p:spPr>
          <a:xfrm>
            <a:off x="4007332" y="5752408"/>
            <a:ext cx="90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report2</a:t>
            </a:r>
          </a:p>
          <a:p>
            <a:pPr algn="ctr"/>
            <a:r>
              <a:rPr lang="en-US" altLang="ko-KR" sz="1200" b="1" dirty="0"/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57459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159</Words>
  <Application>Microsoft Office PowerPoint</Application>
  <PresentationFormat>와이드스크린</PresentationFormat>
  <Paragraphs>84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안가현</dc:creator>
  <cp:lastModifiedBy>안가현</cp:lastModifiedBy>
  <cp:revision>3</cp:revision>
  <dcterms:created xsi:type="dcterms:W3CDTF">2022-03-31T05:52:33Z</dcterms:created>
  <dcterms:modified xsi:type="dcterms:W3CDTF">2022-04-01T06:51:50Z</dcterms:modified>
</cp:coreProperties>
</file>