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B490B-D481-4520-AE88-AC326DF8F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A370B0-88D4-482E-A5E6-0786F3DD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1D34E-396A-484A-A449-BFF8EEC2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16E94-D5E0-4061-AB63-6921E8F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41FDB-C0DF-4EDE-BBA9-A20CB1EA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D4BD8-B31E-4107-81C8-C331F2AA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B5060-E636-4D10-B720-E88144A5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E258A-1463-4170-9FFE-183697B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8373F-CB3B-430B-A324-ECA0ADD4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24BD9-4EA8-4EB0-8DD0-0A090767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0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4587FF-FCB1-42FB-8E8B-48502991A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9A1AD-0C99-43B5-B6A5-A28C3BA9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9DBEE-4705-490A-B292-1F7A8565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2024-C46E-4BD9-BFC9-C48E31C5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6F2B-58BF-44DD-9909-F99887C5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9218-CC06-4591-9E31-6EE8BF6D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B8694-7822-4A3F-B562-E1A6498C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5549A-19AA-49E5-A715-6D507C5B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F58AF-A224-46F5-B3C7-9DAC32C9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86F2C-1F43-49DE-9D2A-FAC8FF6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9DB3D-BD0A-4A16-89DD-3AD3500E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C8034-4B37-445F-8449-324454BF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437D2-8FDD-4922-8BD8-0F8CDF6E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631C8-6161-4C30-956B-C179C561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30507-ADF0-493B-B7A2-CBADDF59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AE422-EE54-4863-A569-5E2CC77C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AAC8C-C0E7-4691-A632-65844DF0E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A7BD37-F548-4D71-A6DE-7603A9AFA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662C0-9912-40F6-AEBB-BE0C6717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9FBA7-15A5-4761-82CB-D127B7A0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464FC-E4F6-4546-AEAB-C92371D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96DD5-AD87-4B33-9FE3-DACA9270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62A10-331F-4760-8F9E-782486E5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86F3F-A6B2-4487-8EE3-BA9D77D8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8AF1FB-B991-4F37-8970-456F4EF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03C36-7F19-46B7-9C6D-62578E971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DF379E-2CCF-482A-B270-1CA54D65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2FF264-46D7-49AC-9E3E-FF139F9C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F63C79-B91A-470E-B850-8FEB2EF7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5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0584-6EFE-42C3-B000-1A7D9EC8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38645F-E8DF-4860-A033-238E1149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5F761-BDF7-4B6B-B070-D3160386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D2800-D77D-422F-849F-05AEB582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9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05C1CD-B4F1-454C-9C01-92DBE8D6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04AC3-BB30-426A-9CA1-C894449A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50DBC-66B7-4AD1-A814-655D912A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6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3FD7-7947-48C5-8432-E38BB474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9CBF-35E1-42E3-B6A5-96A78078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CB1AD-D726-4A8D-836C-5C44FA7C1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DC8C7-D380-4B6F-99E5-5C4C435B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5BC0-95B2-45F2-A2A5-4386CD08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81ECC-4D28-4BEC-85BD-7C4AB4ED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5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DE244-4EB8-4C8C-8A1A-78E7B9DF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856D95-BD82-467C-952B-F38921473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6C0B9-C3BA-4B6E-A3B9-553FA567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6C030-F372-40F1-902C-CFC731BE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0B5FF-804E-42FD-BE34-C23CAE63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80A64-3D6C-4006-B830-22550569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6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07BB76-B62A-4587-BF5A-A86765BA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319AA-6DF6-49D3-8342-4F627F40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C78AE-FB96-4EC9-A815-5331445F3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AC70-26B6-40A8-BB8B-6481FE611680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F2F4D-BBFF-4DAE-B50F-C10EE6255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1584B-F483-4E1F-B4A8-E41B2FD2E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7097-1F81-4E17-BE30-0F9024F8F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31A4CE-1778-4036-BD27-DF85A6A3E045}"/>
              </a:ext>
            </a:extLst>
          </p:cNvPr>
          <p:cNvSpPr/>
          <p:nvPr/>
        </p:nvSpPr>
        <p:spPr>
          <a:xfrm>
            <a:off x="3428867" y="468078"/>
            <a:ext cx="5040000" cy="6010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B9011A1-EBCF-4676-98FC-293B7949333B}"/>
              </a:ext>
            </a:extLst>
          </p:cNvPr>
          <p:cNvSpPr/>
          <p:nvPr/>
        </p:nvSpPr>
        <p:spPr>
          <a:xfrm>
            <a:off x="4625344" y="892399"/>
            <a:ext cx="2343868" cy="5404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6EBF65B-D9B3-4EAF-8CEC-3E950CAFF9E2}"/>
              </a:ext>
            </a:extLst>
          </p:cNvPr>
          <p:cNvSpPr/>
          <p:nvPr/>
        </p:nvSpPr>
        <p:spPr>
          <a:xfrm>
            <a:off x="4619761" y="2050535"/>
            <a:ext cx="2343868" cy="5404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9EAB-D8FA-4AF0-A840-F17E17C16305}"/>
              </a:ext>
            </a:extLst>
          </p:cNvPr>
          <p:cNvSpPr txBox="1"/>
          <p:nvPr/>
        </p:nvSpPr>
        <p:spPr>
          <a:xfrm>
            <a:off x="4940353" y="909597"/>
            <a:ext cx="174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ucida Fax" panose="02060602050505020204" pitchFamily="18" charset="0"/>
                <a:cs typeface="JasmineUPC" panose="020B0502040204020203" pitchFamily="18" charset="-34"/>
              </a:rPr>
              <a:t>passive</a:t>
            </a:r>
            <a:endParaRPr lang="ko-KR" altLang="en-US" sz="24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E89EF-DBAF-4BC9-B652-A377ABBD0575}"/>
              </a:ext>
            </a:extLst>
          </p:cNvPr>
          <p:cNvSpPr txBox="1"/>
          <p:nvPr/>
        </p:nvSpPr>
        <p:spPr>
          <a:xfrm>
            <a:off x="4918106" y="2093776"/>
            <a:ext cx="174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ucida Fax" panose="02060602050505020204" pitchFamily="18" charset="0"/>
                <a:cs typeface="JasmineUPC" panose="020B0502040204020203" pitchFamily="18" charset="-34"/>
              </a:rPr>
              <a:t>active</a:t>
            </a:r>
            <a:endParaRPr lang="ko-KR" altLang="en-US" sz="24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0BE31-DA84-4EB7-89E7-754482E5D864}"/>
                  </a:ext>
                </a:extLst>
              </p:cNvPr>
              <p:cNvSpPr txBox="1"/>
              <p:nvPr/>
            </p:nvSpPr>
            <p:spPr>
              <a:xfrm>
                <a:off x="4419862" y="2668994"/>
                <a:ext cx="740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0BE31-DA84-4EB7-89E7-754482E5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62" y="2668994"/>
                <a:ext cx="740378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24F54-BEEE-428E-A226-78BB4E94D974}"/>
                  </a:ext>
                </a:extLst>
              </p:cNvPr>
              <p:cNvSpPr txBox="1"/>
              <p:nvPr/>
            </p:nvSpPr>
            <p:spPr>
              <a:xfrm>
                <a:off x="8267354" y="5476373"/>
                <a:ext cx="2181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24F54-BEEE-428E-A226-78BB4E94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354" y="5476373"/>
                <a:ext cx="218176" cy="307777"/>
              </a:xfrm>
              <a:prstGeom prst="rect">
                <a:avLst/>
              </a:prstGeom>
              <a:blipFill>
                <a:blip r:embed="rId3"/>
                <a:stretch>
                  <a:fillRect l="-22222" r="-22222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18FEC8-A8D6-49C6-8C08-4D54E6B6C0DE}"/>
              </a:ext>
            </a:extLst>
          </p:cNvPr>
          <p:cNvSpPr txBox="1"/>
          <p:nvPr/>
        </p:nvSpPr>
        <p:spPr>
          <a:xfrm>
            <a:off x="8720717" y="5132592"/>
            <a:ext cx="67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Lucida Fax" panose="02060602050505020204" pitchFamily="18" charset="0"/>
                <a:cs typeface="JasmineUPC" panose="020B0502040204020203" pitchFamily="18" charset="-34"/>
              </a:rPr>
              <a:t>out</a:t>
            </a:r>
            <a:endParaRPr lang="ko-KR" altLang="en-US" sz="20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66D280-B1C3-4F3D-A14F-727E02FE7B0E}"/>
              </a:ext>
            </a:extLst>
          </p:cNvPr>
          <p:cNvCxnSpPr>
            <a:cxnSpLocks/>
          </p:cNvCxnSpPr>
          <p:nvPr/>
        </p:nvCxnSpPr>
        <p:spPr>
          <a:xfrm>
            <a:off x="8465678" y="5470216"/>
            <a:ext cx="8594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28B50B-A4C8-41C3-98D9-69346EFB3B7A}"/>
              </a:ext>
            </a:extLst>
          </p:cNvPr>
          <p:cNvSpPr txBox="1"/>
          <p:nvPr/>
        </p:nvSpPr>
        <p:spPr>
          <a:xfrm>
            <a:off x="5619353" y="283413"/>
            <a:ext cx="6590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511F08-6D41-47A2-9FD8-B2BA6775A4AA}"/>
              </a:ext>
            </a:extLst>
          </p:cNvPr>
          <p:cNvCxnSpPr>
            <a:cxnSpLocks/>
          </p:cNvCxnSpPr>
          <p:nvPr/>
        </p:nvCxnSpPr>
        <p:spPr>
          <a:xfrm>
            <a:off x="2975403" y="1712878"/>
            <a:ext cx="442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7E316B68-C684-4D0B-87F3-A2DB79A288B8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0800000" flipV="1">
            <a:off x="4619762" y="1162623"/>
            <a:ext cx="5583" cy="1158136"/>
          </a:xfrm>
          <a:prstGeom prst="curvedConnector3">
            <a:avLst>
              <a:gd name="adj1" fmla="val 4194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CA7595-09F9-457B-ACFB-D139A629C6E3}"/>
                  </a:ext>
                </a:extLst>
              </p:cNvPr>
              <p:cNvSpPr txBox="1"/>
              <p:nvPr/>
            </p:nvSpPr>
            <p:spPr>
              <a:xfrm>
                <a:off x="4382675" y="1469388"/>
                <a:ext cx="740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CA7595-09F9-457B-ACFB-D139A629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75" y="1469388"/>
                <a:ext cx="740378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688AD329-7488-405B-A5DC-E5F3BBFA7D4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417700" y="1162623"/>
            <a:ext cx="1207644" cy="536060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C41576-2119-4098-9E12-6EB44C0F45DE}"/>
              </a:ext>
            </a:extLst>
          </p:cNvPr>
          <p:cNvSpPr txBox="1"/>
          <p:nvPr/>
        </p:nvSpPr>
        <p:spPr>
          <a:xfrm>
            <a:off x="2910465" y="1418019"/>
            <a:ext cx="67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Lucida Fax" panose="02060602050505020204" pitchFamily="18" charset="0"/>
                <a:cs typeface="JasmineUPC" panose="020B0502040204020203" pitchFamily="18" charset="-34"/>
              </a:rPr>
              <a:t>in</a:t>
            </a:r>
            <a:endParaRPr lang="ko-KR" altLang="en-US" sz="16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C739DE-EAD4-40E9-9B49-9C4EA0160053}"/>
              </a:ext>
            </a:extLst>
          </p:cNvPr>
          <p:cNvSpPr/>
          <p:nvPr/>
        </p:nvSpPr>
        <p:spPr>
          <a:xfrm>
            <a:off x="4619761" y="3212551"/>
            <a:ext cx="2343868" cy="5404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412D0-6436-4B49-8F1E-862E08021581}"/>
              </a:ext>
            </a:extLst>
          </p:cNvPr>
          <p:cNvSpPr txBox="1"/>
          <p:nvPr/>
        </p:nvSpPr>
        <p:spPr>
          <a:xfrm>
            <a:off x="4924456" y="3249986"/>
            <a:ext cx="174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ucida Fax" panose="02060602050505020204" pitchFamily="18" charset="0"/>
                <a:cs typeface="JasmineUPC" panose="020B0502040204020203" pitchFamily="18" charset="-34"/>
              </a:rPr>
              <a:t>check</a:t>
            </a:r>
            <a:endParaRPr lang="ko-KR" altLang="en-US" sz="24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2D134F9-3086-42D7-9022-B441D96E64CE}"/>
              </a:ext>
            </a:extLst>
          </p:cNvPr>
          <p:cNvSpPr/>
          <p:nvPr/>
        </p:nvSpPr>
        <p:spPr>
          <a:xfrm>
            <a:off x="4642007" y="4374567"/>
            <a:ext cx="2343868" cy="5404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5AF29B-5D99-4967-958C-5E2B1CB34602}"/>
              </a:ext>
            </a:extLst>
          </p:cNvPr>
          <p:cNvSpPr txBox="1"/>
          <p:nvPr/>
        </p:nvSpPr>
        <p:spPr>
          <a:xfrm>
            <a:off x="4651085" y="4413959"/>
            <a:ext cx="22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ucida Fax" panose="02060602050505020204" pitchFamily="18" charset="0"/>
                <a:cs typeface="JasmineUPC" panose="020B0502040204020203" pitchFamily="18" charset="-34"/>
              </a:rPr>
              <a:t>verification</a:t>
            </a:r>
            <a:endParaRPr lang="ko-KR" altLang="en-US" sz="24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84E89F9F-837A-45DF-B81A-312A2563485A}"/>
              </a:ext>
            </a:extLst>
          </p:cNvPr>
          <p:cNvCxnSpPr>
            <a:cxnSpLocks/>
            <a:stCxn id="6" idx="2"/>
            <a:endCxn id="39" idx="2"/>
          </p:cNvCxnSpPr>
          <p:nvPr/>
        </p:nvCxnSpPr>
        <p:spPr>
          <a:xfrm rot="10800000" flipV="1">
            <a:off x="4619761" y="2320759"/>
            <a:ext cx="12700" cy="11620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67643B1A-6A81-4BB0-AE79-6484B112372E}"/>
              </a:ext>
            </a:extLst>
          </p:cNvPr>
          <p:cNvCxnSpPr>
            <a:cxnSpLocks/>
            <a:stCxn id="39" idx="2"/>
            <a:endCxn id="43" idx="2"/>
          </p:cNvCxnSpPr>
          <p:nvPr/>
        </p:nvCxnSpPr>
        <p:spPr>
          <a:xfrm rot="10800000" flipH="1" flipV="1">
            <a:off x="4619761" y="3482775"/>
            <a:ext cx="22246" cy="1162016"/>
          </a:xfrm>
          <a:prstGeom prst="curvedConnector3">
            <a:avLst>
              <a:gd name="adj1" fmla="val -10276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462399-0113-41FF-8D01-271185C3C100}"/>
                  </a:ext>
                </a:extLst>
              </p:cNvPr>
              <p:cNvSpPr txBox="1"/>
              <p:nvPr/>
            </p:nvSpPr>
            <p:spPr>
              <a:xfrm>
                <a:off x="4392799" y="3878770"/>
                <a:ext cx="740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462399-0113-41FF-8D01-271185C3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99" y="3878770"/>
                <a:ext cx="740378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CC74DBA0-D858-4154-98C9-C4E5343FD901}"/>
              </a:ext>
            </a:extLst>
          </p:cNvPr>
          <p:cNvCxnSpPr>
            <a:cxnSpLocks/>
            <a:stCxn id="62" idx="3"/>
            <a:endCxn id="5" idx="6"/>
          </p:cNvCxnSpPr>
          <p:nvPr/>
        </p:nvCxnSpPr>
        <p:spPr>
          <a:xfrm flipV="1">
            <a:off x="6943473" y="1162623"/>
            <a:ext cx="25739" cy="4640304"/>
          </a:xfrm>
          <a:prstGeom prst="curvedConnector3">
            <a:avLst>
              <a:gd name="adj1" fmla="val 343654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6410257-5702-4495-A680-1CA76E915263}"/>
                  </a:ext>
                </a:extLst>
              </p:cNvPr>
              <p:cNvSpPr txBox="1"/>
              <p:nvPr/>
            </p:nvSpPr>
            <p:spPr>
              <a:xfrm>
                <a:off x="7082439" y="2668993"/>
                <a:ext cx="740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6410257-5702-4495-A680-1CA76E91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439" y="2668993"/>
                <a:ext cx="740378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타원 60">
            <a:extLst>
              <a:ext uri="{FF2B5EF4-FFF2-40B4-BE49-F238E27FC236}">
                <a16:creationId xmlns:a16="http://schemas.microsoft.com/office/drawing/2014/main" id="{37A1101A-235D-4435-AE8D-1E67170F60AB}"/>
              </a:ext>
            </a:extLst>
          </p:cNvPr>
          <p:cNvSpPr/>
          <p:nvPr/>
        </p:nvSpPr>
        <p:spPr>
          <a:xfrm>
            <a:off x="4642007" y="5532702"/>
            <a:ext cx="2343868" cy="5404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3B6DAB-20A9-4890-97DC-B61C4C80B032}"/>
              </a:ext>
            </a:extLst>
          </p:cNvPr>
          <p:cNvSpPr txBox="1"/>
          <p:nvPr/>
        </p:nvSpPr>
        <p:spPr>
          <a:xfrm>
            <a:off x="4651085" y="5572094"/>
            <a:ext cx="22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ucida Fax" panose="02060602050505020204" pitchFamily="18" charset="0"/>
                <a:cs typeface="JasmineUPC" panose="020B0502040204020203" pitchFamily="18" charset="-34"/>
              </a:rPr>
              <a:t>add</a:t>
            </a:r>
            <a:endParaRPr lang="ko-KR" altLang="en-US" sz="24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9C24EC94-DF3F-45F7-9A8C-DD86CDA6A9C8}"/>
              </a:ext>
            </a:extLst>
          </p:cNvPr>
          <p:cNvCxnSpPr>
            <a:stCxn id="46" idx="1"/>
            <a:endCxn id="62" idx="1"/>
          </p:cNvCxnSpPr>
          <p:nvPr/>
        </p:nvCxnSpPr>
        <p:spPr>
          <a:xfrm rot="10800000" flipV="1">
            <a:off x="4651085" y="4644791"/>
            <a:ext cx="12700" cy="1158135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940FDC-6D46-49E7-B4A6-8415AB659F36}"/>
                  </a:ext>
                </a:extLst>
              </p:cNvPr>
              <p:cNvSpPr txBox="1"/>
              <p:nvPr/>
            </p:nvSpPr>
            <p:spPr>
              <a:xfrm>
                <a:off x="4439574" y="4956205"/>
                <a:ext cx="740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940FDC-6D46-49E7-B4A6-8415AB65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574" y="4956205"/>
                <a:ext cx="740378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07B01AC4-6F13-4AEB-BAC7-85F15A230478}"/>
              </a:ext>
            </a:extLst>
          </p:cNvPr>
          <p:cNvCxnSpPr>
            <a:stCxn id="43" idx="6"/>
            <a:endCxn id="5" idx="6"/>
          </p:cNvCxnSpPr>
          <p:nvPr/>
        </p:nvCxnSpPr>
        <p:spPr>
          <a:xfrm flipH="1" flipV="1">
            <a:off x="6969212" y="1162623"/>
            <a:ext cx="16663" cy="3482168"/>
          </a:xfrm>
          <a:prstGeom prst="curvedConnector3">
            <a:avLst>
              <a:gd name="adj1" fmla="val -40786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30846C-F8A6-4D11-81A0-2DE85022AD05}"/>
                  </a:ext>
                </a:extLst>
              </p:cNvPr>
              <p:cNvSpPr txBox="1"/>
              <p:nvPr/>
            </p:nvSpPr>
            <p:spPr>
              <a:xfrm>
                <a:off x="6823609" y="4949147"/>
                <a:ext cx="740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30846C-F8A6-4D11-81A0-2DE85022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609" y="4949147"/>
                <a:ext cx="740378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071653-5CD2-4782-A4D0-E70F0F97E078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6985875" y="5470216"/>
            <a:ext cx="1492069" cy="332710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67ACB61-D91E-4F0E-9FCC-AD0785591594}"/>
              </a:ext>
            </a:extLst>
          </p:cNvPr>
          <p:cNvSpPr txBox="1"/>
          <p:nvPr/>
        </p:nvSpPr>
        <p:spPr>
          <a:xfrm>
            <a:off x="8717988" y="3678715"/>
            <a:ext cx="15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Lucida Fax" panose="02060602050505020204" pitchFamily="18" charset="0"/>
                <a:cs typeface="JasmineUPC" panose="020B0502040204020203" pitchFamily="18" charset="-34"/>
              </a:rPr>
              <a:t>remove</a:t>
            </a:r>
            <a:endParaRPr lang="ko-KR" altLang="en-US" sz="20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2644B03-6222-4D6A-9272-E2E0E79228DB}"/>
              </a:ext>
            </a:extLst>
          </p:cNvPr>
          <p:cNvCxnSpPr>
            <a:cxnSpLocks/>
          </p:cNvCxnSpPr>
          <p:nvPr/>
        </p:nvCxnSpPr>
        <p:spPr>
          <a:xfrm>
            <a:off x="8462949" y="4016339"/>
            <a:ext cx="8594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4846DB87-C5CD-4813-B3C8-06B17317B8CA}"/>
              </a:ext>
            </a:extLst>
          </p:cNvPr>
          <p:cNvCxnSpPr>
            <a:stCxn id="43" idx="6"/>
          </p:cNvCxnSpPr>
          <p:nvPr/>
        </p:nvCxnSpPr>
        <p:spPr>
          <a:xfrm flipV="1">
            <a:off x="6985875" y="4016339"/>
            <a:ext cx="1499655" cy="628452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EEAFDD8-92B2-4AD5-AB0F-6ADEB96E0DED}"/>
                  </a:ext>
                </a:extLst>
              </p:cNvPr>
              <p:cNvSpPr txBox="1"/>
              <p:nvPr/>
            </p:nvSpPr>
            <p:spPr>
              <a:xfrm>
                <a:off x="8274495" y="4009252"/>
                <a:ext cx="2181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EEAFDD8-92B2-4AD5-AB0F-6ADEB96E0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495" y="4009252"/>
                <a:ext cx="218176" cy="307777"/>
              </a:xfrm>
              <a:prstGeom prst="rect">
                <a:avLst/>
              </a:prstGeom>
              <a:blipFill>
                <a:blip r:embed="rId9"/>
                <a:stretch>
                  <a:fillRect l="-22222" r="-22222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194E71D2-1C70-4FE9-ADFF-3A4941711551}"/>
              </a:ext>
            </a:extLst>
          </p:cNvPr>
          <p:cNvCxnSpPr>
            <a:cxnSpLocks/>
            <a:stCxn id="39" idx="2"/>
            <a:endCxn id="62" idx="1"/>
          </p:cNvCxnSpPr>
          <p:nvPr/>
        </p:nvCxnSpPr>
        <p:spPr>
          <a:xfrm rot="10800000" flipH="1" flipV="1">
            <a:off x="4619761" y="3482775"/>
            <a:ext cx="31324" cy="2320152"/>
          </a:xfrm>
          <a:prstGeom prst="curvedConnector3">
            <a:avLst>
              <a:gd name="adj1" fmla="val -246507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A83AE4-7481-4E2F-97B3-CA8910510515}"/>
                  </a:ext>
                </a:extLst>
              </p:cNvPr>
              <p:cNvSpPr txBox="1"/>
              <p:nvPr/>
            </p:nvSpPr>
            <p:spPr>
              <a:xfrm>
                <a:off x="3755598" y="4381625"/>
                <a:ext cx="740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A83AE4-7481-4E2F-97B3-CA8910510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98" y="4381625"/>
                <a:ext cx="740378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28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C06EC0DA-4539-4C3B-9D1F-EE673B19BD84}"/>
              </a:ext>
            </a:extLst>
          </p:cNvPr>
          <p:cNvCxnSpPr/>
          <p:nvPr/>
        </p:nvCxnSpPr>
        <p:spPr>
          <a:xfrm>
            <a:off x="1149178" y="716692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5ECEE9A-AB6E-4E49-808B-A2B1CF4F0F6D}"/>
              </a:ext>
            </a:extLst>
          </p:cNvPr>
          <p:cNvCxnSpPr/>
          <p:nvPr/>
        </p:nvCxnSpPr>
        <p:spPr>
          <a:xfrm>
            <a:off x="1149178" y="2691714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4DC609F-2CCE-4C49-80D6-6D98CC4A6FD1}"/>
              </a:ext>
            </a:extLst>
          </p:cNvPr>
          <p:cNvCxnSpPr/>
          <p:nvPr/>
        </p:nvCxnSpPr>
        <p:spPr>
          <a:xfrm>
            <a:off x="1149178" y="4545227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2ADBD4-7020-4976-A1B8-3F82328DB8E7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A3A3-747B-49AD-AD9D-F4048B58335B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01C63-C73C-4698-8E8D-35268ED7F28D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63879-23E6-4E7F-AD34-4BBEE9D1D810}"/>
              </a:ext>
            </a:extLst>
          </p:cNvPr>
          <p:cNvSpPr txBox="1"/>
          <p:nvPr/>
        </p:nvSpPr>
        <p:spPr>
          <a:xfrm>
            <a:off x="8897895" y="195888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3E90A-AE14-4B93-A384-DA3F5AD5EFB2}"/>
              </a:ext>
            </a:extLst>
          </p:cNvPr>
          <p:cNvSpPr txBox="1"/>
          <p:nvPr/>
        </p:nvSpPr>
        <p:spPr>
          <a:xfrm>
            <a:off x="8897895" y="393974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6AB32-C3CE-4AC3-80D8-E523D8077403}"/>
              </a:ext>
            </a:extLst>
          </p:cNvPr>
          <p:cNvSpPr txBox="1"/>
          <p:nvPr/>
        </p:nvSpPr>
        <p:spPr>
          <a:xfrm>
            <a:off x="8897895" y="584474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1EF787-90DB-4AE4-B88A-30295CC79048}"/>
              </a:ext>
            </a:extLst>
          </p:cNvPr>
          <p:cNvCxnSpPr/>
          <p:nvPr/>
        </p:nvCxnSpPr>
        <p:spPr>
          <a:xfrm flipV="1">
            <a:off x="4997703" y="4669913"/>
            <a:ext cx="0" cy="1126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248BE6-466E-4764-AC2D-229E8391ECD8}"/>
              </a:ext>
            </a:extLst>
          </p:cNvPr>
          <p:cNvSpPr txBox="1"/>
          <p:nvPr/>
        </p:nvSpPr>
        <p:spPr>
          <a:xfrm>
            <a:off x="4997703" y="4603003"/>
            <a:ext cx="829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Lucida Fax" panose="02060602050505020204" pitchFamily="18" charset="0"/>
                <a:cs typeface="JasmineUPC" panose="020B0502040204020203" pitchFamily="18" charset="-34"/>
              </a:rPr>
              <a:t>report</a:t>
            </a:r>
          </a:p>
          <a:p>
            <a:r>
              <a:rPr lang="en-US" altLang="ko-KR" sz="1600" dirty="0">
                <a:latin typeface="Lucida Fax" panose="02060602050505020204" pitchFamily="18" charset="0"/>
                <a:cs typeface="JasmineUPC" panose="020B0502040204020203" pitchFamily="18" charset="-34"/>
              </a:rPr>
              <a:t>out</a:t>
            </a:r>
            <a:endParaRPr lang="ko-KR" altLang="en-US" sz="16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DC451D-3BD2-4E7E-8AA2-D4A0EC8F705D}"/>
              </a:ext>
            </a:extLst>
          </p:cNvPr>
          <p:cNvCxnSpPr/>
          <p:nvPr/>
        </p:nvCxnSpPr>
        <p:spPr>
          <a:xfrm flipV="1">
            <a:off x="2648197" y="729052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F1ECBA-FAA0-4B6F-B3DD-EB64D9A22890}"/>
              </a:ext>
            </a:extLst>
          </p:cNvPr>
          <p:cNvSpPr txBox="1"/>
          <p:nvPr/>
        </p:nvSpPr>
        <p:spPr>
          <a:xfrm>
            <a:off x="2648197" y="69113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AB7E47-A770-40AF-A1EC-FD173AABC20A}"/>
              </a:ext>
            </a:extLst>
          </p:cNvPr>
          <p:cNvSpPr txBox="1"/>
          <p:nvPr/>
        </p:nvSpPr>
        <p:spPr>
          <a:xfrm>
            <a:off x="2734709" y="99496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BD41E-639C-412E-9E30-AD83A7DA756F}"/>
              </a:ext>
            </a:extLst>
          </p:cNvPr>
          <p:cNvSpPr txBox="1"/>
          <p:nvPr/>
        </p:nvSpPr>
        <p:spPr>
          <a:xfrm>
            <a:off x="1242737" y="3280532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passive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BEAF3-E8EB-4422-84C4-63AD78F8AA08}"/>
              </a:ext>
            </a:extLst>
          </p:cNvPr>
          <p:cNvSpPr txBox="1"/>
          <p:nvPr/>
        </p:nvSpPr>
        <p:spPr>
          <a:xfrm>
            <a:off x="2260590" y="3306274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674109-7DE9-4C2F-A4E6-82F3896E2602}"/>
                  </a:ext>
                </a:extLst>
              </p:cNvPr>
              <p:cNvSpPr txBox="1"/>
              <p:nvPr/>
            </p:nvSpPr>
            <p:spPr>
              <a:xfrm>
                <a:off x="1839294" y="2820040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674109-7DE9-4C2F-A4E6-82F3896E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94" y="2820040"/>
                <a:ext cx="770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0A12DB-2E21-4D7C-AE90-DE2D25EF0D1C}"/>
                  </a:ext>
                </a:extLst>
              </p:cNvPr>
              <p:cNvSpPr txBox="1"/>
              <p:nvPr/>
            </p:nvSpPr>
            <p:spPr>
              <a:xfrm>
                <a:off x="3458285" y="2294318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0A12DB-2E21-4D7C-AE90-DE2D25EF0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2294318"/>
                <a:ext cx="770926" cy="338554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9FC0C1-C54E-4003-9588-19370649CD4A}"/>
              </a:ext>
            </a:extLst>
          </p:cNvPr>
          <p:cNvCxnSpPr>
            <a:cxnSpLocks/>
          </p:cNvCxnSpPr>
          <p:nvPr/>
        </p:nvCxnSpPr>
        <p:spPr>
          <a:xfrm flipV="1">
            <a:off x="1146090" y="3331119"/>
            <a:ext cx="2037377" cy="32648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28E01A5-D97C-44B0-A7EA-2A4FF0279917}"/>
              </a:ext>
            </a:extLst>
          </p:cNvPr>
          <p:cNvCxnSpPr>
            <a:cxnSpLocks/>
          </p:cNvCxnSpPr>
          <p:nvPr/>
        </p:nvCxnSpPr>
        <p:spPr>
          <a:xfrm flipV="1">
            <a:off x="3022034" y="2980267"/>
            <a:ext cx="1117628" cy="350852"/>
          </a:xfrm>
          <a:prstGeom prst="bentConnector3">
            <a:avLst>
              <a:gd name="adj1" fmla="val 137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292ED9-57F0-45C7-B1DC-3596E7727234}"/>
              </a:ext>
            </a:extLst>
          </p:cNvPr>
          <p:cNvSpPr txBox="1"/>
          <p:nvPr/>
        </p:nvSpPr>
        <p:spPr>
          <a:xfrm>
            <a:off x="3243810" y="3003534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D2F96D8-BE2B-4A7B-B208-D292701A496F}"/>
              </a:ext>
            </a:extLst>
          </p:cNvPr>
          <p:cNvCxnSpPr>
            <a:cxnSpLocks/>
          </p:cNvCxnSpPr>
          <p:nvPr/>
        </p:nvCxnSpPr>
        <p:spPr>
          <a:xfrm flipV="1">
            <a:off x="3994519" y="2634202"/>
            <a:ext cx="790519" cy="346065"/>
          </a:xfrm>
          <a:prstGeom prst="bentConnector3">
            <a:avLst>
              <a:gd name="adj1" fmla="val 2001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9F6A91-D6DB-4B73-9222-E0C2A4CD9A5D}"/>
              </a:ext>
            </a:extLst>
          </p:cNvPr>
          <p:cNvSpPr txBox="1"/>
          <p:nvPr/>
        </p:nvSpPr>
        <p:spPr>
          <a:xfrm>
            <a:off x="4246367" y="2610935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5A2E158-E2E4-4227-94D1-08CCF4F04204}"/>
              </a:ext>
            </a:extLst>
          </p:cNvPr>
          <p:cNvCxnSpPr>
            <a:cxnSpLocks/>
          </p:cNvCxnSpPr>
          <p:nvPr/>
        </p:nvCxnSpPr>
        <p:spPr>
          <a:xfrm>
            <a:off x="4550833" y="2634202"/>
            <a:ext cx="2891367" cy="1001482"/>
          </a:xfrm>
          <a:prstGeom prst="bentConnector3">
            <a:avLst>
              <a:gd name="adj1" fmla="val 1500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C16A72-2789-4B1E-B683-BB0865041F93}"/>
              </a:ext>
            </a:extLst>
          </p:cNvPr>
          <p:cNvSpPr txBox="1"/>
          <p:nvPr/>
        </p:nvSpPr>
        <p:spPr>
          <a:xfrm>
            <a:off x="4997703" y="3233717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passive</a:t>
            </a:r>
            <a:endParaRPr lang="ko-KR" altLang="en-US" dirty="0"/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95537508-9E79-46F4-B392-3C073A1D809E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H="1">
            <a:off x="4711065" y="2719221"/>
            <a:ext cx="401587" cy="185015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A42CA144-5544-42C0-8EE2-9603B6DA16F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53108" y="3333338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ADC99C55-7D2F-46E7-BF33-63E5FC9D025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83467" y="2977090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03D32173-6EE6-42C7-9EDD-69DB416D24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39662" y="2620622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9AFFF9-5D11-40E6-9749-508CC7906C51}"/>
                  </a:ext>
                </a:extLst>
              </p:cNvPr>
              <p:cNvSpPr txBox="1"/>
              <p:nvPr/>
            </p:nvSpPr>
            <p:spPr>
              <a:xfrm>
                <a:off x="2673866" y="2878038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9AFFF9-5D11-40E6-9749-508CC790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866" y="2878038"/>
                <a:ext cx="770926" cy="338554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23AC56-CCA5-4A40-9A43-85F4D214FE39}"/>
                  </a:ext>
                </a:extLst>
              </p:cNvPr>
              <p:cNvSpPr txBox="1"/>
              <p:nvPr/>
            </p:nvSpPr>
            <p:spPr>
              <a:xfrm>
                <a:off x="5062665" y="2504243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23AC56-CCA5-4A40-9A43-85F4D214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665" y="2504243"/>
                <a:ext cx="770926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AEB4C2C-1B14-4FB4-BCE2-46942B83C7E2}"/>
              </a:ext>
            </a:extLst>
          </p:cNvPr>
          <p:cNvSpPr txBox="1"/>
          <p:nvPr/>
        </p:nvSpPr>
        <p:spPr>
          <a:xfrm>
            <a:off x="8579708" y="209864"/>
            <a:ext cx="383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같은 파티션의 </a:t>
            </a:r>
            <a:r>
              <a:rPr lang="en-US" altLang="ko-KR" dirty="0"/>
              <a:t>MAC</a:t>
            </a:r>
            <a:r>
              <a:rPr lang="ko-KR" altLang="en-US" dirty="0"/>
              <a:t>이 없는 경우 </a:t>
            </a:r>
          </a:p>
        </p:txBody>
      </p:sp>
    </p:spTree>
    <p:extLst>
      <p:ext uri="{BB962C8B-B14F-4D97-AF65-F5344CB8AC3E}">
        <p14:creationId xmlns:p14="http://schemas.microsoft.com/office/powerpoint/2010/main" val="23567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C06EC0DA-4539-4C3B-9D1F-EE673B19BD84}"/>
              </a:ext>
            </a:extLst>
          </p:cNvPr>
          <p:cNvCxnSpPr/>
          <p:nvPr/>
        </p:nvCxnSpPr>
        <p:spPr>
          <a:xfrm>
            <a:off x="1149178" y="716692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5ECEE9A-AB6E-4E49-808B-A2B1CF4F0F6D}"/>
              </a:ext>
            </a:extLst>
          </p:cNvPr>
          <p:cNvCxnSpPr>
            <a:cxnSpLocks/>
          </p:cNvCxnSpPr>
          <p:nvPr/>
        </p:nvCxnSpPr>
        <p:spPr>
          <a:xfrm>
            <a:off x="1146090" y="2249516"/>
            <a:ext cx="8065872" cy="1690230"/>
          </a:xfrm>
          <a:prstGeom prst="bentConnector3">
            <a:avLst>
              <a:gd name="adj1" fmla="val 3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4DC609F-2CCE-4C49-80D6-6D98CC4A6FD1}"/>
              </a:ext>
            </a:extLst>
          </p:cNvPr>
          <p:cNvCxnSpPr/>
          <p:nvPr/>
        </p:nvCxnSpPr>
        <p:spPr>
          <a:xfrm>
            <a:off x="1149178" y="4545227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2ADBD4-7020-4976-A1B8-3F82328DB8E7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A3A3-747B-49AD-AD9D-F4048B58335B}"/>
              </a:ext>
            </a:extLst>
          </p:cNvPr>
          <p:cNvSpPr txBox="1"/>
          <p:nvPr/>
        </p:nvSpPr>
        <p:spPr>
          <a:xfrm>
            <a:off x="211747" y="220472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01C63-C73C-4698-8E8D-35268ED7F28D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63879-23E6-4E7F-AD34-4BBEE9D1D810}"/>
              </a:ext>
            </a:extLst>
          </p:cNvPr>
          <p:cNvSpPr txBox="1"/>
          <p:nvPr/>
        </p:nvSpPr>
        <p:spPr>
          <a:xfrm>
            <a:off x="8897895" y="195888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3E90A-AE14-4B93-A384-DA3F5AD5EFB2}"/>
              </a:ext>
            </a:extLst>
          </p:cNvPr>
          <p:cNvSpPr txBox="1"/>
          <p:nvPr/>
        </p:nvSpPr>
        <p:spPr>
          <a:xfrm>
            <a:off x="8897895" y="393974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6AB32-C3CE-4AC3-80D8-E523D8077403}"/>
              </a:ext>
            </a:extLst>
          </p:cNvPr>
          <p:cNvSpPr txBox="1"/>
          <p:nvPr/>
        </p:nvSpPr>
        <p:spPr>
          <a:xfrm>
            <a:off x="8897895" y="584474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1EF787-90DB-4AE4-B88A-30295CC79048}"/>
              </a:ext>
            </a:extLst>
          </p:cNvPr>
          <p:cNvCxnSpPr/>
          <p:nvPr/>
        </p:nvCxnSpPr>
        <p:spPr>
          <a:xfrm flipV="1">
            <a:off x="5927705" y="4672723"/>
            <a:ext cx="0" cy="1126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248BE6-466E-4764-AC2D-229E8391ECD8}"/>
              </a:ext>
            </a:extLst>
          </p:cNvPr>
          <p:cNvSpPr txBox="1"/>
          <p:nvPr/>
        </p:nvSpPr>
        <p:spPr>
          <a:xfrm>
            <a:off x="5927705" y="4605813"/>
            <a:ext cx="829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Lucida Fax" panose="02060602050505020204" pitchFamily="18" charset="0"/>
                <a:cs typeface="JasmineUPC" panose="020B0502040204020203" pitchFamily="18" charset="-34"/>
              </a:rPr>
              <a:t>report1</a:t>
            </a:r>
          </a:p>
          <a:p>
            <a:r>
              <a:rPr lang="en-US" altLang="ko-KR" sz="1600" dirty="0">
                <a:latin typeface="Lucida Fax" panose="02060602050505020204" pitchFamily="18" charset="0"/>
                <a:cs typeface="JasmineUPC" panose="020B0502040204020203" pitchFamily="18" charset="-34"/>
              </a:rPr>
              <a:t>out</a:t>
            </a:r>
            <a:endParaRPr lang="ko-KR" altLang="en-US" sz="16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DC451D-3BD2-4E7E-8AA2-D4A0EC8F705D}"/>
              </a:ext>
            </a:extLst>
          </p:cNvPr>
          <p:cNvCxnSpPr/>
          <p:nvPr/>
        </p:nvCxnSpPr>
        <p:spPr>
          <a:xfrm flipV="1">
            <a:off x="2089970" y="716692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F1ECBA-FAA0-4B6F-B3DD-EB64D9A22890}"/>
              </a:ext>
            </a:extLst>
          </p:cNvPr>
          <p:cNvSpPr txBox="1"/>
          <p:nvPr/>
        </p:nvSpPr>
        <p:spPr>
          <a:xfrm>
            <a:off x="2089970" y="67877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report1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AB7E47-A770-40AF-A1EC-FD173AABC20A}"/>
              </a:ext>
            </a:extLst>
          </p:cNvPr>
          <p:cNvSpPr txBox="1"/>
          <p:nvPr/>
        </p:nvSpPr>
        <p:spPr>
          <a:xfrm>
            <a:off x="2176482" y="98260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BD41E-639C-412E-9E30-AD83A7DA756F}"/>
              </a:ext>
            </a:extLst>
          </p:cNvPr>
          <p:cNvSpPr txBox="1"/>
          <p:nvPr/>
        </p:nvSpPr>
        <p:spPr>
          <a:xfrm>
            <a:off x="1146090" y="3419871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BEAF3-E8EB-4422-84C4-63AD78F8AA08}"/>
              </a:ext>
            </a:extLst>
          </p:cNvPr>
          <p:cNvSpPr txBox="1"/>
          <p:nvPr/>
        </p:nvSpPr>
        <p:spPr>
          <a:xfrm>
            <a:off x="2149029" y="3427373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active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674109-7DE9-4C2F-A4E6-82F3896E2602}"/>
                  </a:ext>
                </a:extLst>
              </p:cNvPr>
              <p:cNvSpPr txBox="1"/>
              <p:nvPr/>
            </p:nvSpPr>
            <p:spPr>
              <a:xfrm>
                <a:off x="1839294" y="2920865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674109-7DE9-4C2F-A4E6-82F3896E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94" y="2920865"/>
                <a:ext cx="770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0A12DB-2E21-4D7C-AE90-DE2D25EF0D1C}"/>
                  </a:ext>
                </a:extLst>
              </p:cNvPr>
              <p:cNvSpPr txBox="1"/>
              <p:nvPr/>
            </p:nvSpPr>
            <p:spPr>
              <a:xfrm>
                <a:off x="3377590" y="2450155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0A12DB-2E21-4D7C-AE90-DE2D25EF0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90" y="2450155"/>
                <a:ext cx="770926" cy="338554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9FC0C1-C54E-4003-9588-19370649CD4A}"/>
              </a:ext>
            </a:extLst>
          </p:cNvPr>
          <p:cNvCxnSpPr>
            <a:cxnSpLocks/>
          </p:cNvCxnSpPr>
          <p:nvPr/>
        </p:nvCxnSpPr>
        <p:spPr>
          <a:xfrm flipV="1">
            <a:off x="1146090" y="3431944"/>
            <a:ext cx="1776059" cy="326481"/>
          </a:xfrm>
          <a:prstGeom prst="bentConnector3">
            <a:avLst>
              <a:gd name="adj1" fmla="val 5381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28E01A5-D97C-44B0-A7EA-2A4FF0279917}"/>
              </a:ext>
            </a:extLst>
          </p:cNvPr>
          <p:cNvCxnSpPr>
            <a:cxnSpLocks/>
          </p:cNvCxnSpPr>
          <p:nvPr/>
        </p:nvCxnSpPr>
        <p:spPr>
          <a:xfrm flipV="1">
            <a:off x="2922149" y="3176708"/>
            <a:ext cx="738293" cy="256298"/>
          </a:xfrm>
          <a:prstGeom prst="bentConnector3">
            <a:avLst>
              <a:gd name="adj1" fmla="val -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292ED9-57F0-45C7-B1DC-3596E7727234}"/>
              </a:ext>
            </a:extLst>
          </p:cNvPr>
          <p:cNvSpPr txBox="1"/>
          <p:nvPr/>
        </p:nvSpPr>
        <p:spPr>
          <a:xfrm>
            <a:off x="2929318" y="3158041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check</a:t>
            </a:r>
            <a:endParaRPr lang="ko-KR" altLang="en-US" sz="1600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D2F96D8-BE2B-4A7B-B208-D292701A496F}"/>
              </a:ext>
            </a:extLst>
          </p:cNvPr>
          <p:cNvCxnSpPr>
            <a:cxnSpLocks/>
          </p:cNvCxnSpPr>
          <p:nvPr/>
        </p:nvCxnSpPr>
        <p:spPr>
          <a:xfrm flipV="1">
            <a:off x="3643043" y="2944132"/>
            <a:ext cx="1354660" cy="229399"/>
          </a:xfrm>
          <a:prstGeom prst="bentConnector3">
            <a:avLst>
              <a:gd name="adj1" fmla="val 5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9F6A91-D6DB-4B73-9222-E0C2A4CD9A5D}"/>
              </a:ext>
            </a:extLst>
          </p:cNvPr>
          <p:cNvSpPr txBox="1"/>
          <p:nvPr/>
        </p:nvSpPr>
        <p:spPr>
          <a:xfrm>
            <a:off x="3704937" y="2920617"/>
            <a:ext cx="159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verification</a:t>
            </a:r>
            <a:endParaRPr lang="ko-KR" altLang="en-US" sz="16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5A2E158-E2E4-4227-94D1-08CCF4F04204}"/>
              </a:ext>
            </a:extLst>
          </p:cNvPr>
          <p:cNvCxnSpPr>
            <a:cxnSpLocks/>
          </p:cNvCxnSpPr>
          <p:nvPr/>
        </p:nvCxnSpPr>
        <p:spPr>
          <a:xfrm>
            <a:off x="5715699" y="2718279"/>
            <a:ext cx="2891367" cy="1001482"/>
          </a:xfrm>
          <a:prstGeom prst="bentConnector3">
            <a:avLst>
              <a:gd name="adj1" fmla="val 710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C16A72-2789-4B1E-B683-BB0865041F93}"/>
              </a:ext>
            </a:extLst>
          </p:cNvPr>
          <p:cNvSpPr txBox="1"/>
          <p:nvPr/>
        </p:nvSpPr>
        <p:spPr>
          <a:xfrm>
            <a:off x="5878254" y="3384346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95537508-9E79-46F4-B392-3C073A1D80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4404" y="2824566"/>
            <a:ext cx="401587" cy="185015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A42CA144-5544-42C0-8EE2-9603B6DA16F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89971" y="3433048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ADC99C55-7D2F-46E7-BF33-63E5FC9D025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02398" y="3158041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03D32173-6EE6-42C7-9EDD-69DB416D24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46509" y="2948957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9AFFF9-5D11-40E6-9749-508CC7906C51}"/>
                  </a:ext>
                </a:extLst>
              </p:cNvPr>
              <p:cNvSpPr txBox="1"/>
              <p:nvPr/>
            </p:nvSpPr>
            <p:spPr>
              <a:xfrm>
                <a:off x="2594575" y="2639262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9AFFF9-5D11-40E6-9749-508CC790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575" y="2639262"/>
                <a:ext cx="770926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23AC56-CCA5-4A40-9A43-85F4D214FE39}"/>
                  </a:ext>
                </a:extLst>
              </p:cNvPr>
              <p:cNvSpPr txBox="1"/>
              <p:nvPr/>
            </p:nvSpPr>
            <p:spPr>
              <a:xfrm>
                <a:off x="5986004" y="2609588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23AC56-CCA5-4A40-9A43-85F4D214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004" y="2609588"/>
                <a:ext cx="770926" cy="338554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A730B48-82AC-47F3-9255-3DAB32C8DF35}"/>
              </a:ext>
            </a:extLst>
          </p:cNvPr>
          <p:cNvCxnSpPr>
            <a:cxnSpLocks/>
          </p:cNvCxnSpPr>
          <p:nvPr/>
        </p:nvCxnSpPr>
        <p:spPr>
          <a:xfrm flipV="1">
            <a:off x="4997703" y="2718279"/>
            <a:ext cx="719998" cy="229004"/>
          </a:xfrm>
          <a:prstGeom prst="bentConnector3">
            <a:avLst>
              <a:gd name="adj1" fmla="val 105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E245538-BF04-4508-B7AE-C6326C628399}"/>
              </a:ext>
            </a:extLst>
          </p:cNvPr>
          <p:cNvSpPr txBox="1"/>
          <p:nvPr/>
        </p:nvSpPr>
        <p:spPr>
          <a:xfrm>
            <a:off x="5162809" y="2678015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add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EF031D-DC60-484B-854C-8D697DDD50E6}"/>
                  </a:ext>
                </a:extLst>
              </p:cNvPr>
              <p:cNvSpPr txBox="1"/>
              <p:nvPr/>
            </p:nvSpPr>
            <p:spPr>
              <a:xfrm>
                <a:off x="4725340" y="2215690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EF031D-DC60-484B-854C-8D697DDD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0" y="2215690"/>
                <a:ext cx="770926" cy="338554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07E28660-F6CD-48F7-B284-DA9281CCF3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94259" y="2714492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2B783B5-0B9F-4C9C-9DE7-17F310A3514F}"/>
              </a:ext>
            </a:extLst>
          </p:cNvPr>
          <p:cNvSpPr txBox="1"/>
          <p:nvPr/>
        </p:nvSpPr>
        <p:spPr>
          <a:xfrm>
            <a:off x="9582150" y="141241"/>
            <a:ext cx="383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웜홀</a:t>
            </a:r>
            <a:r>
              <a:rPr lang="ko-KR" altLang="en-US" dirty="0"/>
              <a:t> 공격이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5925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C06EC0DA-4539-4C3B-9D1F-EE673B19BD84}"/>
              </a:ext>
            </a:extLst>
          </p:cNvPr>
          <p:cNvCxnSpPr/>
          <p:nvPr/>
        </p:nvCxnSpPr>
        <p:spPr>
          <a:xfrm>
            <a:off x="1149178" y="716692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5ECEE9A-AB6E-4E49-808B-A2B1CF4F0F6D}"/>
              </a:ext>
            </a:extLst>
          </p:cNvPr>
          <p:cNvCxnSpPr>
            <a:cxnSpLocks/>
          </p:cNvCxnSpPr>
          <p:nvPr/>
        </p:nvCxnSpPr>
        <p:spPr>
          <a:xfrm>
            <a:off x="1146090" y="2249516"/>
            <a:ext cx="8065872" cy="1690230"/>
          </a:xfrm>
          <a:prstGeom prst="bentConnector3">
            <a:avLst>
              <a:gd name="adj1" fmla="val 3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4DC609F-2CCE-4C49-80D6-6D98CC4A6FD1}"/>
              </a:ext>
            </a:extLst>
          </p:cNvPr>
          <p:cNvCxnSpPr/>
          <p:nvPr/>
        </p:nvCxnSpPr>
        <p:spPr>
          <a:xfrm>
            <a:off x="1149178" y="4545227"/>
            <a:ext cx="8062784" cy="1248032"/>
          </a:xfrm>
          <a:prstGeom prst="bentConnector3">
            <a:avLst>
              <a:gd name="adj1" fmla="val 3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2ADBD4-7020-4976-A1B8-3F82328DB8E7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A3A3-747B-49AD-AD9D-F4048B58335B}"/>
              </a:ext>
            </a:extLst>
          </p:cNvPr>
          <p:cNvSpPr txBox="1"/>
          <p:nvPr/>
        </p:nvSpPr>
        <p:spPr>
          <a:xfrm>
            <a:off x="211747" y="220472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01C63-C73C-4698-8E8D-35268ED7F28D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63879-23E6-4E7F-AD34-4BBEE9D1D810}"/>
              </a:ext>
            </a:extLst>
          </p:cNvPr>
          <p:cNvSpPr txBox="1"/>
          <p:nvPr/>
        </p:nvSpPr>
        <p:spPr>
          <a:xfrm>
            <a:off x="8897895" y="195888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3E90A-AE14-4B93-A384-DA3F5AD5EFB2}"/>
              </a:ext>
            </a:extLst>
          </p:cNvPr>
          <p:cNvSpPr txBox="1"/>
          <p:nvPr/>
        </p:nvSpPr>
        <p:spPr>
          <a:xfrm>
            <a:off x="8897895" y="393974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6AB32-C3CE-4AC3-80D8-E523D8077403}"/>
              </a:ext>
            </a:extLst>
          </p:cNvPr>
          <p:cNvSpPr txBox="1"/>
          <p:nvPr/>
        </p:nvSpPr>
        <p:spPr>
          <a:xfrm>
            <a:off x="8897895" y="584474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1EF787-90DB-4AE4-B88A-30295CC79048}"/>
              </a:ext>
            </a:extLst>
          </p:cNvPr>
          <p:cNvCxnSpPr/>
          <p:nvPr/>
        </p:nvCxnSpPr>
        <p:spPr>
          <a:xfrm flipV="1">
            <a:off x="5165995" y="4677757"/>
            <a:ext cx="0" cy="1126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248BE6-466E-4764-AC2D-229E8391ECD8}"/>
              </a:ext>
            </a:extLst>
          </p:cNvPr>
          <p:cNvSpPr txBox="1"/>
          <p:nvPr/>
        </p:nvSpPr>
        <p:spPr>
          <a:xfrm>
            <a:off x="5165995" y="4610847"/>
            <a:ext cx="829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Lucida Fax" panose="02060602050505020204" pitchFamily="18" charset="0"/>
                <a:cs typeface="JasmineUPC" panose="020B0502040204020203" pitchFamily="18" charset="-34"/>
              </a:rPr>
              <a:t>report1</a:t>
            </a:r>
          </a:p>
          <a:p>
            <a:r>
              <a:rPr lang="en-US" altLang="ko-KR" sz="1600" dirty="0">
                <a:latin typeface="Lucida Fax" panose="02060602050505020204" pitchFamily="18" charset="0"/>
                <a:cs typeface="JasmineUPC" panose="020B0502040204020203" pitchFamily="18" charset="-34"/>
              </a:rPr>
              <a:t>remove</a:t>
            </a:r>
            <a:endParaRPr lang="ko-KR" altLang="en-US" sz="1600" dirty="0">
              <a:latin typeface="Lucida Fax" panose="02060602050505020204" pitchFamily="18" charset="0"/>
              <a:cs typeface="JasmineUPC" panose="020B0502040204020203" pitchFamily="18" charset="-34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DC451D-3BD2-4E7E-8AA2-D4A0EC8F705D}"/>
              </a:ext>
            </a:extLst>
          </p:cNvPr>
          <p:cNvCxnSpPr/>
          <p:nvPr/>
        </p:nvCxnSpPr>
        <p:spPr>
          <a:xfrm flipV="1">
            <a:off x="2089970" y="716692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F1ECBA-FAA0-4B6F-B3DD-EB64D9A22890}"/>
              </a:ext>
            </a:extLst>
          </p:cNvPr>
          <p:cNvSpPr txBox="1"/>
          <p:nvPr/>
        </p:nvSpPr>
        <p:spPr>
          <a:xfrm>
            <a:off x="2089970" y="67877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report1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AB7E47-A770-40AF-A1EC-FD173AABC20A}"/>
              </a:ext>
            </a:extLst>
          </p:cNvPr>
          <p:cNvSpPr txBox="1"/>
          <p:nvPr/>
        </p:nvSpPr>
        <p:spPr>
          <a:xfrm>
            <a:off x="2176482" y="982601"/>
            <a:ext cx="65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BD41E-639C-412E-9E30-AD83A7DA756F}"/>
              </a:ext>
            </a:extLst>
          </p:cNvPr>
          <p:cNvSpPr txBox="1"/>
          <p:nvPr/>
        </p:nvSpPr>
        <p:spPr>
          <a:xfrm>
            <a:off x="1146090" y="3419871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BEAF3-E8EB-4422-84C4-63AD78F8AA08}"/>
              </a:ext>
            </a:extLst>
          </p:cNvPr>
          <p:cNvSpPr txBox="1"/>
          <p:nvPr/>
        </p:nvSpPr>
        <p:spPr>
          <a:xfrm>
            <a:off x="2149029" y="3427373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active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674109-7DE9-4C2F-A4E6-82F3896E2602}"/>
                  </a:ext>
                </a:extLst>
              </p:cNvPr>
              <p:cNvSpPr txBox="1"/>
              <p:nvPr/>
            </p:nvSpPr>
            <p:spPr>
              <a:xfrm>
                <a:off x="1839294" y="2920865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674109-7DE9-4C2F-A4E6-82F3896E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94" y="2920865"/>
                <a:ext cx="770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0A12DB-2E21-4D7C-AE90-DE2D25EF0D1C}"/>
                  </a:ext>
                </a:extLst>
              </p:cNvPr>
              <p:cNvSpPr txBox="1"/>
              <p:nvPr/>
            </p:nvSpPr>
            <p:spPr>
              <a:xfrm>
                <a:off x="3377590" y="2450155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0A12DB-2E21-4D7C-AE90-DE2D25EF0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90" y="2450155"/>
                <a:ext cx="770926" cy="338554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9FC0C1-C54E-4003-9588-19370649CD4A}"/>
              </a:ext>
            </a:extLst>
          </p:cNvPr>
          <p:cNvCxnSpPr>
            <a:cxnSpLocks/>
          </p:cNvCxnSpPr>
          <p:nvPr/>
        </p:nvCxnSpPr>
        <p:spPr>
          <a:xfrm flipV="1">
            <a:off x="1146090" y="3431944"/>
            <a:ext cx="1776059" cy="326481"/>
          </a:xfrm>
          <a:prstGeom prst="bentConnector3">
            <a:avLst>
              <a:gd name="adj1" fmla="val 5381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28E01A5-D97C-44B0-A7EA-2A4FF0279917}"/>
              </a:ext>
            </a:extLst>
          </p:cNvPr>
          <p:cNvCxnSpPr>
            <a:cxnSpLocks/>
          </p:cNvCxnSpPr>
          <p:nvPr/>
        </p:nvCxnSpPr>
        <p:spPr>
          <a:xfrm flipV="1">
            <a:off x="2922149" y="3176708"/>
            <a:ext cx="738293" cy="256298"/>
          </a:xfrm>
          <a:prstGeom prst="bentConnector3">
            <a:avLst>
              <a:gd name="adj1" fmla="val -3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292ED9-57F0-45C7-B1DC-3596E7727234}"/>
              </a:ext>
            </a:extLst>
          </p:cNvPr>
          <p:cNvSpPr txBox="1"/>
          <p:nvPr/>
        </p:nvSpPr>
        <p:spPr>
          <a:xfrm>
            <a:off x="2929318" y="3158041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check</a:t>
            </a:r>
            <a:endParaRPr lang="ko-KR" altLang="en-US" sz="1600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D2F96D8-BE2B-4A7B-B208-D292701A496F}"/>
              </a:ext>
            </a:extLst>
          </p:cNvPr>
          <p:cNvCxnSpPr>
            <a:cxnSpLocks/>
          </p:cNvCxnSpPr>
          <p:nvPr/>
        </p:nvCxnSpPr>
        <p:spPr>
          <a:xfrm flipV="1">
            <a:off x="3643043" y="2944132"/>
            <a:ext cx="1354660" cy="229399"/>
          </a:xfrm>
          <a:prstGeom prst="bentConnector3">
            <a:avLst>
              <a:gd name="adj1" fmla="val 5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9F6A91-D6DB-4B73-9222-E0C2A4CD9A5D}"/>
              </a:ext>
            </a:extLst>
          </p:cNvPr>
          <p:cNvSpPr txBox="1"/>
          <p:nvPr/>
        </p:nvSpPr>
        <p:spPr>
          <a:xfrm>
            <a:off x="3704937" y="2920617"/>
            <a:ext cx="159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verification</a:t>
            </a:r>
            <a:endParaRPr lang="ko-KR" altLang="en-US" sz="16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5A2E158-E2E4-4227-94D1-08CCF4F04204}"/>
              </a:ext>
            </a:extLst>
          </p:cNvPr>
          <p:cNvCxnSpPr>
            <a:cxnSpLocks/>
          </p:cNvCxnSpPr>
          <p:nvPr/>
        </p:nvCxnSpPr>
        <p:spPr>
          <a:xfrm>
            <a:off x="4927600" y="2944132"/>
            <a:ext cx="3679466" cy="775629"/>
          </a:xfrm>
          <a:prstGeom prst="bentConnector3">
            <a:avLst>
              <a:gd name="adj1" fmla="val 65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C16A72-2789-4B1E-B683-BB0865041F93}"/>
              </a:ext>
            </a:extLst>
          </p:cNvPr>
          <p:cNvSpPr txBox="1"/>
          <p:nvPr/>
        </p:nvSpPr>
        <p:spPr>
          <a:xfrm>
            <a:off x="5179026" y="3381207"/>
            <a:ext cx="1145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passive</a:t>
            </a:r>
            <a:endParaRPr lang="ko-KR" altLang="en-US" sz="1600" dirty="0"/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95537508-9E79-46F4-B392-3C073A1D80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7572" y="3054694"/>
            <a:ext cx="401587" cy="185015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A42CA144-5544-42C0-8EE2-9603B6DA16F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89971" y="3433048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ADC99C55-7D2F-46E7-BF33-63E5FC9D025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02398" y="3158041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03D32173-6EE6-42C7-9EDD-69DB416D243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46509" y="2948957"/>
            <a:ext cx="360000" cy="144000"/>
          </a:xfrm>
          <a:prstGeom prst="curvedConnector5">
            <a:avLst>
              <a:gd name="adj1" fmla="val -35385"/>
              <a:gd name="adj2" fmla="val 236229"/>
              <a:gd name="adj3" fmla="val 9444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9AFFF9-5D11-40E6-9749-508CC7906C51}"/>
                  </a:ext>
                </a:extLst>
              </p:cNvPr>
              <p:cNvSpPr txBox="1"/>
              <p:nvPr/>
            </p:nvSpPr>
            <p:spPr>
              <a:xfrm>
                <a:off x="2594575" y="2639262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D9AFFF9-5D11-40E6-9749-508CC790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575" y="2639262"/>
                <a:ext cx="770926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23AC56-CCA5-4A40-9A43-85F4D214FE39}"/>
                  </a:ext>
                </a:extLst>
              </p:cNvPr>
              <p:cNvSpPr txBox="1"/>
              <p:nvPr/>
            </p:nvSpPr>
            <p:spPr>
              <a:xfrm>
                <a:off x="5229172" y="2839716"/>
                <a:ext cx="7709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23AC56-CCA5-4A40-9A43-85F4D214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72" y="2839716"/>
                <a:ext cx="770926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2B783B5-0B9F-4C9C-9DE7-17F310A3514F}"/>
              </a:ext>
            </a:extLst>
          </p:cNvPr>
          <p:cNvSpPr txBox="1"/>
          <p:nvPr/>
        </p:nvSpPr>
        <p:spPr>
          <a:xfrm>
            <a:off x="9582150" y="141241"/>
            <a:ext cx="383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웜홀</a:t>
            </a:r>
            <a:r>
              <a:rPr lang="ko-KR" altLang="en-US" dirty="0"/>
              <a:t> 공격이 있는 경우</a:t>
            </a:r>
          </a:p>
        </p:txBody>
      </p:sp>
    </p:spTree>
    <p:extLst>
      <p:ext uri="{BB962C8B-B14F-4D97-AF65-F5344CB8AC3E}">
        <p14:creationId xmlns:p14="http://schemas.microsoft.com/office/powerpoint/2010/main" val="24166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91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Lucida Fax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4</cp:revision>
  <dcterms:created xsi:type="dcterms:W3CDTF">2022-03-01T06:56:37Z</dcterms:created>
  <dcterms:modified xsi:type="dcterms:W3CDTF">2022-03-11T05:56:55Z</dcterms:modified>
</cp:coreProperties>
</file>