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2118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749B-E01B-492E-AFA1-8B89BECAD2D8}" type="datetimeFigureOut">
              <a:rPr lang="cs-CZ" smtClean="0"/>
              <a:t>21.10.2021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93257-18F4-4244-B309-7BC671C8B8F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057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93257-18F4-4244-B309-7BC671C8B8FA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2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93257-18F4-4244-B309-7BC671C8B8FA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56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93257-18F4-4244-B309-7BC671C8B8FA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5747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93257-18F4-4244-B309-7BC671C8B8FA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474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93257-18F4-4244-B309-7BC671C8B8FA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4243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93257-18F4-4244-B309-7BC671C8B8FA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531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4190-E112-4D70-83F0-4B7D86A7A3B5}" type="datetimeFigureOut">
              <a:rPr lang="cs-CZ" smtClean="0"/>
              <a:t>21.10.2021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A457-0306-4290-BD1B-15EBB41EA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949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4190-E112-4D70-83F0-4B7D86A7A3B5}" type="datetimeFigureOut">
              <a:rPr lang="cs-CZ" smtClean="0"/>
              <a:t>21.10.2021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A457-0306-4290-BD1B-15EBB41EA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183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4190-E112-4D70-83F0-4B7D86A7A3B5}" type="datetimeFigureOut">
              <a:rPr lang="cs-CZ" smtClean="0"/>
              <a:t>21.10.2021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A457-0306-4290-BD1B-15EBB41EA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683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4190-E112-4D70-83F0-4B7D86A7A3B5}" type="datetimeFigureOut">
              <a:rPr lang="cs-CZ" smtClean="0"/>
              <a:t>21.10.2021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A457-0306-4290-BD1B-15EBB41EA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917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4190-E112-4D70-83F0-4B7D86A7A3B5}" type="datetimeFigureOut">
              <a:rPr lang="cs-CZ" smtClean="0"/>
              <a:t>21.10.2021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A457-0306-4290-BD1B-15EBB41EA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535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4190-E112-4D70-83F0-4B7D86A7A3B5}" type="datetimeFigureOut">
              <a:rPr lang="cs-CZ" smtClean="0"/>
              <a:t>21.10.2021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A457-0306-4290-BD1B-15EBB41EA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284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4190-E112-4D70-83F0-4B7D86A7A3B5}" type="datetimeFigureOut">
              <a:rPr lang="cs-CZ" smtClean="0"/>
              <a:t>21.10.2021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A457-0306-4290-BD1B-15EBB41EA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47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4190-E112-4D70-83F0-4B7D86A7A3B5}" type="datetimeFigureOut">
              <a:rPr lang="cs-CZ" smtClean="0"/>
              <a:t>21.10.2021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A457-0306-4290-BD1B-15EBB41EA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794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4190-E112-4D70-83F0-4B7D86A7A3B5}" type="datetimeFigureOut">
              <a:rPr lang="cs-CZ" smtClean="0"/>
              <a:t>21.10.2021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A457-0306-4290-BD1B-15EBB41EA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324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4190-E112-4D70-83F0-4B7D86A7A3B5}" type="datetimeFigureOut">
              <a:rPr lang="cs-CZ" smtClean="0"/>
              <a:t>21.10.2021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A457-0306-4290-BD1B-15EBB41EA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093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4190-E112-4D70-83F0-4B7D86A7A3B5}" type="datetimeFigureOut">
              <a:rPr lang="cs-CZ" smtClean="0"/>
              <a:t>21.10.2021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A457-0306-4290-BD1B-15EBB41EA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345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64190-E112-4D70-83F0-4B7D86A7A3B5}" type="datetimeFigureOut">
              <a:rPr lang="cs-CZ" smtClean="0"/>
              <a:t>21.10.2021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2A457-0306-4290-BD1B-15EBB41EA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5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3"/>
          <a:srcRect l="22413" t="18471" r="7736" b="12605"/>
          <a:stretch/>
        </p:blipFill>
        <p:spPr>
          <a:xfrm>
            <a:off x="846161" y="491319"/>
            <a:ext cx="9949218" cy="593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4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 rotWithShape="1">
          <a:blip r:embed="rId3"/>
          <a:srcRect l="25622" t="16248" r="9602" b="11616"/>
          <a:stretch/>
        </p:blipFill>
        <p:spPr>
          <a:xfrm>
            <a:off x="1724171" y="614149"/>
            <a:ext cx="8566245" cy="57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/>
          <p:cNvPicPr>
            <a:picLocks noChangeAspect="1"/>
          </p:cNvPicPr>
          <p:nvPr/>
        </p:nvPicPr>
        <p:blipFill rotWithShape="1">
          <a:blip r:embed="rId3"/>
          <a:srcRect l="24876" t="11184" r="7960" b="15445"/>
          <a:stretch/>
        </p:blipFill>
        <p:spPr>
          <a:xfrm>
            <a:off x="1583145" y="532263"/>
            <a:ext cx="8761863" cy="578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 rotWithShape="1">
          <a:blip r:embed="rId3"/>
          <a:srcRect l="24203" t="13283" r="5049" b="22486"/>
          <a:stretch/>
        </p:blipFill>
        <p:spPr>
          <a:xfrm>
            <a:off x="832516" y="532262"/>
            <a:ext cx="10673912" cy="585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6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/>
          <p:cNvPicPr>
            <a:picLocks noChangeAspect="1"/>
          </p:cNvPicPr>
          <p:nvPr/>
        </p:nvPicPr>
        <p:blipFill rotWithShape="1">
          <a:blip r:embed="rId3"/>
          <a:srcRect l="24204" t="6984" r="6542" b="11739"/>
          <a:stretch/>
        </p:blipFill>
        <p:spPr>
          <a:xfrm>
            <a:off x="1678682" y="436728"/>
            <a:ext cx="8352430" cy="592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 rotWithShape="1">
          <a:blip r:embed="rId3"/>
          <a:srcRect l="22637" t="10691" r="7140" b="12480"/>
          <a:stretch/>
        </p:blipFill>
        <p:spPr>
          <a:xfrm>
            <a:off x="1310184" y="382137"/>
            <a:ext cx="9415115" cy="622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3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9D58F761064C438C2B08902AAE1BA2" ma:contentTypeVersion="2" ma:contentTypeDescription="Create a new document." ma:contentTypeScope="" ma:versionID="79102f61f6cb85eecd9a0c13904acb40">
  <xsd:schema xmlns:xsd="http://www.w3.org/2001/XMLSchema" xmlns:xs="http://www.w3.org/2001/XMLSchema" xmlns:p="http://schemas.microsoft.com/office/2006/metadata/properties" xmlns:ns2="f0136884-5215-4e18-8024-ef6c6aeed810" targetNamespace="http://schemas.microsoft.com/office/2006/metadata/properties" ma:root="true" ma:fieldsID="917984211913a4263de3242357db2a25" ns2:_="">
    <xsd:import namespace="f0136884-5215-4e18-8024-ef6c6aeed8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136884-5215-4e18-8024-ef6c6aeed8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491D5D-91CE-4925-83D3-6B5360EA419C}"/>
</file>

<file path=customXml/itemProps2.xml><?xml version="1.0" encoding="utf-8"?>
<ds:datastoreItem xmlns:ds="http://schemas.openxmlformats.org/officeDocument/2006/customXml" ds:itemID="{99838F23-1F4A-4CFD-B549-BC27F8586DB4}"/>
</file>

<file path=customXml/itemProps3.xml><?xml version="1.0" encoding="utf-8"?>
<ds:datastoreItem xmlns:ds="http://schemas.openxmlformats.org/officeDocument/2006/customXml" ds:itemID="{B25FED6C-E743-436A-84C8-6C92803D3698}"/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Office PowerPoint</Application>
  <PresentationFormat>Širokoúhlá obrazovka</PresentationFormat>
  <Paragraphs>6</Paragraphs>
  <Slides>6</Slides>
  <Notes>6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Malý Vlastimil</dc:creator>
  <cp:lastModifiedBy>Malý Vlastimil</cp:lastModifiedBy>
  <cp:revision>8</cp:revision>
  <dcterms:created xsi:type="dcterms:W3CDTF">2021-10-21T05:40:33Z</dcterms:created>
  <dcterms:modified xsi:type="dcterms:W3CDTF">2021-10-21T05:57:22Z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0x010100FA9D58F761064C438C2B08902AAE1BA2</vt:lpwstr>
  </property>
</Properties>
</file>