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2118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749B-E01B-492E-AFA1-8B89BECAD2D8}" type="datetimeFigureOut">
              <a:rPr lang="cs-CZ" smtClean="0"/>
              <a:t>21.10.2021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93257-18F4-4244-B309-7BC671C8B8F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057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3257-18F4-4244-B309-7BC671C8B8FA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28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3257-18F4-4244-B309-7BC671C8B8FA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475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3257-18F4-4244-B309-7BC671C8B8FA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56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3257-18F4-4244-B309-7BC671C8B8FA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5747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3257-18F4-4244-B309-7BC671C8B8FA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4243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3257-18F4-4244-B309-7BC671C8B8FA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5316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3257-18F4-4244-B309-7BC671C8B8FA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6193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3257-18F4-4244-B309-7BC671C8B8FA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3359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3257-18F4-4244-B309-7BC671C8B8FA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6209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3257-18F4-4244-B309-7BC671C8B8FA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720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190-E112-4D70-83F0-4B7D86A7A3B5}" type="datetimeFigureOut">
              <a:rPr lang="cs-CZ" smtClean="0"/>
              <a:t>21.10.2021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A457-0306-4290-BD1B-15EBB41EA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949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190-E112-4D70-83F0-4B7D86A7A3B5}" type="datetimeFigureOut">
              <a:rPr lang="cs-CZ" smtClean="0"/>
              <a:t>21.10.2021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A457-0306-4290-BD1B-15EBB41EA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183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190-E112-4D70-83F0-4B7D86A7A3B5}" type="datetimeFigureOut">
              <a:rPr lang="cs-CZ" smtClean="0"/>
              <a:t>21.10.2021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A457-0306-4290-BD1B-15EBB41EA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683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190-E112-4D70-83F0-4B7D86A7A3B5}" type="datetimeFigureOut">
              <a:rPr lang="cs-CZ" smtClean="0"/>
              <a:t>21.10.2021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A457-0306-4290-BD1B-15EBB41EA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917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190-E112-4D70-83F0-4B7D86A7A3B5}" type="datetimeFigureOut">
              <a:rPr lang="cs-CZ" smtClean="0"/>
              <a:t>21.10.2021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A457-0306-4290-BD1B-15EBB41EA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535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190-E112-4D70-83F0-4B7D86A7A3B5}" type="datetimeFigureOut">
              <a:rPr lang="cs-CZ" smtClean="0"/>
              <a:t>21.10.2021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A457-0306-4290-BD1B-15EBB41EA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284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190-E112-4D70-83F0-4B7D86A7A3B5}" type="datetimeFigureOut">
              <a:rPr lang="cs-CZ" smtClean="0"/>
              <a:t>21.10.2021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A457-0306-4290-BD1B-15EBB41EA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47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190-E112-4D70-83F0-4B7D86A7A3B5}" type="datetimeFigureOut">
              <a:rPr lang="cs-CZ" smtClean="0"/>
              <a:t>21.10.2021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A457-0306-4290-BD1B-15EBB41EA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794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190-E112-4D70-83F0-4B7D86A7A3B5}" type="datetimeFigureOut">
              <a:rPr lang="cs-CZ" smtClean="0"/>
              <a:t>21.10.2021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A457-0306-4290-BD1B-15EBB41EA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324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190-E112-4D70-83F0-4B7D86A7A3B5}" type="datetimeFigureOut">
              <a:rPr lang="cs-CZ" smtClean="0"/>
              <a:t>21.10.2021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A457-0306-4290-BD1B-15EBB41EA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093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190-E112-4D70-83F0-4B7D86A7A3B5}" type="datetimeFigureOut">
              <a:rPr lang="cs-CZ" smtClean="0"/>
              <a:t>21.10.2021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A457-0306-4290-BD1B-15EBB41EA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345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64190-E112-4D70-83F0-4B7D86A7A3B5}" type="datetimeFigureOut">
              <a:rPr lang="cs-CZ" smtClean="0"/>
              <a:t>21.10.2021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2A457-0306-4290-BD1B-15EBB41EA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5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 rotWithShape="1">
          <a:blip r:embed="rId3"/>
          <a:srcRect l="22894" t="22014" r="8539" b="20925"/>
          <a:stretch/>
        </p:blipFill>
        <p:spPr>
          <a:xfrm>
            <a:off x="304801" y="401053"/>
            <a:ext cx="11550316" cy="580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4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 rotWithShape="1">
          <a:blip r:embed="rId3"/>
          <a:srcRect l="25099" t="41446" r="9900" b="26686"/>
          <a:stretch/>
        </p:blipFill>
        <p:spPr>
          <a:xfrm>
            <a:off x="304800" y="928878"/>
            <a:ext cx="11746173" cy="347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1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/>
        </p:nvPicPr>
        <p:blipFill rotWithShape="1">
          <a:blip r:embed="rId3"/>
          <a:srcRect l="25249" t="26006" r="6542" b="13963"/>
          <a:stretch/>
        </p:blipFill>
        <p:spPr>
          <a:xfrm>
            <a:off x="736979" y="518615"/>
            <a:ext cx="11473048" cy="61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 rotWithShape="1">
          <a:blip r:embed="rId3"/>
          <a:srcRect l="24130" t="18842" r="8930" b="19521"/>
          <a:stretch/>
        </p:blipFill>
        <p:spPr>
          <a:xfrm>
            <a:off x="627797" y="409434"/>
            <a:ext cx="10877266" cy="6051010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4"/>
          <a:srcRect l="23234" t="29341" r="53109" b="56701"/>
          <a:stretch/>
        </p:blipFill>
        <p:spPr>
          <a:xfrm>
            <a:off x="5732058" y="4148919"/>
            <a:ext cx="4326341" cy="154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 rotWithShape="1">
          <a:blip r:embed="rId3"/>
          <a:srcRect l="25323" t="15630" r="8932" b="29033"/>
          <a:stretch/>
        </p:blipFill>
        <p:spPr>
          <a:xfrm>
            <a:off x="345746" y="423081"/>
            <a:ext cx="11623344" cy="591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/>
        </p:nvPicPr>
        <p:blipFill rotWithShape="1">
          <a:blip r:embed="rId3"/>
          <a:srcRect l="24661" t="15753" r="8642" b="28538"/>
          <a:stretch/>
        </p:blipFill>
        <p:spPr>
          <a:xfrm>
            <a:off x="395785" y="382137"/>
            <a:ext cx="11586949" cy="584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3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 rotWithShape="1">
          <a:blip r:embed="rId3"/>
          <a:srcRect l="23158" t="29218" r="8857" b="28415"/>
          <a:stretch/>
        </p:blipFill>
        <p:spPr>
          <a:xfrm>
            <a:off x="0" y="1146414"/>
            <a:ext cx="11969087" cy="450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/>
        </p:nvPicPr>
        <p:blipFill rotWithShape="1">
          <a:blip r:embed="rId3"/>
          <a:srcRect l="23831" t="14519" r="9378" b="31503"/>
          <a:stretch/>
        </p:blipFill>
        <p:spPr>
          <a:xfrm>
            <a:off x="204715" y="450376"/>
            <a:ext cx="11488011" cy="560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 rotWithShape="1">
          <a:blip r:embed="rId3"/>
          <a:srcRect l="24652" t="11925" r="11692" b="2599"/>
          <a:stretch/>
        </p:blipFill>
        <p:spPr>
          <a:xfrm>
            <a:off x="1596792" y="436729"/>
            <a:ext cx="7506268" cy="6089492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4"/>
          <a:srcRect l="23309" t="46140" r="55796" b="38420"/>
          <a:stretch/>
        </p:blipFill>
        <p:spPr>
          <a:xfrm>
            <a:off x="7192373" y="3930555"/>
            <a:ext cx="3821373" cy="170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/>
        </p:nvPicPr>
        <p:blipFill rotWithShape="1">
          <a:blip r:embed="rId3"/>
          <a:srcRect l="25353" t="23906" r="9583" b="30144"/>
          <a:stretch/>
        </p:blipFill>
        <p:spPr>
          <a:xfrm>
            <a:off x="382136" y="846164"/>
            <a:ext cx="11770997" cy="50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9D58F761064C438C2B08902AAE1BA2" ma:contentTypeVersion="2" ma:contentTypeDescription="Create a new document." ma:contentTypeScope="" ma:versionID="79102f61f6cb85eecd9a0c13904acb40">
  <xsd:schema xmlns:xsd="http://www.w3.org/2001/XMLSchema" xmlns:xs="http://www.w3.org/2001/XMLSchema" xmlns:p="http://schemas.microsoft.com/office/2006/metadata/properties" xmlns:ns2="f0136884-5215-4e18-8024-ef6c6aeed810" targetNamespace="http://schemas.microsoft.com/office/2006/metadata/properties" ma:root="true" ma:fieldsID="917984211913a4263de3242357db2a25" ns2:_="">
    <xsd:import namespace="f0136884-5215-4e18-8024-ef6c6aeed8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136884-5215-4e18-8024-ef6c6aeed8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BEBB8C-65F5-4224-BDDC-A5A49E0FF9D8}"/>
</file>

<file path=customXml/itemProps2.xml><?xml version="1.0" encoding="utf-8"?>
<ds:datastoreItem xmlns:ds="http://schemas.openxmlformats.org/officeDocument/2006/customXml" ds:itemID="{F1A832CB-79E8-4ACE-A4EB-F8450C402F7C}"/>
</file>

<file path=customXml/itemProps3.xml><?xml version="1.0" encoding="utf-8"?>
<ds:datastoreItem xmlns:ds="http://schemas.openxmlformats.org/officeDocument/2006/customXml" ds:itemID="{BD8D0B95-AEAE-4881-A0CD-5FFE4681EB6E}"/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</Words>
  <Application>Microsoft Office PowerPoint</Application>
  <PresentationFormat>Širokoúhlá obrazovka</PresentationFormat>
  <Paragraphs>10</Paragraphs>
  <Slides>10</Slides>
  <Notes>10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Malý Vlastimil</dc:creator>
  <cp:lastModifiedBy>Malý Vlastimil</cp:lastModifiedBy>
  <cp:revision>20</cp:revision>
  <dcterms:created xsi:type="dcterms:W3CDTF">2021-10-21T05:40:33Z</dcterms:created>
  <dcterms:modified xsi:type="dcterms:W3CDTF">2021-10-21T06:27:26Z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0x010100FA9D58F761064C438C2B08902AAE1BA2</vt:lpwstr>
  </property>
</Properties>
</file>