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的介绍" id="{95BB4062-B144-5D45-AF31-4D10CCE8B0F5}">
          <p14:sldIdLst>
            <p14:sldId id="257"/>
          </p14:sldIdLst>
        </p14:section>
        <p14:section name="APP的制作" id="{474E6397-6DA2-C94C-880A-B68ADCF351FC}">
          <p14:sldIdLst>
            <p14:sldId id="259"/>
            <p14:sldId id="260"/>
          </p14:sldIdLst>
        </p14:section>
        <p14:section name="素材专区" id="{742FF30F-D3A5-C448-920E-1A78C95285D3}">
          <p14:sldIdLst>
            <p14:sldId id="261"/>
            <p14:sldId id="262"/>
            <p14:sldId id="263"/>
          </p14:sldIdLst>
        </p14:section>
        <p14:section name="特效相机" id="{73DBF45E-A3B0-AE42-A6EE-49A077D64D89}">
          <p14:sldIdLst>
            <p14:sldId id="264"/>
          </p14:sldIdLst>
        </p14:section>
        <p14:section name="DIY设计" id="{200274CE-746B-554E-A08E-CE01DA71618E}">
          <p14:sldIdLst>
            <p14:sldId id="265"/>
          </p14:sldIdLst>
        </p14:section>
        <p14:section name="创意声音" id="{7705DD6E-FAFC-9E40-AB85-3104361A11B1}">
          <p14:sldIdLst>
            <p14:sldId id="266"/>
          </p14:sldIdLst>
        </p14:section>
        <p14:section name="End" id="{6EB78E56-7255-C24E-B24A-6F28BB93D58E}">
          <p14:sldIdLst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4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9F076-E9A7-694A-A12A-221F754E8351}" type="datetimeFigureOut">
              <a:rPr kumimoji="1" lang="zh-CN" altLang="en-US" smtClean="0"/>
              <a:t>14-1-20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D469-0E05-5945-BF8E-93F3844DD1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9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" y="5545933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6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1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" y="5545933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9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8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6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1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" y="5010153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8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" y="4973411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8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3" y="5010153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8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" y="4973411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5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91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6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2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8"/>
            <a:ext cx="7605568" cy="927911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8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2014年1月20日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8" y="1524000"/>
            <a:ext cx="3381375" cy="32956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6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2014年1月20日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6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6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pPr algn="ctr"/>
            <a:r>
              <a:rPr kumimoji="1" lang="en-US" altLang="zh-CN" sz="3200" cap="none" dirty="0" smtClean="0"/>
              <a:t>ImageBox(</a:t>
            </a:r>
            <a:r>
              <a:rPr kumimoji="1" lang="zh-CN" altLang="en-US" sz="3200" cap="none" dirty="0" smtClean="0"/>
              <a:t>表情盒子</a:t>
            </a:r>
            <a:r>
              <a:rPr kumimoji="1" lang="en-US" altLang="zh-CN" sz="3200" cap="none" dirty="0" smtClean="0"/>
              <a:t>)</a:t>
            </a:r>
            <a:endParaRPr kumimoji="1" lang="zh-CN" altLang="en-US" sz="3200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一款可以让你随时随地</a:t>
            </a:r>
            <a:r>
              <a:rPr kumimoji="1" lang="en-US" altLang="zh-CN" sz="2800" dirty="0" smtClean="0"/>
              <a:t>DIY</a:t>
            </a:r>
            <a:r>
              <a:rPr kumimoji="1" lang="zh-CN" altLang="en-US" sz="2800" dirty="0" smtClean="0"/>
              <a:t>的表情包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融合动漫，游戏元素等多种图片选择的一款</a:t>
            </a:r>
            <a:r>
              <a:rPr kumimoji="1" lang="en-US" altLang="zh-CN" sz="2800" dirty="0" smtClean="0"/>
              <a:t>APP</a:t>
            </a:r>
          </a:p>
          <a:p>
            <a:r>
              <a:rPr kumimoji="1" lang="zh-CN" altLang="en-US" sz="2800" dirty="0" smtClean="0"/>
              <a:t>可以随时分享你的杰作到新浪，微信，</a:t>
            </a:r>
            <a:r>
              <a:rPr kumimoji="1" lang="en-US" altLang="zh-CN" sz="2800" dirty="0" err="1" smtClean="0"/>
              <a:t>FaceBook</a:t>
            </a:r>
            <a:r>
              <a:rPr kumimoji="1" lang="zh-CN" altLang="en-US" sz="2800" dirty="0" smtClean="0"/>
              <a:t>等多种软件上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可以在</a:t>
            </a:r>
            <a:r>
              <a:rPr kumimoji="1" lang="en-US" altLang="zh-CN" sz="2800" dirty="0" smtClean="0"/>
              <a:t>DIY</a:t>
            </a:r>
            <a:r>
              <a:rPr kumimoji="1" lang="zh-CN" altLang="en-US" sz="2800" dirty="0" smtClean="0"/>
              <a:t>的世界里尽情发挥你的想象，设计出属于你自己风格的表情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小伙伴们，还在等什么？点击下载吧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17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还有一些其他功能尚未研究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smtClean="0"/>
              <a:t>尽请期待。。。。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45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431006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本人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810312056</a:t>
            </a:r>
            <a:br>
              <a:rPr kumimoji="1" lang="en-US" altLang="zh-CN" dirty="0" smtClean="0"/>
            </a:br>
            <a:r>
              <a:rPr kumimoji="1" lang="en-US" altLang="zh-CN" dirty="0" smtClean="0"/>
              <a:t>Tel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15041950331</a:t>
            </a:r>
            <a:br>
              <a:rPr kumimoji="1" lang="en-US" altLang="zh-CN" dirty="0" smtClean="0"/>
            </a:br>
            <a:r>
              <a:rPr kumimoji="1" lang="zh-CN" altLang="en-US" smtClean="0"/>
              <a:t>有兴趣的同学可以加我哦！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02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进入首页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00628" y="1048307"/>
            <a:ext cx="73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IOS6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15368" y="1061720"/>
            <a:ext cx="69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IOS</a:t>
            </a:r>
            <a:r>
              <a:rPr kumimoji="1" lang="zh-CN" altLang="zh-CN" dirty="0"/>
              <a:t>7</a:t>
            </a:r>
            <a:endParaRPr kumimoji="1"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141461" y="1684300"/>
            <a:ext cx="980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找一张图片然后适配一下即可</a:t>
            </a:r>
            <a:endParaRPr kumimoji="1" lang="zh-CN" altLang="en-US" dirty="0"/>
          </a:p>
        </p:txBody>
      </p:sp>
      <p:pic>
        <p:nvPicPr>
          <p:cNvPr id="6" name="图片 5" descr="iOS 模拟器屏幕快照“2014年1月18日 下午5.50.48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41891"/>
            <a:ext cx="3251200" cy="4876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8200" y="1917700"/>
            <a:ext cx="2806700" cy="412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帅气的首页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V587</a:t>
            </a:r>
          </a:p>
          <a:p>
            <a:pPr algn="ctr"/>
            <a:r>
              <a:rPr kumimoji="1" lang="zh-CN" altLang="en-US" dirty="0" smtClean="0"/>
              <a:t>不解释</a:t>
            </a:r>
            <a:endParaRPr kumimoji="1" lang="en-US" altLang="zh-CN" dirty="0" smtClean="0"/>
          </a:p>
        </p:txBody>
      </p:sp>
      <p:pic>
        <p:nvPicPr>
          <p:cNvPr id="8" name="图片 7" descr="iOS 模拟器屏幕快照“2014年1月18日 下午5.54.02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913" y="1541891"/>
            <a:ext cx="3251200" cy="48768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51500" y="1917700"/>
            <a:ext cx="2806700" cy="412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帅气的首页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V587</a:t>
            </a:r>
          </a:p>
          <a:p>
            <a:pPr algn="ctr"/>
            <a:r>
              <a:rPr kumimoji="1" lang="zh-CN" altLang="en-US" dirty="0" smtClean="0"/>
              <a:t>不解释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336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7772400" cy="792161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首页</a:t>
            </a:r>
            <a:endParaRPr kumimoji="1" lang="zh-CN" altLang="en-US" dirty="0"/>
          </a:p>
        </p:txBody>
      </p:sp>
      <p:pic>
        <p:nvPicPr>
          <p:cNvPr id="10" name="图片 9" descr="iOS 模拟器屏幕快照“2014年1月18日 下午6.37.46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981200"/>
            <a:ext cx="3251200" cy="4876800"/>
          </a:xfrm>
          <a:prstGeom prst="rect">
            <a:avLst/>
          </a:prstGeom>
        </p:spPr>
      </p:pic>
      <p:pic>
        <p:nvPicPr>
          <p:cNvPr id="11" name="图片 10" descr="iOS 模拟器屏幕快照“2014年1月18日 下午6.39.14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981200"/>
            <a:ext cx="3251200" cy="4876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8000" y="1130301"/>
            <a:ext cx="79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这里使用</a:t>
            </a:r>
            <a:r>
              <a:rPr kumimoji="1" lang="en-US" altLang="zh-TW" dirty="0" err="1" smtClean="0"/>
              <a:t>UIDynamic</a:t>
            </a:r>
            <a:r>
              <a:rPr kumimoji="1" lang="zh-TW" altLang="en-US" dirty="0" smtClean="0"/>
              <a:t>的</a:t>
            </a:r>
            <a:r>
              <a:rPr kumimoji="1" lang="zh-CN" altLang="en-US" dirty="0" smtClean="0"/>
              <a:t>吸附行为，当进入首页时弹出四个功能按钮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192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37044"/>
            <a:ext cx="7772400" cy="868361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素材专区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5800" y="997466"/>
            <a:ext cx="7772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素材专区里面只提供一些少部分的图片，设置“更多”按钮，点击即可进入网页图片区可以选择自己喜欢的图片下载，点击了图片专区的某个图片即跳入编辑模式</a:t>
            </a:r>
            <a:endParaRPr kumimoji="1" lang="zh-CN" altLang="en-US" sz="1600" dirty="0"/>
          </a:p>
        </p:txBody>
      </p:sp>
      <p:pic>
        <p:nvPicPr>
          <p:cNvPr id="4" name="图片 3" descr="iOS 模拟器屏幕快照“2014年1月18日 下午6.58.26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73997"/>
            <a:ext cx="3251200" cy="4876800"/>
          </a:xfrm>
          <a:prstGeom prst="rect">
            <a:avLst/>
          </a:prstGeom>
        </p:spPr>
      </p:pic>
      <p:pic>
        <p:nvPicPr>
          <p:cNvPr id="6" name="图片 5" descr="iOS 模拟器屏幕快照“2014年1月18日 下午6.57.59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73997"/>
            <a:ext cx="3251200" cy="4876800"/>
          </a:xfrm>
          <a:prstGeom prst="rect">
            <a:avLst/>
          </a:prstGeom>
        </p:spPr>
      </p:pic>
      <p:pic>
        <p:nvPicPr>
          <p:cNvPr id="9" name="图片 8" descr="IMG_07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29" y="2609849"/>
            <a:ext cx="2468671" cy="4174081"/>
          </a:xfrm>
          <a:prstGeom prst="rect">
            <a:avLst/>
          </a:prstGeom>
        </p:spPr>
      </p:pic>
      <p:pic>
        <p:nvPicPr>
          <p:cNvPr id="10" name="图片 9" descr="IMG_07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609849"/>
            <a:ext cx="2489200" cy="42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3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25400"/>
            <a:ext cx="7772400" cy="881061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素材跳转到编辑界面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8566" y="854588"/>
            <a:ext cx="76996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在此页面编辑所选择的照片，</a:t>
            </a:r>
            <a:r>
              <a:rPr kumimoji="1" lang="en-US" altLang="zh-CN" sz="1600" dirty="0" smtClean="0"/>
              <a:t>IOS7</a:t>
            </a:r>
            <a:r>
              <a:rPr kumimoji="1" lang="zh-CN" altLang="en-US" sz="1600" dirty="0" smtClean="0"/>
              <a:t>隐藏状态栏待完善</a:t>
            </a:r>
            <a:r>
              <a:rPr kumimoji="1" lang="en-US" altLang="zh-CN" sz="1600" dirty="0" smtClean="0"/>
              <a:t>(</a:t>
            </a:r>
            <a:r>
              <a:rPr kumimoji="1" lang="zh-CN" altLang="en-US" sz="1600" dirty="0" smtClean="0"/>
              <a:t>隐藏</a:t>
            </a:r>
            <a:r>
              <a:rPr kumimoji="1" lang="en-US" altLang="zh-CN" sz="1600" dirty="0" smtClean="0"/>
              <a:t>)</a:t>
            </a:r>
            <a:r>
              <a:rPr kumimoji="1" lang="zh-CN" altLang="en-US" sz="1600" dirty="0" smtClean="0"/>
              <a:t>，添加</a:t>
            </a:r>
            <a:r>
              <a:rPr kumimoji="1" lang="en-US" altLang="zh-CN" sz="1600" dirty="0" err="1" smtClean="0"/>
              <a:t>TabBar</a:t>
            </a:r>
            <a:r>
              <a:rPr kumimoji="1" lang="zh-CN" altLang="en-US" sz="1600" dirty="0" smtClean="0"/>
              <a:t>上面的一些功能，然后点击保存直接就保存到自己相册中，只会跳入分享界面</a:t>
            </a:r>
            <a:r>
              <a:rPr kumimoji="1" lang="en-US" altLang="zh-CN" sz="1600" dirty="0" smtClean="0"/>
              <a:t>….</a:t>
            </a:r>
            <a:endParaRPr kumimoji="1" lang="zh-CN" altLang="en-US" sz="1600" dirty="0"/>
          </a:p>
        </p:txBody>
      </p:sp>
      <p:pic>
        <p:nvPicPr>
          <p:cNvPr id="6" name="图片 5" descr="iOS 模拟器屏幕快照“2014年1月18日 下午8.21.4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866900"/>
            <a:ext cx="3251200" cy="4876800"/>
          </a:xfrm>
          <a:prstGeom prst="rect">
            <a:avLst/>
          </a:prstGeom>
        </p:spPr>
      </p:pic>
      <p:pic>
        <p:nvPicPr>
          <p:cNvPr id="7" name="图片 6" descr="iOS 模拟器屏幕快照“2014年1月18日 下午8.22.31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" y="1866900"/>
            <a:ext cx="3251200" cy="4876800"/>
          </a:xfrm>
          <a:prstGeom prst="rect">
            <a:avLst/>
          </a:prstGeom>
        </p:spPr>
      </p:pic>
      <p:pic>
        <p:nvPicPr>
          <p:cNvPr id="3" name="图片 2" descr="IMG_074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6" y="3543300"/>
            <a:ext cx="3238500" cy="1580388"/>
          </a:xfrm>
          <a:prstGeom prst="rect">
            <a:avLst/>
          </a:prstGeom>
        </p:spPr>
      </p:pic>
      <p:pic>
        <p:nvPicPr>
          <p:cNvPr id="8" name="图片 7" descr="IMG_074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3543300"/>
            <a:ext cx="3238500" cy="15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73039"/>
            <a:ext cx="7772400" cy="792161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分享界面</a:t>
            </a:r>
            <a:endParaRPr kumimoji="1" lang="zh-CN" altLang="en-US" dirty="0"/>
          </a:p>
        </p:txBody>
      </p:sp>
      <p:pic>
        <p:nvPicPr>
          <p:cNvPr id="4" name="图片 3" descr="iOS 模拟器屏幕快照“2014年1月18日 下午8.23.5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981200"/>
            <a:ext cx="3251200" cy="487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800" y="1231900"/>
            <a:ext cx="816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分享嘛，都一样不多说了，参照美图，百度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685800" y="1981200"/>
            <a:ext cx="3251200" cy="4876800"/>
            <a:chOff x="685800" y="1981200"/>
            <a:chExt cx="3251200" cy="4876800"/>
          </a:xfrm>
        </p:grpSpPr>
        <p:pic>
          <p:nvPicPr>
            <p:cNvPr id="3" name="图片 2" descr="iOS 模拟器屏幕快照“2014年1月18日 下午8.23.46”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981200"/>
              <a:ext cx="3251200" cy="48768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4400" y="2628900"/>
              <a:ext cx="609600" cy="533400"/>
            </a:xfrm>
            <a:prstGeom prst="rect">
              <a:avLst/>
            </a:prstGeom>
            <a:solidFill>
              <a:srgbClr val="00A2E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QQ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993900" y="2628900"/>
              <a:ext cx="609600" cy="533400"/>
            </a:xfrm>
            <a:prstGeom prst="rect">
              <a:avLst/>
            </a:prstGeom>
            <a:solidFill>
              <a:srgbClr val="00A2E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微信</a:t>
              </a:r>
              <a:endParaRPr kumimoji="1" lang="zh-CN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997200" y="2628900"/>
              <a:ext cx="609600" cy="533400"/>
            </a:xfrm>
            <a:prstGeom prst="rect">
              <a:avLst/>
            </a:prstGeom>
            <a:solidFill>
              <a:srgbClr val="00A2E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/>
                <a:t>新浪</a:t>
              </a:r>
              <a:endParaRPr kumimoji="1" lang="zh-CN" altLang="en-US" sz="14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5880100" y="2628900"/>
            <a:ext cx="609600" cy="533400"/>
          </a:xfrm>
          <a:prstGeom prst="rect">
            <a:avLst/>
          </a:prstGeom>
          <a:solidFill>
            <a:srgbClr val="00A2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QQ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59600" y="2628900"/>
            <a:ext cx="609600" cy="533400"/>
          </a:xfrm>
          <a:prstGeom prst="rect">
            <a:avLst/>
          </a:prstGeom>
          <a:solidFill>
            <a:srgbClr val="00A2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微信</a:t>
            </a:r>
            <a:endParaRPr kumimoji="1"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8013700" y="2628900"/>
            <a:ext cx="609600" cy="533400"/>
          </a:xfrm>
          <a:prstGeom prst="rect">
            <a:avLst/>
          </a:prstGeom>
          <a:solidFill>
            <a:srgbClr val="00A2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微信</a:t>
            </a:r>
            <a:endParaRPr kumimoji="1"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914400" y="3467100"/>
            <a:ext cx="2692400" cy="622300"/>
          </a:xfrm>
          <a:prstGeom prst="rect">
            <a:avLst/>
          </a:prstGeom>
          <a:solidFill>
            <a:srgbClr val="00A2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…………….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80100" y="3556000"/>
            <a:ext cx="2743200" cy="533400"/>
          </a:xfrm>
          <a:prstGeom prst="rect">
            <a:avLst/>
          </a:prstGeom>
          <a:solidFill>
            <a:srgbClr val="00A2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………………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069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7772400" cy="792161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200" dirty="0" smtClean="0"/>
              <a:t>相机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27100" y="16637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这个也可以参照手机本身功能，加上可以自定义一些照片框</a:t>
            </a:r>
            <a:endParaRPr kumimoji="1" lang="en-US" altLang="zh-CN" dirty="0" smtClean="0"/>
          </a:p>
          <a:p>
            <a:r>
              <a:rPr kumimoji="1" lang="zh-CN" altLang="en-US" dirty="0" smtClean="0"/>
              <a:t>录制声音（未实现）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09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7772400" cy="89376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200" dirty="0" smtClean="0"/>
              <a:t>DIY</a:t>
            </a:r>
            <a:r>
              <a:rPr kumimoji="1" lang="zh-CN" altLang="en-US" sz="3200" dirty="0" smtClean="0"/>
              <a:t>设计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308100" y="2324100"/>
            <a:ext cx="669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和素材专区里面</a:t>
            </a:r>
            <a:r>
              <a:rPr kumimoji="1" lang="en-US" altLang="zh-CN" dirty="0" smtClean="0"/>
              <a:t>DIY</a:t>
            </a:r>
            <a:r>
              <a:rPr kumimoji="1" lang="zh-CN" altLang="en-US" dirty="0" smtClean="0"/>
              <a:t>设计界面一样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14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 smtClean="0"/>
              <a:t>创意声音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85800" y="17907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这里可以简单的让用户输入文字，然后可以选择读的语言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写的语言和说出来的语言一致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可以选择语速等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实现分段读，然后也可以导入文本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小说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，让其自动读书；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然后也可以让声音附加到图片上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待实现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201417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都市流行色.thmx</Template>
  <TotalTime>230</TotalTime>
  <Words>208</Words>
  <Application>Microsoft Macintosh PowerPoint</Application>
  <PresentationFormat>全屏显示(4:3)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Urban Pop</vt:lpstr>
      <vt:lpstr>ImageBox(表情盒子)</vt:lpstr>
      <vt:lpstr>进入首页</vt:lpstr>
      <vt:lpstr>首页</vt:lpstr>
      <vt:lpstr>素材专区</vt:lpstr>
      <vt:lpstr>素材跳转到编辑界面</vt:lpstr>
      <vt:lpstr>分享界面</vt:lpstr>
      <vt:lpstr>相机</vt:lpstr>
      <vt:lpstr>DIY设计</vt:lpstr>
      <vt:lpstr>创意声音</vt:lpstr>
      <vt:lpstr>还有一些其他功能尚未研究 尽请期待。。。。</vt:lpstr>
      <vt:lpstr>本人 QQ：810312056 Tel：15041950331 有兴趣的同学可以加我哦！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ImageBox</dc:title>
  <dc:creator>DK</dc:creator>
  <cp:lastModifiedBy>xinchao yao</cp:lastModifiedBy>
  <cp:revision>20</cp:revision>
  <dcterms:created xsi:type="dcterms:W3CDTF">2014-01-18T09:18:40Z</dcterms:created>
  <dcterms:modified xsi:type="dcterms:W3CDTF">2014-01-20T08:20:17Z</dcterms:modified>
</cp:coreProperties>
</file>