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9" r:id="rId3"/>
    <p:sldId id="263" r:id="rId4"/>
    <p:sldId id="258" r:id="rId5"/>
    <p:sldId id="265" r:id="rId6"/>
    <p:sldId id="266" r:id="rId7"/>
    <p:sldId id="267" r:id="rId8"/>
    <p:sldId id="259" r:id="rId9"/>
    <p:sldId id="261" r:id="rId10"/>
    <p:sldId id="262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9" autoAdjust="0"/>
  </p:normalViewPr>
  <p:slideViewPr>
    <p:cSldViewPr snapToGrid="0" snapToObjects="1">
      <p:cViewPr>
        <p:scale>
          <a:sx n="95" d="100"/>
          <a:sy n="95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14-1-20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upianyigo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473795" y="4186536"/>
            <a:ext cx="5637010" cy="1748128"/>
          </a:xfrm>
        </p:spPr>
        <p:txBody>
          <a:bodyPr>
            <a:normAutofit lnSpcReduction="1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kumimoji="1" lang="zh-CN" altLang="en-US" b="1" dirty="0" smtClean="0">
                <a:ln w="11430"/>
                <a:solidFill>
                  <a:schemeClr val="accent5"/>
                </a:solidFill>
              </a:rPr>
              <a:t>制作人：   张杨、贺瑞和即将加入的你</a:t>
            </a:r>
            <a:endParaRPr kumimoji="1" lang="en-US" altLang="zh-CN" b="1" dirty="0" smtClean="0">
              <a:ln w="11430"/>
              <a:solidFill>
                <a:schemeClr val="accent5"/>
              </a:solidFill>
            </a:endParaRPr>
          </a:p>
          <a:p>
            <a:r>
              <a:rPr kumimoji="1" lang="zh-CN" altLang="en-US" b="1" dirty="0" smtClean="0">
                <a:ln w="11430"/>
                <a:solidFill>
                  <a:schemeClr val="accent5"/>
                </a:solidFill>
              </a:rPr>
              <a:t>联系方式： </a:t>
            </a:r>
            <a:r>
              <a:rPr kumimoji="1" lang="en-US" altLang="zh-CN" b="1" dirty="0" smtClean="0">
                <a:ln w="11430"/>
                <a:solidFill>
                  <a:schemeClr val="accent5"/>
                </a:solidFill>
              </a:rPr>
              <a:t>18666245004</a:t>
            </a:r>
            <a:r>
              <a:rPr kumimoji="1" lang="zh-CN" altLang="en-US" b="1" dirty="0" smtClean="0">
                <a:ln w="11430"/>
                <a:solidFill>
                  <a:schemeClr val="accent5"/>
                </a:solidFill>
              </a:rPr>
              <a:t>、</a:t>
            </a:r>
            <a:r>
              <a:rPr kumimoji="1" lang="en-US" altLang="zh-CN" b="1" dirty="0" smtClean="0">
                <a:ln w="11430"/>
                <a:solidFill>
                  <a:schemeClr val="accent5"/>
                </a:solidFill>
              </a:rPr>
              <a:t>18511601857</a:t>
            </a:r>
          </a:p>
          <a:p>
            <a:r>
              <a:rPr kumimoji="1" lang="en-US" altLang="zh-CN" b="1" dirty="0" smtClean="0">
                <a:ln w="11430"/>
                <a:solidFill>
                  <a:schemeClr val="accent5"/>
                </a:solidFill>
              </a:rPr>
              <a:t>QQ</a:t>
            </a:r>
            <a:r>
              <a:rPr kumimoji="1" lang="zh-CN" altLang="en-US" b="1" dirty="0" smtClean="0">
                <a:ln w="11430"/>
                <a:solidFill>
                  <a:schemeClr val="accent5"/>
                </a:solidFill>
              </a:rPr>
              <a:t>：  </a:t>
            </a:r>
            <a:r>
              <a:rPr kumimoji="1" lang="en-US" altLang="zh-CN" b="1" dirty="0" smtClean="0">
                <a:ln w="11430"/>
                <a:solidFill>
                  <a:schemeClr val="accent5"/>
                </a:solidFill>
              </a:rPr>
              <a:t>253495773</a:t>
            </a:r>
            <a:r>
              <a:rPr kumimoji="1" lang="zh-CN" altLang="en-US" b="1" dirty="0" smtClean="0">
                <a:ln w="11430"/>
                <a:solidFill>
                  <a:schemeClr val="accent5"/>
                </a:solidFill>
              </a:rPr>
              <a:t> 、</a:t>
            </a:r>
            <a:r>
              <a:rPr kumimoji="1" lang="en-US" altLang="zh-CN" b="1" dirty="0" smtClean="0">
                <a:ln w="11430"/>
                <a:solidFill>
                  <a:schemeClr val="accent5"/>
                </a:solidFill>
              </a:rPr>
              <a:t>786696937</a:t>
            </a:r>
          </a:p>
          <a:p>
            <a:r>
              <a:rPr kumimoji="1" lang="zh-CN" altLang="en-US" b="1" dirty="0" smtClean="0">
                <a:ln w="11430"/>
                <a:solidFill>
                  <a:schemeClr val="accent5"/>
                </a:solidFill>
              </a:rPr>
              <a:t>参考网站</a:t>
            </a:r>
            <a:r>
              <a:rPr kumimoji="1" lang="zh-CN" altLang="en-US" b="1" dirty="0" smtClean="0">
                <a:ln w="11430"/>
                <a:solidFill>
                  <a:schemeClr val="accent5"/>
                </a:solidFill>
              </a:rPr>
              <a:t>：</a:t>
            </a:r>
            <a:r>
              <a:rPr kumimoji="1" lang="en-US" altLang="zh-CN" sz="2400" dirty="0" smtClean="0"/>
              <a:t>http:</a:t>
            </a:r>
            <a:r>
              <a:rPr kumimoji="1" lang="en-US" altLang="zh-CN" sz="2400" dirty="0"/>
              <a:t>//</a:t>
            </a:r>
            <a:r>
              <a:rPr kumimoji="1" lang="en-US" altLang="zh-CN" sz="2400" dirty="0" err="1" smtClean="0"/>
              <a:t>www.jupianyigo.com</a:t>
            </a:r>
            <a:r>
              <a:rPr kumimoji="1" lang="zh-CN" altLang="en-US" sz="2400" dirty="0" smtClean="0"/>
              <a:t> </a:t>
            </a:r>
            <a:endParaRPr kumimoji="1" lang="en-US" altLang="zh-CN" b="1" dirty="0">
              <a:ln w="11430"/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19048" y="831036"/>
            <a:ext cx="6973884" cy="2430385"/>
          </a:xfrm>
        </p:spPr>
        <p:txBody>
          <a:bodyPr/>
          <a:lstStyle/>
          <a:p>
            <a:r>
              <a:rPr kumimoji="1" lang="zh-CN" altLang="en-US" sz="8800" dirty="0" smtClean="0">
                <a:solidFill>
                  <a:srgbClr val="FF0000"/>
                </a:solidFill>
                <a:effectLst>
                  <a:reflection stA="15000" endPos="45000" dir="5400000" sy="-100000" algn="bl" rotWithShape="0"/>
                </a:effectLst>
              </a:rPr>
              <a:t>巨便宜</a:t>
            </a:r>
            <a:r>
              <a:rPr kumimoji="1" lang="en-US" altLang="zh-CN" sz="8800" dirty="0" smtClean="0">
                <a:solidFill>
                  <a:srgbClr val="FF0000"/>
                </a:solidFill>
                <a:effectLst>
                  <a:reflection stA="15000" endPos="45000" dir="5400000" sy="-100000" algn="bl" rotWithShape="0"/>
                </a:effectLst>
              </a:rPr>
              <a:t>Go</a:t>
            </a:r>
            <a:br>
              <a:rPr kumimoji="1" lang="en-US" altLang="zh-CN" sz="8800" dirty="0" smtClean="0">
                <a:solidFill>
                  <a:srgbClr val="FF0000"/>
                </a:solidFill>
                <a:effectLst>
                  <a:reflection stA="15000" endPos="45000" dir="5400000" sy="-100000" algn="bl" rotWithShape="0"/>
                </a:effectLst>
              </a:rPr>
            </a:br>
            <a:r>
              <a:rPr kumimoji="1" lang="zh-CN" altLang="en-US" sz="8800" dirty="0" smtClean="0">
                <a:solidFill>
                  <a:srgbClr val="FF0000"/>
                </a:solidFill>
                <a:effectLst>
                  <a:reflection stA="15000" endPos="45000" dir="5400000" sy="-100000" algn="bl" rotWithShape="0"/>
                </a:effectLst>
              </a:rPr>
              <a:t>            </a:t>
            </a:r>
            <a:r>
              <a:rPr kumimoji="1" lang="zh-CN" altLang="en-US" sz="2800" dirty="0" smtClean="0">
                <a:effectLst>
                  <a:reflection stA="15000" endPos="45000" dir="5400000" sy="-100000" algn="bl" rotWithShape="0"/>
                </a:effectLst>
              </a:rPr>
              <a:t>折扣类应用</a:t>
            </a:r>
            <a:endParaRPr kumimoji="1" lang="zh-CN" altLang="en-US" sz="2800" dirty="0">
              <a:effectLst>
                <a:reflection stA="15000" endPos="4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64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0"/>
            <a:ext cx="6400800" cy="114005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dirty="0" smtClean="0"/>
              <a:t>后期添加账号注册 分享功能</a:t>
            </a:r>
            <a:endParaRPr kumimoji="1" lang="zh-CN" altLang="en-US" sz="3600" dirty="0"/>
          </a:p>
        </p:txBody>
      </p:sp>
      <p:pic>
        <p:nvPicPr>
          <p:cNvPr id="5" name="图片 4" descr="IMG_21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12" y="1140059"/>
            <a:ext cx="3095448" cy="54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4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76684" y="0"/>
            <a:ext cx="6400800" cy="96626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dirty="0" smtClean="0"/>
              <a:t>上架图片</a:t>
            </a:r>
            <a:endParaRPr kumimoji="1" lang="zh-CN" altLang="en-US" sz="3600" dirty="0"/>
          </a:p>
        </p:txBody>
      </p:sp>
      <p:pic>
        <p:nvPicPr>
          <p:cNvPr id="4" name="图片 3" descr="IMG_21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7053" y="1755290"/>
            <a:ext cx="2475596" cy="4394182"/>
          </a:xfrm>
          <a:prstGeom prst="rect">
            <a:avLst/>
          </a:prstGeom>
        </p:spPr>
      </p:pic>
      <p:pic>
        <p:nvPicPr>
          <p:cNvPr id="5" name="图片 4" descr="IMG_21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90" y="1724525"/>
            <a:ext cx="2532694" cy="4495531"/>
          </a:xfrm>
          <a:prstGeom prst="rect">
            <a:avLst/>
          </a:prstGeom>
        </p:spPr>
      </p:pic>
      <p:pic>
        <p:nvPicPr>
          <p:cNvPr id="6" name="图片 5" descr="IMG_21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1" y="1724525"/>
            <a:ext cx="2492928" cy="4424947"/>
          </a:xfrm>
          <a:prstGeom prst="rect">
            <a:avLst/>
          </a:prstGeom>
        </p:spPr>
      </p:pic>
      <p:pic>
        <p:nvPicPr>
          <p:cNvPr id="7" name="图片 6" descr="IMG_21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104" y="1724524"/>
            <a:ext cx="2492929" cy="44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0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0"/>
            <a:ext cx="6400800" cy="926164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dirty="0" smtClean="0"/>
              <a:t>需要设计的图片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21895" y="1200935"/>
            <a:ext cx="78071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首页分类的按钮图片。</a:t>
            </a:r>
            <a:endParaRPr kumimoji="1" lang="en-US" altLang="zh-CN" sz="2800" dirty="0" smtClean="0"/>
          </a:p>
          <a:p>
            <a:r>
              <a:rPr kumimoji="1" lang="zh-CN" altLang="zh-CN" sz="2800" dirty="0" smtClean="0"/>
              <a:t>2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现有的</a:t>
            </a:r>
            <a:r>
              <a:rPr kumimoji="1" lang="en-US" altLang="zh-CN" sz="2800" dirty="0" smtClean="0"/>
              <a:t>logo</a:t>
            </a:r>
            <a:r>
              <a:rPr kumimoji="1" lang="zh-CN" altLang="en-US" sz="2800" dirty="0" smtClean="0"/>
              <a:t>修改下。</a:t>
            </a:r>
            <a:endParaRPr kumimoji="1" lang="en-US" altLang="zh-CN" sz="2800" dirty="0" smtClean="0"/>
          </a:p>
          <a:p>
            <a:r>
              <a:rPr kumimoji="1" lang="zh-CN" altLang="zh-CN" sz="2800" dirty="0"/>
              <a:t>3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全局的背景颜色搭配</a:t>
            </a:r>
            <a:r>
              <a:rPr kumimoji="1" lang="zh-CN" altLang="en-US" sz="2800" dirty="0" smtClean="0"/>
              <a:t>，底部工具栏按钮的图片。</a:t>
            </a:r>
            <a:endParaRPr kumimoji="1" lang="en-US" altLang="zh-CN" sz="2800" dirty="0" smtClean="0"/>
          </a:p>
          <a:p>
            <a:r>
              <a:rPr kumimoji="1" lang="zh-CN" altLang="zh-CN" sz="2800" dirty="0"/>
              <a:t>4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上架的最终图片处理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579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16572"/>
            <a:ext cx="6400800" cy="605323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3600" dirty="0" smtClean="0"/>
              <a:t>应用简单介绍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35263" y="1323474"/>
            <a:ext cx="807452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、根据网站</a:t>
            </a:r>
            <a:r>
              <a:rPr kumimoji="1" lang="en-US" altLang="zh-CN" sz="2800" dirty="0">
                <a:hlinkClick r:id="rId2"/>
              </a:rPr>
              <a:t>http://www.jupianyigo.com</a:t>
            </a:r>
            <a:r>
              <a:rPr kumimoji="1" lang="en-US" altLang="zh-CN" sz="2800" dirty="0" smtClean="0">
                <a:hlinkClick r:id="rId2"/>
              </a:rPr>
              <a:t>/</a:t>
            </a:r>
            <a:r>
              <a:rPr kumimoji="1" lang="zh-CN" altLang="en-US" sz="2800" dirty="0" smtClean="0"/>
              <a:t>   做出一款折扣类的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zh-CN" sz="2800" dirty="0" smtClean="0"/>
              <a:t>2、</a:t>
            </a:r>
            <a:r>
              <a:rPr kumimoji="1" lang="zh-CN" altLang="en-US" sz="2800" dirty="0" smtClean="0"/>
              <a:t>网站和软件的功能，都是搜录天猫，淘宝的赔钱的降价商品，然后展现给用户，让用户可以更简单便捷的找到全网最低价。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71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49947" y="0"/>
            <a:ext cx="6400800" cy="952901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dirty="0" smtClean="0"/>
              <a:t>现有图片</a:t>
            </a:r>
            <a:endParaRPr kumimoji="1" lang="zh-CN" altLang="en-US" sz="3600" dirty="0"/>
          </a:p>
        </p:txBody>
      </p:sp>
      <p:pic>
        <p:nvPicPr>
          <p:cNvPr id="4" name="图片 3" descr="巨便宜logo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3" y="805849"/>
            <a:ext cx="5571406" cy="3231415"/>
          </a:xfrm>
          <a:prstGeom prst="rect">
            <a:avLst/>
          </a:prstGeom>
        </p:spPr>
      </p:pic>
      <p:pic>
        <p:nvPicPr>
          <p:cNvPr id="5" name="图片 4" descr="load_de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4555958"/>
            <a:ext cx="2711115" cy="1807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43579" y="2018632"/>
            <a:ext cx="213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Logo</a:t>
            </a:r>
            <a:r>
              <a:rPr kumimoji="1" lang="zh-CN" altLang="en-US" dirty="0" smtClean="0"/>
              <a:t>还需要处理成手机客户端专用的。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08536" y="5053263"/>
            <a:ext cx="168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占位图片也需要处理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24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1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8263" y="0"/>
            <a:ext cx="3756526" cy="6667834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2306051" y="-53459"/>
            <a:ext cx="4205037" cy="6844617"/>
            <a:chOff x="3528594" y="-53459"/>
            <a:chExt cx="4205037" cy="6844617"/>
          </a:xfrm>
        </p:grpSpPr>
        <p:grpSp>
          <p:nvGrpSpPr>
            <p:cNvPr id="27" name="组 26"/>
            <p:cNvGrpSpPr/>
            <p:nvPr/>
          </p:nvGrpSpPr>
          <p:grpSpPr>
            <a:xfrm>
              <a:off x="3549315" y="-53459"/>
              <a:ext cx="4184316" cy="6844617"/>
              <a:chOff x="1978526" y="13383"/>
              <a:chExt cx="4184316" cy="684461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978526" y="561474"/>
                <a:ext cx="4184316" cy="62965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978526" y="13383"/>
                <a:ext cx="4184316" cy="708526"/>
              </a:xfrm>
              <a:prstGeom prst="rect">
                <a:avLst/>
              </a:prstGeom>
              <a:solidFill>
                <a:srgbClr val="5ECCF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074737" y="200542"/>
                <a:ext cx="2018631" cy="41442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 smtClean="0"/>
                  <a:t>主页</a:t>
                </a:r>
                <a:endParaRPr kumimoji="1"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978526" y="6309895"/>
                <a:ext cx="4184316" cy="54810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78526" y="6390121"/>
                <a:ext cx="748631" cy="4144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 smtClean="0"/>
                  <a:t>主页</a:t>
                </a:r>
                <a:endParaRPr kumimoji="1" lang="en-US" altLang="zh-CN" dirty="0" smtClean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074737" y="6376752"/>
                <a:ext cx="748631" cy="4144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 smtClean="0"/>
                  <a:t>超值</a:t>
                </a:r>
                <a:endParaRPr kumimoji="1" lang="en-US" altLang="zh-CN" dirty="0" smtClean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184316" y="6376752"/>
                <a:ext cx="748631" cy="4144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 smtClean="0"/>
                  <a:t>逛街</a:t>
                </a:r>
                <a:endParaRPr kumimoji="1"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259136" y="6376752"/>
                <a:ext cx="748631" cy="4144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 smtClean="0"/>
                  <a:t>我</a:t>
                </a:r>
                <a:endParaRPr kumimoji="1" lang="en-US" altLang="zh-CN" dirty="0" smtClean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84316" y="949158"/>
                <a:ext cx="1812758" cy="17512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14124"/>
                    </a:solidFill>
                  </a:rPr>
                  <a:t>商品展示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168358" y="949158"/>
                <a:ext cx="1812758" cy="17512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 smtClean="0">
                    <a:solidFill>
                      <a:srgbClr val="F14124"/>
                    </a:solidFill>
                  </a:rPr>
                  <a:t>商品展示</a:t>
                </a:r>
                <a:endParaRPr kumimoji="1" lang="zh-CN" altLang="en-US" dirty="0">
                  <a:solidFill>
                    <a:srgbClr val="F14124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195009" y="2919664"/>
                <a:ext cx="1812758" cy="17512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14124"/>
                    </a:solidFill>
                  </a:rPr>
                  <a:t>商品展示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168358" y="2919664"/>
                <a:ext cx="1812758" cy="17512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14124"/>
                    </a:solidFill>
                  </a:rPr>
                  <a:t>商品展示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184316" y="4852750"/>
                <a:ext cx="1812758" cy="13501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14124"/>
                    </a:solidFill>
                  </a:rPr>
                  <a:t>商品展示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168358" y="4852750"/>
                <a:ext cx="1812758" cy="13501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14124"/>
                    </a:solidFill>
                  </a:rPr>
                  <a:t>商品展示</a:t>
                </a: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978526" y="721909"/>
                <a:ext cx="4184316" cy="387670"/>
              </a:xfrm>
              <a:prstGeom prst="roundRect">
                <a:avLst/>
              </a:prstGeom>
              <a:solidFill>
                <a:schemeClr val="accent6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 smtClean="0"/>
                  <a:t>更新了</a:t>
                </a:r>
                <a:r>
                  <a:rPr kumimoji="1" lang="zh-CN" altLang="zh-CN" dirty="0" smtClean="0"/>
                  <a:t>1</a:t>
                </a:r>
                <a:r>
                  <a:rPr kumimoji="1" lang="en-US" altLang="zh-CN" dirty="0" smtClean="0"/>
                  <a:t>314+</a:t>
                </a:r>
                <a:r>
                  <a:rPr kumimoji="1" lang="zh-CN" altLang="en-US" dirty="0" smtClean="0"/>
                  <a:t>件商品</a:t>
                </a:r>
                <a:endParaRPr kumimoji="1" lang="zh-CN" altLang="en-US" dirty="0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8594" y="146718"/>
              <a:ext cx="769352" cy="414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分类</a:t>
              </a:r>
              <a:endParaRPr kumimoji="1"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964947" y="420651"/>
            <a:ext cx="217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8021"/>
                </a:solidFill>
              </a:rPr>
              <a:t>界面背景</a:t>
            </a:r>
            <a:endParaRPr kumimoji="1" lang="en-US" altLang="zh-CN" dirty="0"/>
          </a:p>
          <a:p>
            <a:r>
              <a:rPr kumimoji="1" lang="zh-CN" altLang="en-US" dirty="0" smtClean="0">
                <a:solidFill>
                  <a:srgbClr val="FF8021"/>
                </a:solidFill>
              </a:rPr>
              <a:t>整体风格</a:t>
            </a:r>
            <a:r>
              <a:rPr kumimoji="1" lang="zh-CN" altLang="en-US" dirty="0" smtClean="0">
                <a:solidFill>
                  <a:schemeClr val="accent5"/>
                </a:solidFill>
              </a:rPr>
              <a:t>设计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6511088" y="983033"/>
            <a:ext cx="695159" cy="721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206247" y="5650224"/>
            <a:ext cx="233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底部工具栏背景及按钮图片有待美化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17" idx="1"/>
            <a:endCxn id="12" idx="3"/>
          </p:cNvCxnSpPr>
          <p:nvPr/>
        </p:nvCxnSpPr>
        <p:spPr>
          <a:xfrm flipH="1">
            <a:off x="6511088" y="5973390"/>
            <a:ext cx="695159" cy="543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64947" y="2852822"/>
            <a:ext cx="205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rgbClr val="C3260C"/>
                </a:solidFill>
              </a:rPr>
              <a:t>主界面</a:t>
            </a:r>
            <a:endParaRPr kumimoji="1" lang="zh-CN" altLang="en-US" sz="3600" dirty="0">
              <a:solidFill>
                <a:srgbClr val="C326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4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038684" y="548091"/>
            <a:ext cx="4184316" cy="6296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038684" y="0"/>
            <a:ext cx="4184316" cy="708526"/>
          </a:xfrm>
          <a:prstGeom prst="rect">
            <a:avLst/>
          </a:prstGeom>
          <a:solidFill>
            <a:srgbClr val="5ECC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017963" y="187159"/>
            <a:ext cx="876299" cy="4144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3134895" y="187159"/>
            <a:ext cx="2018631" cy="4144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主页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038684" y="6296512"/>
            <a:ext cx="4184316" cy="54810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038684" y="6376738"/>
            <a:ext cx="748631" cy="4144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主页</a:t>
            </a:r>
            <a:endParaRPr kumimoji="1" lang="en-US" altLang="zh-CN" dirty="0" smtClean="0"/>
          </a:p>
        </p:txBody>
      </p:sp>
      <p:sp>
        <p:nvSpPr>
          <p:cNvPr id="37" name="矩形 36"/>
          <p:cNvSpPr/>
          <p:nvPr/>
        </p:nvSpPr>
        <p:spPr>
          <a:xfrm>
            <a:off x="3134895" y="6363369"/>
            <a:ext cx="748631" cy="414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超值</a:t>
            </a:r>
            <a:endParaRPr kumimoji="1"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4244474" y="6363369"/>
            <a:ext cx="748631" cy="414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逛街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319294" y="6363369"/>
            <a:ext cx="748631" cy="414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我</a:t>
            </a:r>
            <a:endParaRPr kumimoji="1" lang="en-US" altLang="zh-CN" dirty="0" smtClean="0"/>
          </a:p>
        </p:txBody>
      </p:sp>
      <p:sp>
        <p:nvSpPr>
          <p:cNvPr id="41" name="矩形 40"/>
          <p:cNvSpPr/>
          <p:nvPr/>
        </p:nvSpPr>
        <p:spPr>
          <a:xfrm>
            <a:off x="3957052" y="913054"/>
            <a:ext cx="1812758" cy="17512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solidFill>
                  <a:srgbClr val="F14124"/>
                </a:solidFill>
              </a:rPr>
              <a:t>商品展示</a:t>
            </a:r>
            <a:endParaRPr kumimoji="1" lang="zh-CN" altLang="en-US" dirty="0">
              <a:solidFill>
                <a:srgbClr val="F14124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57052" y="2883560"/>
            <a:ext cx="1812758" cy="17512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rgbClr val="F14124"/>
                </a:solidFill>
              </a:rPr>
              <a:t>商品展示</a:t>
            </a:r>
          </a:p>
        </p:txBody>
      </p:sp>
      <p:sp>
        <p:nvSpPr>
          <p:cNvPr id="45" name="矩形 44"/>
          <p:cNvSpPr/>
          <p:nvPr/>
        </p:nvSpPr>
        <p:spPr>
          <a:xfrm>
            <a:off x="3957052" y="4816646"/>
            <a:ext cx="1812758" cy="13501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rgbClr val="F14124"/>
                </a:solidFill>
              </a:rPr>
              <a:t>商品展示</a:t>
            </a:r>
          </a:p>
        </p:txBody>
      </p:sp>
      <p:sp>
        <p:nvSpPr>
          <p:cNvPr id="47" name="矩形 46"/>
          <p:cNvSpPr/>
          <p:nvPr/>
        </p:nvSpPr>
        <p:spPr>
          <a:xfrm>
            <a:off x="2038684" y="708526"/>
            <a:ext cx="1593516" cy="5587986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48" name="图片 47" descr="屏幕快照 2014-01-20 上午12.41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62" y="789363"/>
            <a:ext cx="850900" cy="373661"/>
          </a:xfrm>
          <a:prstGeom prst="rect">
            <a:avLst/>
          </a:prstGeom>
        </p:spPr>
      </p:pic>
      <p:pic>
        <p:nvPicPr>
          <p:cNvPr id="49" name="图片 48" descr="屏幕快照 2014-01-20 上午12.4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84" y="1276687"/>
            <a:ext cx="1371600" cy="381000"/>
          </a:xfrm>
          <a:prstGeom prst="rect">
            <a:avLst/>
          </a:prstGeom>
        </p:spPr>
      </p:pic>
      <p:pic>
        <p:nvPicPr>
          <p:cNvPr id="50" name="图片 49" descr="屏幕快照 2014-01-20 上午12.41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84" y="1788686"/>
            <a:ext cx="1473200" cy="355600"/>
          </a:xfrm>
          <a:prstGeom prst="rect">
            <a:avLst/>
          </a:prstGeom>
        </p:spPr>
      </p:pic>
      <p:pic>
        <p:nvPicPr>
          <p:cNvPr id="51" name="图片 50" descr="屏幕快照 2014-01-20 上午12.41.2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62" y="2281315"/>
            <a:ext cx="1358900" cy="330200"/>
          </a:xfrm>
          <a:prstGeom prst="rect">
            <a:avLst/>
          </a:prstGeom>
        </p:spPr>
      </p:pic>
      <p:pic>
        <p:nvPicPr>
          <p:cNvPr id="52" name="图片 51" descr="屏幕快照 2014-01-20 上午12.41.2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62" y="2780640"/>
            <a:ext cx="1384300" cy="381000"/>
          </a:xfrm>
          <a:prstGeom prst="rect">
            <a:avLst/>
          </a:prstGeom>
        </p:spPr>
      </p:pic>
      <p:pic>
        <p:nvPicPr>
          <p:cNvPr id="53" name="图片 52" descr="屏幕快照 2014-01-20 上午12.41.2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93" y="3312036"/>
            <a:ext cx="1384300" cy="381000"/>
          </a:xfrm>
          <a:prstGeom prst="rect">
            <a:avLst/>
          </a:prstGeom>
        </p:spPr>
      </p:pic>
      <p:pic>
        <p:nvPicPr>
          <p:cNvPr id="54" name="图片 53" descr="屏幕快照 2014-01-20 上午12.41.5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63" y="5346037"/>
            <a:ext cx="1346200" cy="355600"/>
          </a:xfrm>
          <a:prstGeom prst="rect">
            <a:avLst/>
          </a:prstGeom>
        </p:spPr>
      </p:pic>
      <p:pic>
        <p:nvPicPr>
          <p:cNvPr id="55" name="图片 54" descr="屏幕快照 2014-01-20 上午12.41.5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72" y="4812631"/>
            <a:ext cx="1384300" cy="342900"/>
          </a:xfrm>
          <a:prstGeom prst="rect">
            <a:avLst/>
          </a:prstGeom>
        </p:spPr>
      </p:pic>
      <p:pic>
        <p:nvPicPr>
          <p:cNvPr id="56" name="图片 55" descr="屏幕快照 2014-01-20 上午12.41.4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62" y="4322366"/>
            <a:ext cx="1244600" cy="342900"/>
          </a:xfrm>
          <a:prstGeom prst="rect">
            <a:avLst/>
          </a:prstGeom>
        </p:spPr>
      </p:pic>
      <p:pic>
        <p:nvPicPr>
          <p:cNvPr id="57" name="图片 56" descr="屏幕快照 2014-01-20 上午12.41.3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93" y="3835077"/>
            <a:ext cx="1282700" cy="330200"/>
          </a:xfrm>
          <a:prstGeom prst="rect">
            <a:avLst/>
          </a:prstGeom>
        </p:spPr>
      </p:pic>
      <p:pic>
        <p:nvPicPr>
          <p:cNvPr id="58" name="图片 57" descr="屏幕快照 2014-01-20 上午12.41.3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72" y="5821264"/>
            <a:ext cx="1765300" cy="368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053" y="1163024"/>
            <a:ext cx="153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标题图标需要设计</a:t>
            </a:r>
            <a:endParaRPr kumimoji="1" lang="zh-CN" altLang="en-US" dirty="0"/>
          </a:p>
        </p:txBody>
      </p:sp>
      <p:cxnSp>
        <p:nvCxnSpPr>
          <p:cNvPr id="4" name="直线箭头连接符 3"/>
          <p:cNvCxnSpPr/>
          <p:nvPr/>
        </p:nvCxnSpPr>
        <p:spPr>
          <a:xfrm>
            <a:off x="1256632" y="1724527"/>
            <a:ext cx="722561" cy="1704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2038684" y="0"/>
            <a:ext cx="4184316" cy="6844617"/>
            <a:chOff x="1978526" y="13383"/>
            <a:chExt cx="4184316" cy="6844617"/>
          </a:xfrm>
        </p:grpSpPr>
        <p:sp>
          <p:nvSpPr>
            <p:cNvPr id="5" name="矩形 4"/>
            <p:cNvSpPr/>
            <p:nvPr/>
          </p:nvSpPr>
          <p:spPr>
            <a:xfrm>
              <a:off x="1978526" y="561474"/>
              <a:ext cx="4184316" cy="6296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978526" y="13383"/>
              <a:ext cx="4184316" cy="708526"/>
            </a:xfrm>
            <a:prstGeom prst="rect">
              <a:avLst/>
            </a:prstGeom>
            <a:solidFill>
              <a:srgbClr val="5ECCF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074737" y="200542"/>
              <a:ext cx="2018631" cy="4144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全部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978526" y="6309895"/>
              <a:ext cx="4184316" cy="548105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78526" y="6390121"/>
              <a:ext cx="748631" cy="414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主页</a:t>
              </a:r>
              <a:endParaRPr kumimoji="1" lang="en-US" altLang="zh-CN" dirty="0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074737" y="6376752"/>
              <a:ext cx="748631" cy="414420"/>
            </a:xfrm>
            <a:prstGeom prst="rect">
              <a:avLst/>
            </a:prstGeom>
            <a:solidFill>
              <a:srgbClr val="821A08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超值</a:t>
              </a:r>
              <a:endParaRPr kumimoji="1" lang="en-US" altLang="zh-CN" dirty="0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4316" y="6376752"/>
              <a:ext cx="748631" cy="414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逛街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59136" y="6376752"/>
              <a:ext cx="748631" cy="414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我</a:t>
              </a:r>
              <a:endParaRPr kumimoji="1" lang="en-US" altLang="zh-CN" dirty="0" smtClean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4316" y="949158"/>
              <a:ext cx="1812758" cy="17512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rgbClr val="F14124"/>
                  </a:solidFill>
                </a:rPr>
                <a:t>商品展示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68358" y="949158"/>
              <a:ext cx="1812758" cy="17512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>
                  <a:solidFill>
                    <a:srgbClr val="F14124"/>
                  </a:solidFill>
                </a:rPr>
                <a:t>商品展示</a:t>
              </a:r>
              <a:endParaRPr kumimoji="1" lang="zh-CN" altLang="en-US" dirty="0">
                <a:solidFill>
                  <a:srgbClr val="F14124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95009" y="2919664"/>
              <a:ext cx="1812758" cy="17512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rgbClr val="F14124"/>
                  </a:solidFill>
                </a:rPr>
                <a:t>商品展示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168358" y="2919664"/>
              <a:ext cx="1812758" cy="17512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rgbClr val="F14124"/>
                  </a:solidFill>
                </a:rPr>
                <a:t>商品展示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184316" y="4852750"/>
              <a:ext cx="1812758" cy="135019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rgbClr val="F14124"/>
                  </a:solidFill>
                </a:rPr>
                <a:t>商品展示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168358" y="4852750"/>
              <a:ext cx="1812758" cy="135019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rgbClr val="F14124"/>
                  </a:solidFill>
                </a:rPr>
                <a:t>商品展示</a:t>
              </a: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1831475" y="689221"/>
            <a:ext cx="4494566" cy="646331"/>
            <a:chOff x="3729789" y="1416279"/>
            <a:chExt cx="5414211" cy="778578"/>
          </a:xfrm>
        </p:grpSpPr>
        <p:sp>
          <p:nvSpPr>
            <p:cNvPr id="25" name="矩形 24"/>
            <p:cNvSpPr/>
            <p:nvPr/>
          </p:nvSpPr>
          <p:spPr>
            <a:xfrm>
              <a:off x="3729789" y="1455139"/>
              <a:ext cx="5253789" cy="3743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26" name="左箭头 25"/>
            <p:cNvSpPr/>
            <p:nvPr/>
          </p:nvSpPr>
          <p:spPr>
            <a:xfrm>
              <a:off x="3729789" y="1577474"/>
              <a:ext cx="200528" cy="187158"/>
            </a:xfrm>
            <a:prstGeom prst="lef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30318" y="1483895"/>
              <a:ext cx="1363577" cy="648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smtClean="0">
                  <a:solidFill>
                    <a:schemeClr val="bg1"/>
                  </a:solidFill>
                </a:rPr>
                <a:t>9.9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包邮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   </a:t>
              </a:r>
            </a:p>
            <a:p>
              <a:endParaRPr kumimoji="1"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4473087" y="1468506"/>
              <a:ext cx="1208491" cy="667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1200" dirty="0" smtClean="0">
                  <a:solidFill>
                    <a:srgbClr val="FFFFFF"/>
                  </a:solidFill>
                </a:rPr>
                <a:t>    最新宝贝</a:t>
              </a:r>
              <a:endParaRPr kumimoji="1" lang="en-US" altLang="zh-CN" sz="1200" dirty="0" smtClean="0">
                <a:solidFill>
                  <a:srgbClr val="FFFFFF"/>
                </a:solidFill>
              </a:endParaRPr>
            </a:p>
            <a:p>
              <a:endParaRPr kumimoji="1" lang="en-US" altLang="zh-CN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09895" y="1416279"/>
              <a:ext cx="2834105" cy="77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accent6"/>
                  </a:solidFill>
                </a:rPr>
                <a:t>滚动切换条</a:t>
              </a:r>
              <a:endParaRPr kumimoji="1" lang="en-US" altLang="zh-CN" dirty="0" smtClean="0">
                <a:solidFill>
                  <a:schemeClr val="accent6"/>
                </a:solidFill>
              </a:endParaRPr>
            </a:p>
            <a:p>
              <a:endParaRPr kumimoji="1" lang="zh-CN" altLang="en-US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791158" y="601579"/>
            <a:ext cx="232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按价格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最新宝贝、销量各种类别排序 展示商品。</a:t>
            </a:r>
            <a:endParaRPr kumimoji="1" lang="zh-CN" altLang="en-US" dirty="0"/>
          </a:p>
        </p:txBody>
      </p:sp>
      <p:cxnSp>
        <p:nvCxnSpPr>
          <p:cNvPr id="3" name="直线箭头连接符 2"/>
          <p:cNvCxnSpPr/>
          <p:nvPr/>
        </p:nvCxnSpPr>
        <p:spPr>
          <a:xfrm>
            <a:off x="6192868" y="3449053"/>
            <a:ext cx="1480606" cy="1804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98632" y="5440947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下面展示，有待改善。</a:t>
            </a:r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待定）</a:t>
            </a:r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6049210" y="812515"/>
            <a:ext cx="173790" cy="187158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31" name="组 30"/>
          <p:cNvGrpSpPr/>
          <p:nvPr/>
        </p:nvGrpSpPr>
        <p:grpSpPr>
          <a:xfrm>
            <a:off x="-2192422" y="0"/>
            <a:ext cx="3662948" cy="6122069"/>
            <a:chOff x="-267369" y="694373"/>
            <a:chExt cx="3662948" cy="6122069"/>
          </a:xfrm>
        </p:grpSpPr>
        <p:pic>
          <p:nvPicPr>
            <p:cNvPr id="32" name="图片 31" descr="IMG_21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3790" y="694373"/>
              <a:ext cx="3449053" cy="6122069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-267369" y="1362806"/>
              <a:ext cx="3662948" cy="441932"/>
            </a:xfrm>
            <a:prstGeom prst="rect">
              <a:avLst/>
            </a:prstGeom>
            <a:noFill/>
            <a:ln w="28575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5" name="图片 34" descr="屏幕快照 2014-01-19 下午10.0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824931"/>
            <a:ext cx="5491027" cy="43431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249971" y="2842828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600" dirty="0">
                <a:solidFill>
                  <a:srgbClr val="C3260C"/>
                </a:solidFill>
              </a:rPr>
              <a:t>价格（超值）布局</a:t>
            </a:r>
          </a:p>
        </p:txBody>
      </p:sp>
    </p:spTree>
    <p:extLst>
      <p:ext uri="{BB962C8B-B14F-4D97-AF65-F5344CB8AC3E}">
        <p14:creationId xmlns:p14="http://schemas.microsoft.com/office/powerpoint/2010/main" val="26998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2038684" y="0"/>
            <a:ext cx="4184316" cy="6844617"/>
            <a:chOff x="1978526" y="13383"/>
            <a:chExt cx="4184316" cy="6844617"/>
          </a:xfrm>
        </p:grpSpPr>
        <p:sp>
          <p:nvSpPr>
            <p:cNvPr id="5" name="矩形 4"/>
            <p:cNvSpPr/>
            <p:nvPr/>
          </p:nvSpPr>
          <p:spPr>
            <a:xfrm>
              <a:off x="1978526" y="561474"/>
              <a:ext cx="4184316" cy="6296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978526" y="13383"/>
              <a:ext cx="4184316" cy="708526"/>
            </a:xfrm>
            <a:prstGeom prst="rect">
              <a:avLst/>
            </a:prstGeom>
            <a:solidFill>
              <a:srgbClr val="5ECCF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074737" y="200542"/>
              <a:ext cx="2018631" cy="4144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全部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978526" y="6309895"/>
              <a:ext cx="4184316" cy="548105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78526" y="6390121"/>
              <a:ext cx="748631" cy="414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主页</a:t>
              </a:r>
              <a:endParaRPr kumimoji="1" lang="en-US" altLang="zh-CN" dirty="0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074737" y="6376752"/>
              <a:ext cx="748631" cy="414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超值</a:t>
              </a:r>
              <a:endParaRPr kumimoji="1" lang="en-US" altLang="zh-CN" dirty="0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4316" y="6376752"/>
              <a:ext cx="748631" cy="414420"/>
            </a:xfrm>
            <a:prstGeom prst="rect">
              <a:avLst/>
            </a:prstGeom>
            <a:solidFill>
              <a:srgbClr val="821A08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逛街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59136" y="6376752"/>
              <a:ext cx="748631" cy="414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/>
                <a:t>我</a:t>
              </a:r>
              <a:endParaRPr kumimoji="1" lang="en-US" altLang="zh-CN" dirty="0" smtClean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4316" y="1438457"/>
              <a:ext cx="1812758" cy="17512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rgbClr val="F14124"/>
                  </a:solidFill>
                </a:rPr>
                <a:t>商品展示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68358" y="1438457"/>
              <a:ext cx="1812758" cy="17512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>
                  <a:solidFill>
                    <a:srgbClr val="F14124"/>
                  </a:solidFill>
                </a:rPr>
                <a:t>商品展示</a:t>
              </a:r>
              <a:endParaRPr kumimoji="1" lang="zh-CN" altLang="en-US" dirty="0">
                <a:solidFill>
                  <a:srgbClr val="F14124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95009" y="3302016"/>
              <a:ext cx="1812758" cy="17512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rgbClr val="F14124"/>
                  </a:solidFill>
                </a:rPr>
                <a:t>商品展示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168358" y="3302016"/>
              <a:ext cx="1812758" cy="17512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rgbClr val="F14124"/>
                  </a:solidFill>
                </a:rPr>
                <a:t>商品展示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184316" y="5235103"/>
              <a:ext cx="1812758" cy="90101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rgbClr val="F14124"/>
                  </a:solidFill>
                </a:rPr>
                <a:t>商品展示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168358" y="5235103"/>
              <a:ext cx="1812758" cy="90101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rgbClr val="F14124"/>
                  </a:solidFill>
                </a:rPr>
                <a:t>商品展示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2017963" y="187159"/>
            <a:ext cx="1116932" cy="414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标题图标</a:t>
            </a:r>
            <a:endParaRPr kumimoji="1"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038684" y="708526"/>
            <a:ext cx="4184316" cy="71654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搜索栏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81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0"/>
            <a:ext cx="6400800" cy="125663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dirty="0" smtClean="0"/>
              <a:t>首页布局</a:t>
            </a:r>
            <a:endParaRPr kumimoji="1" lang="zh-CN" altLang="en-US" sz="3600" dirty="0"/>
          </a:p>
        </p:txBody>
      </p:sp>
      <p:pic>
        <p:nvPicPr>
          <p:cNvPr id="5" name="图片 4" descr="IMG_21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90" y="1082842"/>
            <a:ext cx="3253610" cy="5775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图片 5" descr="屏幕快照 2014-01-19 下午9.5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0" y="1412070"/>
            <a:ext cx="4940300" cy="469900"/>
          </a:xfrm>
          <a:prstGeom prst="rect">
            <a:avLst/>
          </a:prstGeom>
        </p:spPr>
      </p:pic>
      <p:pic>
        <p:nvPicPr>
          <p:cNvPr id="7" name="图片 6" descr="屏幕快照 2014-01-19 下午9.59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1" y="2545347"/>
            <a:ext cx="4559300" cy="444500"/>
          </a:xfrm>
          <a:prstGeom prst="rect">
            <a:avLst/>
          </a:prstGeom>
        </p:spPr>
      </p:pic>
      <p:pic>
        <p:nvPicPr>
          <p:cNvPr id="8" name="图片 7" descr="屏幕快照 2014-01-19 下午10.00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3274"/>
            <a:ext cx="5702300" cy="50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51579" y="492308"/>
            <a:ext cx="171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参考软件截图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6" idx="3"/>
          </p:cNvCxnSpPr>
          <p:nvPr/>
        </p:nvCxnSpPr>
        <p:spPr>
          <a:xfrm>
            <a:off x="5176920" y="1647020"/>
            <a:ext cx="713470" cy="63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4990431" y="2670357"/>
            <a:ext cx="713470" cy="63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329320" y="3871525"/>
            <a:ext cx="561070" cy="740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3146" y="4612105"/>
            <a:ext cx="556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在这里需要设计这些</a:t>
            </a:r>
            <a:r>
              <a:rPr kumimoji="1" lang="zh-CN" altLang="en-US" dirty="0" smtClean="0">
                <a:solidFill>
                  <a:srgbClr val="F14124"/>
                </a:solidFill>
              </a:rPr>
              <a:t>标题的图片</a:t>
            </a:r>
            <a:r>
              <a:rPr kumimoji="1" lang="zh-CN" altLang="en-US" dirty="0" smtClean="0"/>
              <a:t>。</a:t>
            </a:r>
            <a:endParaRPr kumimoji="1" lang="en-US" altLang="zh-CN" dirty="0" smtClean="0">
              <a:solidFill>
                <a:schemeClr val="accent6"/>
              </a:solidFill>
            </a:endParaRPr>
          </a:p>
          <a:p>
            <a:r>
              <a:rPr kumimoji="1" lang="zh-CN" altLang="en-US" dirty="0" smtClean="0"/>
              <a:t>这里有几份参考图片。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52552" y="1351289"/>
            <a:ext cx="521368" cy="469900"/>
          </a:xfrm>
          <a:prstGeom prst="rect">
            <a:avLst/>
          </a:prstGeom>
          <a:noFill/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15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0"/>
            <a:ext cx="6400800" cy="99300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dirty="0" smtClean="0"/>
              <a:t>参考标题的图片</a:t>
            </a:r>
            <a:endParaRPr kumimoji="1" lang="zh-CN" altLang="en-US" sz="3600" dirty="0"/>
          </a:p>
        </p:txBody>
      </p:sp>
      <p:pic>
        <p:nvPicPr>
          <p:cNvPr id="2" name="图片 1" descr="屏幕快照 2014-01-20 上午10.2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92300"/>
            <a:ext cx="2971800" cy="3073400"/>
          </a:xfrm>
          <a:prstGeom prst="rect">
            <a:avLst/>
          </a:prstGeom>
        </p:spPr>
      </p:pic>
      <p:pic>
        <p:nvPicPr>
          <p:cNvPr id="7" name="图片 6" descr="屏幕快照 2014-01-20 上午10.20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191753"/>
            <a:ext cx="3060700" cy="2260600"/>
          </a:xfrm>
          <a:prstGeom prst="rect">
            <a:avLst/>
          </a:prstGeom>
        </p:spPr>
      </p:pic>
      <p:pic>
        <p:nvPicPr>
          <p:cNvPr id="8" name="图片 7" descr="屏幕快照 2014-01-20 上午10.20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971842"/>
            <a:ext cx="3175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50870"/>
      </p:ext>
    </p:extLst>
  </p:cSld>
  <p:clrMapOvr>
    <a:masterClrMapping/>
  </p:clrMapOvr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气流.thmx</Template>
  <TotalTime>602</TotalTime>
  <Words>226</Words>
  <Application>Microsoft Macintosh PowerPoint</Application>
  <PresentationFormat>全屏显示(4:3)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气流</vt:lpstr>
      <vt:lpstr>巨便宜Go             折扣类应用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IOS程序员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张</dc:creator>
  <cp:lastModifiedBy>杨 张</cp:lastModifiedBy>
  <cp:revision>24</cp:revision>
  <dcterms:created xsi:type="dcterms:W3CDTF">2014-01-19T13:51:02Z</dcterms:created>
  <dcterms:modified xsi:type="dcterms:W3CDTF">2014-01-20T07:56:52Z</dcterms:modified>
</cp:coreProperties>
</file>