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6" autoAdjust="0"/>
  </p:normalViewPr>
  <p:slideViewPr>
    <p:cSldViewPr snapToGrid="0" snapToObjects="1">
      <p:cViewPr>
        <p:scale>
          <a:sx n="100" d="100"/>
          <a:sy n="100" d="100"/>
        </p:scale>
        <p:origin x="-12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0400" y="114300"/>
            <a:ext cx="7660640" cy="5676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B62300D-25B3-4603-86C9-4CB776489F00}" type="datetime2">
              <a:rPr lang="en-US" smtClean="0"/>
              <a:t>2014年1月20日星期一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C6314AD9-FCC8-48B7-B85B-012A91320DFF}" type="datetime2">
              <a:rPr lang="en-US" smtClean="0"/>
              <a:t>2014年1月20日星期一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7540" y="342900"/>
            <a:ext cx="7543800" cy="914400"/>
          </a:xfrm>
        </p:spPr>
        <p:txBody>
          <a:bodyPr/>
          <a:lstStyle>
            <a:lvl1pPr algn="ctr">
              <a:defRPr b="1">
                <a:solidFill>
                  <a:srgbClr val="63FFFC"/>
                </a:solidFill>
              </a:defRPr>
            </a:lvl1pPr>
          </a:lstStyle>
          <a:p>
            <a:r>
              <a:rPr kumimoji="1" lang="en-US" altLang="zh-CN" dirty="0" err="1" smtClean="0"/>
              <a:t>iClock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闹钟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72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94AB02494FA28FB82EC33B99B124F7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01" y="1549402"/>
            <a:ext cx="2899099" cy="4348648"/>
          </a:xfrm>
          <a:prstGeom prst="rect">
            <a:avLst/>
          </a:prstGeom>
        </p:spPr>
      </p:pic>
      <p:pic>
        <p:nvPicPr>
          <p:cNvPr id="12" name="图片 11" descr="C4D7209E65C227B291C49A34C4F6838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69" y="1549402"/>
            <a:ext cx="2890631" cy="4335946"/>
          </a:xfrm>
          <a:prstGeom prst="rect">
            <a:avLst/>
          </a:prstGeom>
        </p:spPr>
      </p:pic>
      <p:pic>
        <p:nvPicPr>
          <p:cNvPr id="15" name="图片 14" descr="AA53878DCECD93696A9E3347269A000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" y="1549401"/>
            <a:ext cx="2890631" cy="433594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0" y="2413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err="1" smtClean="0">
                <a:solidFill>
                  <a:srgbClr val="63FFFC"/>
                </a:solidFill>
              </a:rPr>
              <a:t>i</a:t>
            </a:r>
            <a:r>
              <a:rPr kumimoji="1" lang="en-US" altLang="zh-CN" sz="4400" b="1" dirty="0" err="1">
                <a:solidFill>
                  <a:srgbClr val="63FFFC"/>
                </a:solidFill>
              </a:rPr>
              <a:t>C</a:t>
            </a:r>
            <a:r>
              <a:rPr kumimoji="1" lang="en-US" altLang="zh-CN" sz="4400" b="1" dirty="0" err="1" smtClean="0">
                <a:solidFill>
                  <a:srgbClr val="63FFFC"/>
                </a:solidFill>
              </a:rPr>
              <a:t>lock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63FFFC"/>
                </a:solidFill>
              </a:rPr>
              <a:t>–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闹钟</a:t>
            </a:r>
            <a:endParaRPr kumimoji="1" lang="zh-CN" altLang="en-US" sz="2800" b="1" dirty="0">
              <a:solidFill>
                <a:srgbClr val="63FF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7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13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err="1" smtClean="0">
                <a:solidFill>
                  <a:srgbClr val="63FFFC"/>
                </a:solidFill>
              </a:rPr>
              <a:t>i</a:t>
            </a:r>
            <a:r>
              <a:rPr kumimoji="1" lang="en-US" altLang="zh-CN" sz="4400" b="1" dirty="0" err="1">
                <a:solidFill>
                  <a:srgbClr val="63FFFC"/>
                </a:solidFill>
              </a:rPr>
              <a:t>C</a:t>
            </a:r>
            <a:r>
              <a:rPr kumimoji="1" lang="en-US" altLang="zh-CN" sz="4400" b="1" dirty="0" err="1" smtClean="0">
                <a:solidFill>
                  <a:srgbClr val="63FFFC"/>
                </a:solidFill>
              </a:rPr>
              <a:t>lock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63FFFC"/>
                </a:solidFill>
              </a:rPr>
              <a:t>–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闹钟</a:t>
            </a:r>
            <a:endParaRPr kumimoji="1" lang="zh-CN" altLang="en-US" sz="2800" b="1" dirty="0">
              <a:solidFill>
                <a:srgbClr val="63FFF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1207343"/>
            <a:ext cx="4572000" cy="544764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63FFFC"/>
                </a:solidFill>
              </a:rPr>
              <a:t>闹钟</a:t>
            </a:r>
            <a:r>
              <a:rPr lang="zh-CN" altLang="en-US" sz="2400" dirty="0" smtClean="0">
                <a:solidFill>
                  <a:srgbClr val="63FFFC"/>
                </a:solidFill>
              </a:rPr>
              <a:t>功能：</a:t>
            </a:r>
            <a:endParaRPr lang="zh-CN" altLang="en-US" sz="2400" dirty="0">
              <a:solidFill>
                <a:srgbClr val="63FFFC"/>
              </a:solidFill>
            </a:endParaRPr>
          </a:p>
          <a:p>
            <a:r>
              <a:rPr lang="zh-CN" altLang="en-US" b="1" dirty="0" smtClean="0">
                <a:solidFill>
                  <a:srgbClr val="63FFFC"/>
                </a:solidFill>
              </a:rPr>
              <a:t> </a:t>
            </a:r>
            <a:r>
              <a:rPr lang="en-US" altLang="zh-CN" b="1" dirty="0" smtClean="0">
                <a:solidFill>
                  <a:srgbClr val="63FFFC"/>
                </a:solidFill>
              </a:rPr>
              <a:t>1</a:t>
            </a:r>
            <a:r>
              <a:rPr lang="zh-CN" altLang="en-US" b="1" dirty="0" smtClean="0">
                <a:solidFill>
                  <a:srgbClr val="63FFFC"/>
                </a:solidFill>
              </a:rPr>
              <a:t>，闹钟</a:t>
            </a:r>
            <a:r>
              <a:rPr lang="zh-CN" altLang="en-US" b="1" dirty="0">
                <a:solidFill>
                  <a:srgbClr val="63FFFC"/>
                </a:solidFill>
              </a:rPr>
              <a:t>的功能 </a:t>
            </a:r>
            <a:endParaRPr lang="en-US" altLang="zh-CN" b="1" dirty="0" smtClean="0">
              <a:solidFill>
                <a:srgbClr val="63FFFC"/>
              </a:solidFill>
            </a:endParaRPr>
          </a:p>
          <a:p>
            <a:endParaRPr lang="en-US" altLang="zh-CN" b="1" dirty="0">
              <a:solidFill>
                <a:srgbClr val="63FFFC"/>
              </a:solidFill>
            </a:endParaRPr>
          </a:p>
          <a:p>
            <a:r>
              <a:rPr lang="zh-CN" altLang="en-US" b="1" dirty="0" smtClean="0">
                <a:solidFill>
                  <a:srgbClr val="63FFFC"/>
                </a:solidFill>
              </a:rPr>
              <a:t> </a:t>
            </a:r>
            <a:r>
              <a:rPr lang="zh-CN" altLang="zh-CN" b="1" dirty="0" smtClean="0">
                <a:solidFill>
                  <a:srgbClr val="63FFFC"/>
                </a:solidFill>
              </a:rPr>
              <a:t>2</a:t>
            </a:r>
            <a:r>
              <a:rPr lang="en-US" altLang="zh-CN" b="1" dirty="0" smtClean="0">
                <a:solidFill>
                  <a:srgbClr val="63FFFC"/>
                </a:solidFill>
              </a:rPr>
              <a:t>,</a:t>
            </a:r>
            <a:r>
              <a:rPr lang="zh-CN" altLang="en-US" b="1" dirty="0" smtClean="0">
                <a:solidFill>
                  <a:srgbClr val="63FFFC"/>
                </a:solidFill>
              </a:rPr>
              <a:t>  日历</a:t>
            </a:r>
            <a:endParaRPr lang="zh-CN" altLang="en-US" b="1" dirty="0">
              <a:solidFill>
                <a:srgbClr val="63FFFC"/>
              </a:solidFill>
            </a:endParaRPr>
          </a:p>
          <a:p>
            <a:endParaRPr lang="zh-CN" altLang="en-US" b="1" dirty="0">
              <a:solidFill>
                <a:srgbClr val="63FFFC"/>
              </a:solidFill>
            </a:endParaRPr>
          </a:p>
          <a:p>
            <a:r>
              <a:rPr lang="zh-CN" altLang="zh-CN" b="1" dirty="0">
                <a:solidFill>
                  <a:srgbClr val="63FFFC"/>
                </a:solidFill>
              </a:rPr>
              <a:t>3</a:t>
            </a:r>
            <a:r>
              <a:rPr lang="zh-CN" altLang="en-US" b="1" dirty="0" smtClean="0">
                <a:solidFill>
                  <a:srgbClr val="63FFFC"/>
                </a:solidFill>
              </a:rPr>
              <a:t>，</a:t>
            </a:r>
            <a:r>
              <a:rPr lang="zh-CN" altLang="en-US" b="1" dirty="0">
                <a:solidFill>
                  <a:srgbClr val="63FFFC"/>
                </a:solidFill>
              </a:rPr>
              <a:t>核心功能</a:t>
            </a:r>
          </a:p>
          <a:p>
            <a:r>
              <a:rPr lang="zh-CN" altLang="en-US" b="1" dirty="0">
                <a:solidFill>
                  <a:srgbClr val="63FFFC"/>
                </a:solidFill>
              </a:rPr>
              <a:t>	一个人的记性没有那么完美</a:t>
            </a:r>
            <a:r>
              <a:rPr lang="en-US" altLang="zh-CN" b="1" dirty="0">
                <a:solidFill>
                  <a:srgbClr val="63FFFC"/>
                </a:solidFill>
              </a:rPr>
              <a:t>,</a:t>
            </a:r>
            <a:r>
              <a:rPr lang="zh-CN" altLang="en-US" b="1" dirty="0">
                <a:solidFill>
                  <a:srgbClr val="63FFFC"/>
                </a:solidFill>
              </a:rPr>
              <a:t>总有遗忘的事情</a:t>
            </a:r>
            <a:r>
              <a:rPr lang="en-US" altLang="zh-CN" b="1" dirty="0">
                <a:solidFill>
                  <a:srgbClr val="63FFFC"/>
                </a:solidFill>
              </a:rPr>
              <a:t>.</a:t>
            </a:r>
            <a:r>
              <a:rPr lang="zh-CN" altLang="en-US" b="1" dirty="0">
                <a:solidFill>
                  <a:srgbClr val="63FFFC"/>
                </a:solidFill>
              </a:rPr>
              <a:t>这样就可以设一个闹钟来提醒下</a:t>
            </a:r>
            <a:r>
              <a:rPr lang="en-US" altLang="zh-CN" b="1" dirty="0">
                <a:solidFill>
                  <a:srgbClr val="63FFFC"/>
                </a:solidFill>
              </a:rPr>
              <a:t>,</a:t>
            </a:r>
            <a:endParaRPr lang="zh-CN" altLang="en-US" b="1" dirty="0">
              <a:solidFill>
                <a:srgbClr val="63FFFC"/>
              </a:solidFill>
            </a:endParaRPr>
          </a:p>
          <a:p>
            <a:endParaRPr lang="zh-CN" altLang="en-US" b="1" dirty="0">
              <a:solidFill>
                <a:srgbClr val="63FFFC"/>
              </a:solidFill>
            </a:endParaRPr>
          </a:p>
          <a:p>
            <a:r>
              <a:rPr lang="zh-CHT" altLang="en-US" b="1" dirty="0">
                <a:solidFill>
                  <a:srgbClr val="63FFFC"/>
                </a:solidFill>
              </a:rPr>
              <a:t> </a:t>
            </a:r>
            <a:r>
              <a:rPr lang="zh-CHT" altLang="en-US" b="1" dirty="0" smtClean="0">
                <a:solidFill>
                  <a:srgbClr val="63FFFC"/>
                </a:solidFill>
              </a:rPr>
              <a:t>        如</a:t>
            </a:r>
            <a:r>
              <a:rPr lang="zh-CHT" altLang="en-US" b="1" dirty="0">
                <a:solidFill>
                  <a:srgbClr val="63FFFC"/>
                </a:solidFill>
              </a:rPr>
              <a:t>：</a:t>
            </a:r>
          </a:p>
          <a:p>
            <a:r>
              <a:rPr lang="zh-CHT" altLang="en-US" b="1" dirty="0">
                <a:solidFill>
                  <a:srgbClr val="63FFFC"/>
                </a:solidFill>
              </a:rPr>
              <a:t>	</a:t>
            </a:r>
            <a:r>
              <a:rPr lang="zh-CHT" altLang="en-US" b="1" dirty="0" smtClean="0">
                <a:solidFill>
                  <a:srgbClr val="63FFFC"/>
                </a:solidFill>
              </a:rPr>
              <a:t>明天约了人几点</a:t>
            </a:r>
            <a:r>
              <a:rPr lang="zh-CHT" altLang="en-US" b="1" dirty="0">
                <a:solidFill>
                  <a:srgbClr val="63FFFC"/>
                </a:solidFill>
              </a:rPr>
              <a:t>出去玩， 怕忘记， 可以设个闹钟来提醒下；		</a:t>
            </a:r>
          </a:p>
          <a:p>
            <a:endParaRPr lang="zh-CHT" altLang="en-US" b="1" dirty="0">
              <a:solidFill>
                <a:srgbClr val="63FFFC"/>
              </a:solidFill>
            </a:endParaRPr>
          </a:p>
          <a:p>
            <a:r>
              <a:rPr lang="zh-CHT" altLang="en-US" b="1" dirty="0">
                <a:solidFill>
                  <a:srgbClr val="63FFFC"/>
                </a:solidFill>
              </a:rPr>
              <a:t>	还也可以这边提醒那边 </a:t>
            </a:r>
          </a:p>
          <a:p>
            <a:r>
              <a:rPr lang="zh-CHT" altLang="en-US" b="1" dirty="0">
                <a:solidFill>
                  <a:srgbClr val="63FFFC"/>
                </a:solidFill>
              </a:rPr>
              <a:t>  </a:t>
            </a:r>
          </a:p>
          <a:p>
            <a:r>
              <a:rPr lang="zh-CHT" altLang="en-US" b="1" dirty="0">
                <a:solidFill>
                  <a:srgbClr val="63FFFC"/>
                </a:solidFill>
              </a:rPr>
              <a:t> </a:t>
            </a:r>
            <a:r>
              <a:rPr lang="zh-CHT" altLang="en-US" b="1" dirty="0" smtClean="0">
                <a:solidFill>
                  <a:srgbClr val="63FFFC"/>
                </a:solidFill>
              </a:rPr>
              <a:t>        如</a:t>
            </a:r>
            <a:r>
              <a:rPr lang="en-US" altLang="zh-CHT" b="1" dirty="0">
                <a:solidFill>
                  <a:srgbClr val="63FFFC"/>
                </a:solidFill>
              </a:rPr>
              <a:t>:</a:t>
            </a:r>
            <a:endParaRPr lang="zh-CHT" altLang="en-US" b="1" dirty="0">
              <a:solidFill>
                <a:srgbClr val="63FFFC"/>
              </a:solidFill>
            </a:endParaRPr>
          </a:p>
          <a:p>
            <a:r>
              <a:rPr lang="zh-CHT" altLang="en-US" b="1" dirty="0">
                <a:solidFill>
                  <a:srgbClr val="63FFFC"/>
                </a:solidFill>
              </a:rPr>
              <a:t>	</a:t>
            </a:r>
            <a:r>
              <a:rPr lang="zh-CHT" altLang="en-US" b="1" dirty="0" smtClean="0">
                <a:solidFill>
                  <a:srgbClr val="63FFFC"/>
                </a:solidFill>
              </a:rPr>
              <a:t>提醒 </a:t>
            </a:r>
            <a:r>
              <a:rPr lang="zh-CHT" altLang="en-US" b="1" dirty="0">
                <a:solidFill>
                  <a:srgbClr val="63FFFC"/>
                </a:solidFill>
              </a:rPr>
              <a:t>小孩上学</a:t>
            </a:r>
          </a:p>
          <a:p>
            <a:r>
              <a:rPr lang="zh-CHT" altLang="en-US" b="1" dirty="0">
                <a:solidFill>
                  <a:srgbClr val="63FFFC"/>
                </a:solidFill>
              </a:rPr>
              <a:t>	</a:t>
            </a:r>
            <a:r>
              <a:rPr lang="zh-CHT" altLang="en-US" b="1" dirty="0" smtClean="0">
                <a:solidFill>
                  <a:srgbClr val="63FFFC"/>
                </a:solidFill>
              </a:rPr>
              <a:t>两个情侣之间可以互相提醒起床之类</a:t>
            </a:r>
            <a:endParaRPr lang="zh-CHT" altLang="en-US" b="1" dirty="0">
              <a:solidFill>
                <a:srgbClr val="63FF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0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346199"/>
            <a:ext cx="3413581" cy="51180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93900" y="5803900"/>
            <a:ext cx="4368800" cy="76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3"/>
            <a:endCxn id="8" idx="1"/>
          </p:cNvCxnSpPr>
          <p:nvPr/>
        </p:nvCxnSpPr>
        <p:spPr>
          <a:xfrm flipV="1">
            <a:off x="6362700" y="5133975"/>
            <a:ext cx="558800" cy="105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21500" y="4464050"/>
            <a:ext cx="2095500" cy="1339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下面这些按钮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布局需要重新设计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图片需重做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12" idx="1"/>
          </p:cNvCxnSpPr>
          <p:nvPr/>
        </p:nvCxnSpPr>
        <p:spPr>
          <a:xfrm flipV="1">
            <a:off x="5283200" y="1797050"/>
            <a:ext cx="1765300" cy="122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48500" y="1346200"/>
            <a:ext cx="1600200" cy="901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 设计的更漂亮点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46400" y="1633041"/>
            <a:ext cx="2349500" cy="6223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2413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err="1" smtClean="0">
                <a:solidFill>
                  <a:srgbClr val="63FFFC"/>
                </a:solidFill>
              </a:rPr>
              <a:t>i</a:t>
            </a:r>
            <a:r>
              <a:rPr kumimoji="1" lang="en-US" altLang="zh-CN" sz="4400" b="1" dirty="0" err="1">
                <a:solidFill>
                  <a:srgbClr val="63FFFC"/>
                </a:solidFill>
              </a:rPr>
              <a:t>C</a:t>
            </a:r>
            <a:r>
              <a:rPr kumimoji="1" lang="en-US" altLang="zh-CN" sz="4400" b="1" dirty="0" err="1" smtClean="0">
                <a:solidFill>
                  <a:srgbClr val="63FFFC"/>
                </a:solidFill>
              </a:rPr>
              <a:t>lock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63FFFC"/>
                </a:solidFill>
              </a:rPr>
              <a:t>–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闹钟</a:t>
            </a:r>
            <a:endParaRPr kumimoji="1" lang="zh-CN" altLang="en-US" sz="2800" b="1" dirty="0">
              <a:solidFill>
                <a:srgbClr val="63FF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8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14300"/>
            <a:ext cx="7772400" cy="965200"/>
          </a:xfrm>
        </p:spPr>
        <p:txBody>
          <a:bodyPr/>
          <a:lstStyle/>
          <a:p>
            <a:pPr algn="ctr"/>
            <a:r>
              <a:rPr kumimoji="1" lang="en-US" altLang="zh-CN" b="1" dirty="0" err="1" smtClean="0">
                <a:solidFill>
                  <a:srgbClr val="63FFFC"/>
                </a:solidFill>
              </a:rPr>
              <a:t>iC</a:t>
            </a:r>
            <a:r>
              <a:rPr kumimoji="1" lang="en-US" altLang="zh-CN" b="1" dirty="0" err="1" smtClean="0">
                <a:solidFill>
                  <a:srgbClr val="63FFFC"/>
                </a:solidFill>
              </a:rPr>
              <a:t>lock</a:t>
            </a:r>
            <a:r>
              <a:rPr kumimoji="1" lang="zh-CN" altLang="en-US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b="1" dirty="0" smtClean="0">
                <a:solidFill>
                  <a:srgbClr val="63FFFC"/>
                </a:solidFill>
              </a:rPr>
              <a:t>–</a:t>
            </a:r>
            <a:r>
              <a:rPr kumimoji="1" lang="zh-CN" altLang="en-US" b="1" dirty="0" smtClean="0">
                <a:solidFill>
                  <a:srgbClr val="63FFFC"/>
                </a:solidFill>
              </a:rPr>
              <a:t> </a:t>
            </a:r>
            <a:r>
              <a:rPr kumimoji="1" lang="zh-CN" altLang="en-US" sz="4400" b="1" dirty="0" smtClean="0">
                <a:solidFill>
                  <a:srgbClr val="63FFFC"/>
                </a:solidFill>
              </a:rPr>
              <a:t>闹钟</a:t>
            </a:r>
            <a:endParaRPr kumimoji="1" lang="zh-CN" altLang="en-US" sz="4400" b="1" dirty="0">
              <a:solidFill>
                <a:srgbClr val="63FFFC"/>
              </a:solidFill>
            </a:endParaRPr>
          </a:p>
        </p:txBody>
      </p:sp>
      <p:pic>
        <p:nvPicPr>
          <p:cNvPr id="3" name="图片 2" descr="C4D7209E65C227B291C49A34C4F6838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69" y="1549402"/>
            <a:ext cx="2890631" cy="43359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38669" y="1790700"/>
            <a:ext cx="617331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>
            <a:endCxn id="7" idx="3"/>
          </p:cNvCxnSpPr>
          <p:nvPr/>
        </p:nvCxnSpPr>
        <p:spPr>
          <a:xfrm flipH="1" flipV="1">
            <a:off x="2031999" y="1917702"/>
            <a:ext cx="90667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0399" y="1536703"/>
            <a:ext cx="1371600" cy="761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按钮做的更加漂亮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5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435100"/>
            <a:ext cx="3111500" cy="448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5300" y="14351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63FFFC"/>
                </a:solidFill>
              </a:rPr>
              <a:t>每个礼拜闹钟响几次</a:t>
            </a:r>
            <a:endParaRPr kumimoji="1" lang="zh-CN" altLang="en-US" sz="2400" b="1" dirty="0">
              <a:solidFill>
                <a:srgbClr val="63FFF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413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err="1" smtClean="0">
                <a:solidFill>
                  <a:srgbClr val="63FFFC"/>
                </a:solidFill>
              </a:rPr>
              <a:t>i</a:t>
            </a:r>
            <a:r>
              <a:rPr kumimoji="1" lang="en-US" altLang="zh-CN" sz="4400" b="1" dirty="0" err="1">
                <a:solidFill>
                  <a:srgbClr val="63FFFC"/>
                </a:solidFill>
              </a:rPr>
              <a:t>C</a:t>
            </a:r>
            <a:r>
              <a:rPr kumimoji="1" lang="en-US" altLang="zh-CN" sz="4400" b="1" dirty="0" err="1" smtClean="0">
                <a:solidFill>
                  <a:srgbClr val="63FFFC"/>
                </a:solidFill>
              </a:rPr>
              <a:t>lock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63FFFC"/>
                </a:solidFill>
              </a:rPr>
              <a:t>–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闹钟</a:t>
            </a:r>
            <a:endParaRPr kumimoji="1" lang="zh-CN" altLang="en-US" sz="2800" b="1" dirty="0">
              <a:solidFill>
                <a:srgbClr val="63FF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620103"/>
            <a:ext cx="78790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b="1" dirty="0" smtClean="0">
              <a:solidFill>
                <a:srgbClr val="63FFFC"/>
              </a:solidFill>
            </a:endParaRPr>
          </a:p>
          <a:p>
            <a:r>
              <a:rPr kumimoji="1" lang="zh-CN" altLang="en-US" sz="2400" b="1" dirty="0" smtClean="0">
                <a:solidFill>
                  <a:srgbClr val="63FFFC"/>
                </a:solidFill>
              </a:rPr>
              <a:t>    喜欢的同学，欢迎大家加入进来。让我们一起让这款</a:t>
            </a:r>
            <a:endParaRPr kumimoji="1" lang="en-US" altLang="zh-CN" sz="2400" b="1" dirty="0" smtClean="0">
              <a:solidFill>
                <a:srgbClr val="63FFFC"/>
              </a:solidFill>
            </a:endParaRPr>
          </a:p>
          <a:p>
            <a:r>
              <a:rPr kumimoji="1" lang="zh-CN" altLang="en-US" sz="2400" b="1" dirty="0" smtClean="0">
                <a:solidFill>
                  <a:srgbClr val="63FFFC"/>
                </a:solidFill>
              </a:rPr>
              <a:t>闹钟的功能变得更加完美，界面变的更加时尚！</a:t>
            </a:r>
            <a:endParaRPr kumimoji="1" lang="en-US" altLang="zh-CN" sz="2400" b="1" dirty="0" smtClean="0">
              <a:solidFill>
                <a:srgbClr val="63FFFC"/>
              </a:solidFill>
            </a:endParaRPr>
          </a:p>
          <a:p>
            <a:endParaRPr kumimoji="1" lang="en-US" altLang="zh-CN" sz="2400" b="1" dirty="0">
              <a:solidFill>
                <a:srgbClr val="63FFFC"/>
              </a:solidFill>
            </a:endParaRPr>
          </a:p>
          <a:p>
            <a:r>
              <a:rPr kumimoji="1" lang="zh-CN" altLang="en-US" sz="2400" b="1" dirty="0" smtClean="0">
                <a:solidFill>
                  <a:srgbClr val="63FFFC"/>
                </a:solidFill>
              </a:rPr>
              <a:t>练习方式：</a:t>
            </a:r>
            <a:endParaRPr kumimoji="1" lang="en-US" altLang="zh-CN" sz="2400" b="1" dirty="0" smtClean="0">
              <a:solidFill>
                <a:srgbClr val="63FFFC"/>
              </a:solidFill>
            </a:endParaRPr>
          </a:p>
          <a:p>
            <a:endParaRPr kumimoji="1" lang="en-US" altLang="zh-CN" sz="2400" b="1" dirty="0">
              <a:solidFill>
                <a:srgbClr val="63FFFC"/>
              </a:solidFill>
            </a:endParaRPr>
          </a:p>
          <a:p>
            <a:r>
              <a:rPr kumimoji="1" lang="en-US" altLang="zh-CN" sz="2400" b="1" dirty="0" smtClean="0">
                <a:solidFill>
                  <a:srgbClr val="63FFFC"/>
                </a:solidFill>
              </a:rPr>
              <a:t>	</a:t>
            </a:r>
            <a:r>
              <a:rPr kumimoji="1" lang="zh-CN" altLang="en-US" sz="2400" b="1" dirty="0" smtClean="0">
                <a:solidFill>
                  <a:srgbClr val="63FFFC"/>
                </a:solidFill>
              </a:rPr>
              <a:t>张锐</a:t>
            </a:r>
            <a:endParaRPr kumimoji="1" lang="en-US" altLang="zh-CN" sz="2400" b="1" dirty="0" smtClean="0">
              <a:solidFill>
                <a:srgbClr val="63FFFC"/>
              </a:solidFill>
            </a:endParaRPr>
          </a:p>
          <a:p>
            <a:r>
              <a:rPr kumimoji="1" lang="en-US" altLang="zh-CN" sz="2400" b="1" dirty="0">
                <a:solidFill>
                  <a:srgbClr val="63FFFC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63FFFC"/>
                </a:solidFill>
              </a:rPr>
              <a:t>QQ</a:t>
            </a:r>
            <a:r>
              <a:rPr kumimoji="1" lang="zh-CN" altLang="en-US" sz="2400" b="1" dirty="0" smtClean="0">
                <a:solidFill>
                  <a:srgbClr val="63FFFC"/>
                </a:solidFill>
              </a:rPr>
              <a:t>： </a:t>
            </a:r>
            <a:r>
              <a:rPr kumimoji="1" lang="en-US" altLang="zh-CN" sz="2400" b="1" dirty="0" smtClean="0">
                <a:solidFill>
                  <a:srgbClr val="63FFFC"/>
                </a:solidFill>
              </a:rPr>
              <a:t>4597</a:t>
            </a:r>
            <a:r>
              <a:rPr kumimoji="1" lang="zh-CN" altLang="en-US" sz="24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400" b="1" smtClean="0">
                <a:solidFill>
                  <a:srgbClr val="63FFFC"/>
                </a:solidFill>
              </a:rPr>
              <a:t>62857</a:t>
            </a:r>
            <a:endParaRPr kumimoji="1" lang="en-US" altLang="zh-CN" sz="2400" b="1" dirty="0" smtClean="0">
              <a:solidFill>
                <a:srgbClr val="63FFFC"/>
              </a:solidFill>
            </a:endParaRPr>
          </a:p>
          <a:p>
            <a:r>
              <a:rPr kumimoji="1" lang="en-US" altLang="zh-CN" sz="2400" b="1" dirty="0">
                <a:solidFill>
                  <a:srgbClr val="63FFFC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63FFFC"/>
                </a:solidFill>
              </a:rPr>
              <a:t>TEL:</a:t>
            </a:r>
            <a:r>
              <a:rPr kumimoji="1" lang="zh-CN" altLang="en-US" sz="24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63FFFC"/>
                </a:solidFill>
              </a:rPr>
              <a:t>	156</a:t>
            </a:r>
            <a:r>
              <a:rPr kumimoji="1" lang="zh-CN" altLang="en-US" sz="24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63FFFC"/>
                </a:solidFill>
              </a:rPr>
              <a:t>0063</a:t>
            </a:r>
            <a:r>
              <a:rPr kumimoji="1" lang="zh-CN" altLang="en-US" sz="24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63FFFC"/>
                </a:solidFill>
              </a:rPr>
              <a:t>9558</a:t>
            </a:r>
            <a:endParaRPr kumimoji="1" lang="zh-CN" altLang="en-US" sz="2400" b="1" dirty="0">
              <a:solidFill>
                <a:srgbClr val="63FFF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413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err="1" smtClean="0">
                <a:solidFill>
                  <a:srgbClr val="63FFFC"/>
                </a:solidFill>
              </a:rPr>
              <a:t>i</a:t>
            </a:r>
            <a:r>
              <a:rPr kumimoji="1" lang="en-US" altLang="zh-CN" sz="4400" b="1" dirty="0" err="1">
                <a:solidFill>
                  <a:srgbClr val="63FFFC"/>
                </a:solidFill>
              </a:rPr>
              <a:t>C</a:t>
            </a:r>
            <a:r>
              <a:rPr kumimoji="1" lang="en-US" altLang="zh-CN" sz="4400" b="1" dirty="0" err="1" smtClean="0">
                <a:solidFill>
                  <a:srgbClr val="63FFFC"/>
                </a:solidFill>
              </a:rPr>
              <a:t>lock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63FFFC"/>
                </a:solidFill>
              </a:rPr>
              <a:t>–</a:t>
            </a:r>
            <a:r>
              <a:rPr kumimoji="1" lang="zh-CN" altLang="en-US" sz="2800" b="1" dirty="0" smtClean="0">
                <a:solidFill>
                  <a:srgbClr val="63FFFC"/>
                </a:solidFill>
              </a:rPr>
              <a:t> 闹钟</a:t>
            </a:r>
            <a:endParaRPr kumimoji="1" lang="zh-CN" altLang="en-US" sz="2800" b="1" dirty="0">
              <a:solidFill>
                <a:srgbClr val="63FF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7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元素.thmx</Template>
  <TotalTime>705</TotalTime>
  <Words>68</Words>
  <Application>Microsoft Macintosh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元素</vt:lpstr>
      <vt:lpstr>PowerPoint 演示文稿</vt:lpstr>
      <vt:lpstr>PowerPoint 演示文稿</vt:lpstr>
      <vt:lpstr>PowerPoint 演示文稿</vt:lpstr>
      <vt:lpstr>iClock – 闹钟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airy A</dc:creator>
  <cp:lastModifiedBy>airy A</cp:lastModifiedBy>
  <cp:revision>12</cp:revision>
  <dcterms:created xsi:type="dcterms:W3CDTF">2014-01-18T14:14:36Z</dcterms:created>
  <dcterms:modified xsi:type="dcterms:W3CDTF">2014-01-20T05:37:32Z</dcterms:modified>
</cp:coreProperties>
</file>