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DED"/>
    <a:srgbClr val="63A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BFECD78-3C8E-49F2-8FAB-59489D168ABB}" type="datetimeFigureOut">
              <a:rPr lang="en-US" smtClean="0"/>
              <a:t>14-1-18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5618" y="737927"/>
            <a:ext cx="50118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dirty="0" smtClean="0">
                <a:solidFill>
                  <a:srgbClr val="4EADED"/>
                </a:solidFill>
              </a:rPr>
              <a:t>快递追踪</a:t>
            </a:r>
            <a:endParaRPr kumimoji="1" lang="zh-CN" altLang="en-US" sz="8000" dirty="0">
              <a:solidFill>
                <a:srgbClr val="4EADED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178" y="3604567"/>
            <a:ext cx="5749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4EADED"/>
                </a:solidFill>
              </a:rPr>
              <a:t>制作者：李东伟</a:t>
            </a:r>
            <a:r>
              <a:rPr kumimoji="1" lang="en-US" altLang="zh-CN" sz="2800" dirty="0" smtClean="0">
                <a:solidFill>
                  <a:srgbClr val="4EADED"/>
                </a:solidFill>
              </a:rPr>
              <a:t> </a:t>
            </a:r>
            <a:r>
              <a:rPr kumimoji="1" lang="zh-CN" altLang="en-US" sz="2800" dirty="0" smtClean="0">
                <a:solidFill>
                  <a:srgbClr val="4EADED"/>
                </a:solidFill>
              </a:rPr>
              <a:t>和</a:t>
            </a:r>
            <a:r>
              <a:rPr kumimoji="1" lang="en-US" altLang="zh-CN" sz="2800" dirty="0" smtClean="0">
                <a:solidFill>
                  <a:srgbClr val="4EADED"/>
                </a:solidFill>
              </a:rPr>
              <a:t> </a:t>
            </a:r>
            <a:r>
              <a:rPr kumimoji="1" lang="zh-CN" altLang="en-US" sz="2800" dirty="0" smtClean="0">
                <a:solidFill>
                  <a:srgbClr val="4EADED"/>
                </a:solidFill>
              </a:rPr>
              <a:t>即将加入的</a:t>
            </a:r>
            <a:r>
              <a:rPr kumimoji="1" lang="zh-CN" altLang="en-US" sz="4400" dirty="0" smtClean="0">
                <a:solidFill>
                  <a:srgbClr val="FF0000"/>
                </a:solidFill>
              </a:rPr>
              <a:t>你</a:t>
            </a:r>
            <a:endParaRPr kumimoji="1"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3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95078" y="1383046"/>
            <a:ext cx="3278281" cy="511400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95078" y="5759125"/>
            <a:ext cx="3278281" cy="73792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95078" y="5759125"/>
            <a:ext cx="823863" cy="73792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25633" y="5759125"/>
            <a:ext cx="823863" cy="73792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18941" y="5759125"/>
            <a:ext cx="823863" cy="73792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49496" y="5759125"/>
            <a:ext cx="823863" cy="73792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 flipH="1">
            <a:off x="6273360" y="5759125"/>
            <a:ext cx="892516" cy="300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303185" y="5406954"/>
            <a:ext cx="132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4EADED"/>
                </a:solidFill>
              </a:rPr>
              <a:t>功能选项栏</a:t>
            </a:r>
            <a:endParaRPr kumimoji="1" lang="zh-CN" altLang="en-US" dirty="0">
              <a:solidFill>
                <a:srgbClr val="4EADED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66717" y="5844930"/>
            <a:ext cx="497749" cy="42902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2119727" y="5844930"/>
            <a:ext cx="1081318" cy="214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77970" y="5406954"/>
            <a:ext cx="144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4EADED"/>
                </a:solidFill>
              </a:rPr>
              <a:t>功能图标</a:t>
            </a:r>
            <a:endParaRPr kumimoji="1" lang="en-US" altLang="zh-CN" dirty="0" smtClean="0">
              <a:solidFill>
                <a:srgbClr val="4EADED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88504" y="5842880"/>
            <a:ext cx="497749" cy="42902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810295" y="5832631"/>
            <a:ext cx="497749" cy="42902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614915" y="5832631"/>
            <a:ext cx="497749" cy="42902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003663" y="1383046"/>
            <a:ext cx="3278282" cy="72076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1991002" y="1297242"/>
            <a:ext cx="1012661" cy="223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83566" y="974076"/>
            <a:ext cx="1536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4EADED"/>
                </a:solidFill>
              </a:rPr>
              <a:t>功能主题栏</a:t>
            </a:r>
            <a:endParaRPr kumimoji="1" lang="en-US" altLang="zh-CN" dirty="0" smtClean="0">
              <a:solidFill>
                <a:srgbClr val="4EADED"/>
              </a:solidFill>
            </a:endParaRPr>
          </a:p>
          <a:p>
            <a:r>
              <a:rPr kumimoji="1" lang="zh-CN" altLang="zh-CN" dirty="0" smtClean="0">
                <a:solidFill>
                  <a:srgbClr val="4EADED"/>
                </a:solidFill>
              </a:rPr>
              <a:t>（</a:t>
            </a:r>
            <a:r>
              <a:rPr kumimoji="1" lang="zh-CN" altLang="en-US" dirty="0" smtClean="0">
                <a:solidFill>
                  <a:srgbClr val="4EADED"/>
                </a:solidFill>
              </a:rPr>
              <a:t>需要：</a:t>
            </a:r>
            <a:r>
              <a:rPr kumimoji="1" lang="zh-CN" altLang="en-US" dirty="0" smtClean="0">
                <a:solidFill>
                  <a:srgbClr val="FF0000"/>
                </a:solidFill>
              </a:rPr>
              <a:t>背景图片</a:t>
            </a:r>
            <a:r>
              <a:rPr kumimoji="1" lang="zh-CN" altLang="en-US" dirty="0" smtClean="0">
                <a:solidFill>
                  <a:srgbClr val="4EADED"/>
                </a:solidFill>
              </a:rPr>
              <a:t>）</a:t>
            </a:r>
            <a:endParaRPr kumimoji="1" lang="zh-CN" altLang="en-US" dirty="0">
              <a:solidFill>
                <a:srgbClr val="4EADED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41283" y="1520336"/>
            <a:ext cx="371381" cy="411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/>
              <a:t>+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43" idx="1"/>
            <a:endCxn id="26" idx="3"/>
          </p:cNvCxnSpPr>
          <p:nvPr/>
        </p:nvCxnSpPr>
        <p:spPr>
          <a:xfrm flipH="1">
            <a:off x="6112664" y="1432374"/>
            <a:ext cx="778594" cy="293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827526" y="1520336"/>
            <a:ext cx="1630555" cy="411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183881" y="1520336"/>
            <a:ext cx="463421" cy="411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32" name="直线箭头连接符 31"/>
          <p:cNvCxnSpPr>
            <a:endCxn id="30" idx="1"/>
          </p:cNvCxnSpPr>
          <p:nvPr/>
        </p:nvCxnSpPr>
        <p:spPr>
          <a:xfrm flipV="1">
            <a:off x="2428675" y="1726269"/>
            <a:ext cx="755206" cy="377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endCxn id="29" idx="0"/>
          </p:cNvCxnSpPr>
          <p:nvPr/>
        </p:nvCxnSpPr>
        <p:spPr>
          <a:xfrm flipH="1">
            <a:off x="4642804" y="1125631"/>
            <a:ext cx="411928" cy="394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048510" y="789410"/>
            <a:ext cx="129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4EADED"/>
                </a:solidFill>
              </a:rPr>
              <a:t>功能标题</a:t>
            </a:r>
            <a:endParaRPr kumimoji="1" lang="zh-CN" altLang="en-US" dirty="0">
              <a:solidFill>
                <a:srgbClr val="4EADED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83566" y="308900"/>
            <a:ext cx="306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软件启动后的主界面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41" name="直线箭头连接符 40"/>
          <p:cNvCxnSpPr/>
          <p:nvPr/>
        </p:nvCxnSpPr>
        <p:spPr>
          <a:xfrm flipH="1">
            <a:off x="5627641" y="3157640"/>
            <a:ext cx="1424593" cy="343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891258" y="832209"/>
            <a:ext cx="1553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4EADED"/>
                </a:solidFill>
              </a:rPr>
              <a:t>添加订单</a:t>
            </a:r>
            <a:endParaRPr kumimoji="1" lang="en-US" altLang="zh-CN" dirty="0" smtClean="0">
              <a:solidFill>
                <a:srgbClr val="4EADED"/>
              </a:solidFill>
            </a:endParaRPr>
          </a:p>
          <a:p>
            <a:endParaRPr kumimoji="1" lang="en-US" altLang="zh-CN" dirty="0">
              <a:solidFill>
                <a:srgbClr val="4EADED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分为两种状态的图标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83566" y="2032538"/>
            <a:ext cx="18451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4EADED"/>
                </a:solidFill>
              </a:rPr>
              <a:t>订单状态列表，例如在途中或者已签收等等</a:t>
            </a:r>
            <a:endParaRPr kumimoji="1" lang="en-US" altLang="zh-CN" dirty="0" smtClean="0">
              <a:solidFill>
                <a:srgbClr val="4EADED"/>
              </a:solidFill>
            </a:endParaRPr>
          </a:p>
          <a:p>
            <a:endParaRPr kumimoji="1" lang="en-US" altLang="zh-CN" dirty="0">
              <a:solidFill>
                <a:srgbClr val="4EADED"/>
              </a:solidFill>
            </a:endParaRPr>
          </a:p>
          <a:p>
            <a:r>
              <a:rPr kumimoji="1" lang="zh-CN" altLang="en-US" b="1" dirty="0" smtClean="0">
                <a:solidFill>
                  <a:srgbClr val="FF0000"/>
                </a:solidFill>
              </a:rPr>
              <a:t>一张</a:t>
            </a:r>
            <a:r>
              <a:rPr kumimoji="1" lang="zh-CN" altLang="en-US" dirty="0" smtClean="0">
                <a:solidFill>
                  <a:srgbClr val="FF0000"/>
                </a:solidFill>
              </a:rPr>
              <a:t>可以表示列表的图片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165876" y="2865902"/>
            <a:ext cx="1718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4EADED"/>
                </a:solidFill>
              </a:rPr>
              <a:t>用户订单列表</a:t>
            </a:r>
            <a:endParaRPr kumimoji="1" lang="en-US" altLang="zh-CN" dirty="0" smtClean="0">
              <a:solidFill>
                <a:srgbClr val="4EADED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订单的显示</a:t>
            </a:r>
            <a:r>
              <a:rPr kumimoji="1" lang="zh-CN" altLang="en-US" dirty="0" smtClean="0">
                <a:solidFill>
                  <a:srgbClr val="4EADED"/>
                </a:solidFill>
              </a:rPr>
              <a:t>需要一张</a:t>
            </a:r>
            <a:r>
              <a:rPr kumimoji="1" lang="zh-CN" altLang="en-US" dirty="0" smtClean="0">
                <a:solidFill>
                  <a:srgbClr val="FF0000"/>
                </a:solidFill>
              </a:rPr>
              <a:t>背景图片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170874" y="3655312"/>
            <a:ext cx="943860" cy="94386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/>
              <a:t>+</a:t>
            </a:r>
            <a:endParaRPr kumimoji="1" lang="zh-CN" altLang="en-US" dirty="0"/>
          </a:p>
        </p:txBody>
      </p:sp>
      <p:cxnSp>
        <p:nvCxnSpPr>
          <p:cNvPr id="51" name="直线箭头连接符 50"/>
          <p:cNvCxnSpPr>
            <a:endCxn id="47" idx="6"/>
          </p:cNvCxnSpPr>
          <p:nvPr/>
        </p:nvCxnSpPr>
        <p:spPr>
          <a:xfrm flipH="1" flipV="1">
            <a:off x="5114734" y="4127242"/>
            <a:ext cx="1579137" cy="35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891257" y="4127242"/>
            <a:ext cx="1733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4EADED"/>
                </a:solidFill>
              </a:rPr>
              <a:t>软件初次运行，</a:t>
            </a:r>
            <a:r>
              <a:rPr kumimoji="1" lang="en-US" altLang="zh-CN" dirty="0" smtClean="0">
                <a:solidFill>
                  <a:srgbClr val="4EADED"/>
                </a:solidFill>
              </a:rPr>
              <a:t>maybe</a:t>
            </a:r>
            <a:r>
              <a:rPr kumimoji="1" lang="zh-CN" altLang="en-US" dirty="0" smtClean="0">
                <a:solidFill>
                  <a:srgbClr val="FF0000"/>
                </a:solidFill>
              </a:rPr>
              <a:t>需要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一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个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订单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添加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的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图标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0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6113" y="4655588"/>
            <a:ext cx="3036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4EADED"/>
                </a:solidFill>
              </a:rPr>
              <a:t>功能选项栏图标</a:t>
            </a:r>
            <a:endParaRPr kumimoji="1" lang="en-US" altLang="zh-CN" dirty="0" smtClean="0">
              <a:solidFill>
                <a:srgbClr val="4EADED"/>
              </a:solidFill>
            </a:endParaRPr>
          </a:p>
          <a:p>
            <a:endParaRPr kumimoji="1" lang="en-US" altLang="zh-CN" dirty="0">
              <a:solidFill>
                <a:srgbClr val="4EADED"/>
              </a:solidFill>
            </a:endParaRPr>
          </a:p>
          <a:p>
            <a:r>
              <a:rPr kumimoji="1" lang="zh-CN" altLang="en-US" dirty="0" smtClean="0">
                <a:solidFill>
                  <a:srgbClr val="4EADED"/>
                </a:solidFill>
              </a:rPr>
              <a:t>需求：</a:t>
            </a:r>
            <a:r>
              <a:rPr kumimoji="1" lang="zh-CN" altLang="en-US" dirty="0" smtClean="0">
                <a:solidFill>
                  <a:srgbClr val="FF0000"/>
                </a:solidFill>
              </a:rPr>
              <a:t>四个</a:t>
            </a:r>
            <a:r>
              <a:rPr kumimoji="1" lang="zh-CN" altLang="en-US" dirty="0" smtClean="0">
                <a:solidFill>
                  <a:srgbClr val="4EADED"/>
                </a:solidFill>
              </a:rPr>
              <a:t>，图标能表达处“我的快递，查找快递，常用快递，关于”这样的信息</a:t>
            </a:r>
            <a:endParaRPr kumimoji="1" lang="en-US" altLang="zh-CN" dirty="0" smtClean="0">
              <a:solidFill>
                <a:srgbClr val="4EADED"/>
              </a:solidFill>
            </a:endParaRPr>
          </a:p>
        </p:txBody>
      </p:sp>
      <p:pic>
        <p:nvPicPr>
          <p:cNvPr id="6" name="图片 5" descr="屏幕快照 2014-01-18 12.19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10" y="1296031"/>
            <a:ext cx="2094970" cy="2511978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>
          <a:xfrm flipH="1">
            <a:off x="5303606" y="1236336"/>
            <a:ext cx="1149973" cy="196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453579" y="1051670"/>
            <a:ext cx="11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需要列表图标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线箭头连接符 11"/>
          <p:cNvCxnSpPr>
            <a:stCxn id="13" idx="3"/>
            <a:endCxn id="6" idx="1"/>
          </p:cNvCxnSpPr>
          <p:nvPr/>
        </p:nvCxnSpPr>
        <p:spPr>
          <a:xfrm flipV="1">
            <a:off x="2702469" y="2552020"/>
            <a:ext cx="660641" cy="547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08949" y="2145136"/>
            <a:ext cx="2393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4EADED"/>
                </a:solidFill>
              </a:rPr>
              <a:t>点击之后弹出的列表</a:t>
            </a:r>
            <a:endParaRPr kumimoji="1" lang="en-US" altLang="zh-CN" dirty="0" smtClean="0">
              <a:solidFill>
                <a:srgbClr val="4EADED"/>
              </a:solidFill>
            </a:endParaRPr>
          </a:p>
          <a:p>
            <a:endParaRPr kumimoji="1" lang="en-US" altLang="zh-CN" dirty="0">
              <a:solidFill>
                <a:srgbClr val="4EADED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需要一张背景图片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926003" y="1630303"/>
            <a:ext cx="377603" cy="326061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17" name="图片 16" descr="屏幕快照 2014-01-18 12.42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33" y="5069402"/>
            <a:ext cx="4114800" cy="762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500420" y="5255399"/>
            <a:ext cx="73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4EADED"/>
                </a:solidFill>
              </a:rPr>
              <a:t>示例</a:t>
            </a:r>
            <a:endParaRPr kumimoji="1" lang="zh-CN" altLang="en-US" dirty="0">
              <a:solidFill>
                <a:srgbClr val="4EADED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84192" y="5947347"/>
            <a:ext cx="2179799" cy="371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4EADED"/>
                </a:solidFill>
              </a:rPr>
              <a:t>这些好挫</a:t>
            </a:r>
            <a:endParaRPr kumimoji="1" lang="zh-CN" altLang="en-US" dirty="0">
              <a:solidFill>
                <a:srgbClr val="4EAD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9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0896" y="267313"/>
            <a:ext cx="3278281" cy="405566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1430" y="267313"/>
            <a:ext cx="247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4EADED"/>
                </a:solidFill>
              </a:rPr>
              <a:t>填写快递信息功能界面</a:t>
            </a:r>
            <a:endParaRPr kumimoji="1" lang="en-US" altLang="zh-CN" dirty="0" smtClean="0">
              <a:solidFill>
                <a:srgbClr val="4EADE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80896" y="267313"/>
            <a:ext cx="3278282" cy="72076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96175" y="439873"/>
            <a:ext cx="171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填写快递信息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55883" y="1860138"/>
            <a:ext cx="2162635" cy="176759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2643219" y="2735352"/>
            <a:ext cx="10126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77602" y="1928991"/>
            <a:ext cx="226561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4EADED"/>
                </a:solidFill>
              </a:rPr>
              <a:t>填写信息视图</a:t>
            </a:r>
            <a:endParaRPr kumimoji="1" lang="en-US" altLang="zh-CN" dirty="0" smtClean="0">
              <a:solidFill>
                <a:srgbClr val="4EADED"/>
              </a:solidFill>
            </a:endParaRPr>
          </a:p>
          <a:p>
            <a:r>
              <a:rPr kumimoji="1" lang="zh-CN" altLang="zh-CN" dirty="0" smtClean="0">
                <a:solidFill>
                  <a:srgbClr val="4EADED"/>
                </a:solidFill>
              </a:rPr>
              <a:t>（</a:t>
            </a:r>
            <a:r>
              <a:rPr kumimoji="1" lang="zh-CN" altLang="en-US" dirty="0" smtClean="0">
                <a:solidFill>
                  <a:srgbClr val="4EADED"/>
                </a:solidFill>
              </a:rPr>
              <a:t>需要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一张背景图片</a:t>
            </a:r>
            <a:r>
              <a:rPr kumimoji="1" lang="zh-CN" altLang="en-US" dirty="0" smtClean="0">
                <a:solidFill>
                  <a:srgbClr val="4EADED"/>
                </a:solidFill>
              </a:rPr>
              <a:t>，可以参考实际生活中的订单条，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如果你有更好的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idea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，那就更棒了！</a:t>
            </a:r>
            <a:r>
              <a:rPr kumimoji="1" lang="zh-CN" altLang="en-US" dirty="0" smtClean="0">
                <a:solidFill>
                  <a:srgbClr val="4EADED"/>
                </a:solidFill>
              </a:rPr>
              <a:t>）</a:t>
            </a:r>
            <a:endParaRPr kumimoji="1" lang="zh-CN" altLang="en-US" dirty="0">
              <a:solidFill>
                <a:srgbClr val="4EADED"/>
              </a:solidFill>
            </a:endParaRPr>
          </a:p>
        </p:txBody>
      </p:sp>
      <p:pic>
        <p:nvPicPr>
          <p:cNvPr id="16" name="图片 15" descr="屏幕快照 2014-01-18 11.17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18" y="4736065"/>
            <a:ext cx="3608442" cy="199904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69387" y="5148273"/>
            <a:ext cx="149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4EADED"/>
                </a:solidFill>
              </a:rPr>
              <a:t>背景参考图</a:t>
            </a:r>
            <a:endParaRPr kumimoji="1" lang="zh-CN" altLang="en-US" dirty="0">
              <a:solidFill>
                <a:srgbClr val="4EADED"/>
              </a:solidFill>
            </a:endParaRPr>
          </a:p>
        </p:txBody>
      </p:sp>
      <p:cxnSp>
        <p:nvCxnSpPr>
          <p:cNvPr id="19" name="直线箭头连接符 18"/>
          <p:cNvCxnSpPr>
            <a:stCxn id="17" idx="3"/>
            <a:endCxn id="16" idx="1"/>
          </p:cNvCxnSpPr>
          <p:nvPr/>
        </p:nvCxnSpPr>
        <p:spPr>
          <a:xfrm>
            <a:off x="2162635" y="5332939"/>
            <a:ext cx="691083" cy="402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4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29406" y="782408"/>
            <a:ext cx="3278281" cy="511400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0439" y="377544"/>
            <a:ext cx="204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4EADED"/>
                </a:solidFill>
              </a:rPr>
              <a:t>快递公司界面</a:t>
            </a:r>
            <a:endParaRPr kumimoji="1" lang="en-US" altLang="zh-CN" dirty="0" smtClean="0">
              <a:solidFill>
                <a:srgbClr val="4EADE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37991" y="782408"/>
            <a:ext cx="3278282" cy="72076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964830" y="947965"/>
            <a:ext cx="149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4EADED"/>
                </a:solidFill>
              </a:rPr>
              <a:t>快递公司</a:t>
            </a:r>
          </a:p>
        </p:txBody>
      </p:sp>
      <p:sp>
        <p:nvSpPr>
          <p:cNvPr id="9" name="矩形 8"/>
          <p:cNvSpPr/>
          <p:nvPr/>
        </p:nvSpPr>
        <p:spPr>
          <a:xfrm>
            <a:off x="3329772" y="1784753"/>
            <a:ext cx="2711876" cy="377544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>
            <a:stCxn id="12" idx="3"/>
            <a:endCxn id="15" idx="1"/>
          </p:cNvCxnSpPr>
          <p:nvPr/>
        </p:nvCxnSpPr>
        <p:spPr>
          <a:xfrm flipV="1">
            <a:off x="1870851" y="2507572"/>
            <a:ext cx="1767868" cy="293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71636" y="2200725"/>
            <a:ext cx="1699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4EADED"/>
                </a:solidFill>
              </a:rPr>
              <a:t>快递公司列表</a:t>
            </a:r>
            <a:endParaRPr kumimoji="1" lang="en-US" altLang="zh-CN" dirty="0" smtClean="0">
              <a:solidFill>
                <a:srgbClr val="4EADED"/>
              </a:solidFill>
            </a:endParaRPr>
          </a:p>
          <a:p>
            <a:endParaRPr kumimoji="1" lang="en-US" altLang="zh-CN" dirty="0">
              <a:solidFill>
                <a:srgbClr val="4EADED"/>
              </a:solidFill>
            </a:endParaRPr>
          </a:p>
          <a:p>
            <a:r>
              <a:rPr kumimoji="1" lang="zh-CN" altLang="en-US" dirty="0" smtClean="0">
                <a:solidFill>
                  <a:srgbClr val="4EADED"/>
                </a:solidFill>
              </a:rPr>
              <a:t>这里需要一些</a:t>
            </a:r>
            <a:r>
              <a:rPr kumimoji="1" lang="zh-CN" altLang="en-US" dirty="0" smtClean="0">
                <a:solidFill>
                  <a:srgbClr val="FF0000"/>
                </a:solidFill>
              </a:rPr>
              <a:t>快递公司</a:t>
            </a:r>
            <a:r>
              <a:rPr kumimoji="1" lang="en-US" altLang="zh-CN" dirty="0" smtClean="0">
                <a:solidFill>
                  <a:srgbClr val="FF0000"/>
                </a:solidFill>
              </a:rPr>
              <a:t>logo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35738" y="2200725"/>
            <a:ext cx="2334272" cy="60016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638719" y="2269369"/>
            <a:ext cx="652224" cy="4764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solidFill>
                  <a:srgbClr val="4EADED"/>
                </a:solidFill>
              </a:rPr>
              <a:t>logo</a:t>
            </a:r>
            <a:endParaRPr kumimoji="1" lang="zh-CN" altLang="en-US" dirty="0">
              <a:solidFill>
                <a:srgbClr val="4EADED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35738" y="2953290"/>
            <a:ext cx="2334272" cy="60016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8719" y="3021934"/>
            <a:ext cx="652224" cy="4764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solidFill>
                  <a:srgbClr val="4EADED"/>
                </a:solidFill>
              </a:rPr>
              <a:t>logo</a:t>
            </a:r>
            <a:endParaRPr kumimoji="1" lang="zh-CN" altLang="en-US" dirty="0">
              <a:solidFill>
                <a:srgbClr val="4EADED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35738" y="3846140"/>
            <a:ext cx="2334272" cy="60016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638719" y="3914784"/>
            <a:ext cx="652224" cy="47640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solidFill>
                  <a:srgbClr val="4EADED"/>
                </a:solidFill>
              </a:rPr>
              <a:t>logo</a:t>
            </a:r>
            <a:endParaRPr kumimoji="1" lang="zh-CN" altLang="en-US" dirty="0">
              <a:solidFill>
                <a:srgbClr val="4EADED"/>
              </a:solidFill>
            </a:endParaRPr>
          </a:p>
        </p:txBody>
      </p:sp>
      <p:cxnSp>
        <p:nvCxnSpPr>
          <p:cNvPr id="23" name="直线箭头连接符 22"/>
          <p:cNvCxnSpPr>
            <a:stCxn id="12" idx="3"/>
            <a:endCxn id="19" idx="1"/>
          </p:cNvCxnSpPr>
          <p:nvPr/>
        </p:nvCxnSpPr>
        <p:spPr>
          <a:xfrm>
            <a:off x="1870851" y="2800890"/>
            <a:ext cx="1767868" cy="459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2" idx="3"/>
            <a:endCxn id="21" idx="1"/>
          </p:cNvCxnSpPr>
          <p:nvPr/>
        </p:nvCxnSpPr>
        <p:spPr>
          <a:xfrm>
            <a:off x="1870851" y="2800890"/>
            <a:ext cx="1767868" cy="1352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9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9406" y="782408"/>
            <a:ext cx="3278281" cy="511400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37991" y="782408"/>
            <a:ext cx="3278282" cy="72076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58866" y="965127"/>
            <a:ext cx="19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4EADED"/>
                </a:solidFill>
              </a:rPr>
              <a:t>关于</a:t>
            </a:r>
            <a:endParaRPr kumimoji="1" lang="zh-CN" altLang="en-US" dirty="0">
              <a:solidFill>
                <a:srgbClr val="4EADED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40969" y="2659966"/>
            <a:ext cx="3115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感谢</a:t>
            </a:r>
            <a:r>
              <a:rPr kumimoji="1" lang="en-US" altLang="zh-CN" sz="2800" dirty="0" err="1" smtClean="0"/>
              <a:t>itcast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感谢平面设计的你</a:t>
            </a:r>
            <a:endParaRPr kumimoji="1" lang="en-US" altLang="zh-CN" sz="2800" dirty="0" smtClean="0"/>
          </a:p>
          <a:p>
            <a:r>
              <a:rPr kumimoji="1" lang="en-US" altLang="zh-CN" sz="2800" dirty="0" err="1" smtClean="0"/>
              <a:t>blablabla</a:t>
            </a:r>
            <a:r>
              <a:rPr kumimoji="1" lang="en-US" altLang="zh-CN" sz="2800" dirty="0" smtClean="0"/>
              <a:t>……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685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6550" y="2162297"/>
            <a:ext cx="81013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4EADED"/>
                </a:solidFill>
              </a:rPr>
              <a:t>以上是本人对这款应用界面的初步设计。我认为一款好的应用，不仅要让用户有良好的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功能体验</a:t>
            </a:r>
            <a:r>
              <a:rPr kumimoji="1" lang="zh-CN" altLang="en-US" sz="3200" dirty="0" smtClean="0">
                <a:solidFill>
                  <a:srgbClr val="4EADED"/>
                </a:solidFill>
              </a:rPr>
              <a:t>，还应该让用户有不错的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视觉体验</a:t>
            </a:r>
            <a:r>
              <a:rPr kumimoji="1" lang="zh-CN" altLang="en-US" sz="3200" dirty="0" smtClean="0">
                <a:solidFill>
                  <a:srgbClr val="4EADED"/>
                </a:solidFill>
              </a:rPr>
              <a:t>。因此它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需要</a:t>
            </a:r>
            <a:r>
              <a:rPr kumimoji="1" lang="zh-CN" altLang="en-US" sz="3200" dirty="0" smtClean="0">
                <a:solidFill>
                  <a:srgbClr val="4EADED"/>
                </a:solidFill>
              </a:rPr>
              <a:t>来自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平面设计专业的</a:t>
            </a:r>
            <a:r>
              <a:rPr kumimoji="1" lang="zh-CN" altLang="en-US" sz="4000" dirty="0" smtClean="0">
                <a:solidFill>
                  <a:srgbClr val="FF0000"/>
                </a:solidFill>
              </a:rPr>
              <a:t>你</a:t>
            </a:r>
            <a:r>
              <a:rPr kumimoji="1" lang="zh-CN" altLang="en-US" sz="3200" dirty="0" smtClean="0">
                <a:solidFill>
                  <a:srgbClr val="4EADED"/>
                </a:solidFill>
              </a:rPr>
              <a:t>，为它设计美丽的界面。</a:t>
            </a:r>
            <a:endParaRPr kumimoji="1" lang="zh-CN" altLang="en-US" sz="3200" dirty="0">
              <a:solidFill>
                <a:srgbClr val="4EAD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4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9971" y="411866"/>
            <a:ext cx="71916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4EADED"/>
                </a:solidFill>
              </a:rPr>
              <a:t>别犹豫了</a:t>
            </a:r>
            <a:endParaRPr kumimoji="1" lang="en-US" altLang="zh-CN" sz="2800" dirty="0" smtClean="0">
              <a:solidFill>
                <a:srgbClr val="4EADED"/>
              </a:solidFill>
            </a:endParaRPr>
          </a:p>
          <a:p>
            <a:r>
              <a:rPr kumimoji="1" lang="en-US" altLang="zh-CN" sz="4800" dirty="0" smtClean="0">
                <a:solidFill>
                  <a:srgbClr val="FF0000"/>
                </a:solidFill>
              </a:rPr>
              <a:t>			</a:t>
            </a:r>
            <a:r>
              <a:rPr kumimoji="1" lang="zh-CN" altLang="en-US" sz="4800" dirty="0" smtClean="0">
                <a:solidFill>
                  <a:srgbClr val="FF0000"/>
                </a:solidFill>
              </a:rPr>
              <a:t>快加入进来吧</a:t>
            </a:r>
            <a:r>
              <a:rPr kumimoji="1" lang="zh-CN" altLang="en-US" sz="4400" dirty="0" smtClean="0">
                <a:solidFill>
                  <a:srgbClr val="FF0000"/>
                </a:solidFill>
              </a:rPr>
              <a:t>！</a:t>
            </a:r>
            <a:endParaRPr kumimoji="1"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2075" y="1993581"/>
            <a:ext cx="5612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4EADED"/>
                </a:solidFill>
              </a:rPr>
              <a:t>一起完成</a:t>
            </a:r>
            <a:r>
              <a:rPr kumimoji="1" lang="zh-CN" altLang="en-US" sz="3600" dirty="0" smtClean="0">
                <a:solidFill>
                  <a:srgbClr val="4EADED"/>
                </a:solidFill>
              </a:rPr>
              <a:t>一款</a:t>
            </a:r>
            <a:r>
              <a:rPr kumimoji="1" lang="zh-CN" altLang="en-US" sz="4000" dirty="0" smtClean="0">
                <a:solidFill>
                  <a:srgbClr val="FF0000"/>
                </a:solidFill>
              </a:rPr>
              <a:t>出色</a:t>
            </a:r>
            <a:r>
              <a:rPr kumimoji="1" lang="zh-CN" altLang="en-US" sz="3600" dirty="0" smtClean="0">
                <a:solidFill>
                  <a:srgbClr val="4EADED"/>
                </a:solidFill>
              </a:rPr>
              <a:t>的应用</a:t>
            </a:r>
            <a:endParaRPr kumimoji="1" lang="zh-CN" altLang="en-US" sz="3600" dirty="0">
              <a:solidFill>
                <a:srgbClr val="4EADED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2076" y="4341755"/>
            <a:ext cx="4651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4EADED"/>
                </a:solidFill>
              </a:rPr>
              <a:t>这将是一个有趣的过程！</a:t>
            </a:r>
            <a:endParaRPr kumimoji="1" lang="zh-CN" altLang="en-US" sz="2800" dirty="0">
              <a:solidFill>
                <a:srgbClr val="4EADED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39451" y="5131166"/>
            <a:ext cx="4102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4EADED"/>
                </a:solidFill>
              </a:rPr>
              <a:t>联系人：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李东伟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r>
              <a:rPr kumimoji="1" lang="zh-CN" altLang="en-US" sz="2000" dirty="0" smtClean="0">
                <a:solidFill>
                  <a:srgbClr val="4EADED"/>
                </a:solidFill>
              </a:rPr>
              <a:t>电话：</a:t>
            </a:r>
            <a:r>
              <a:rPr kumimoji="1" lang="en-US" altLang="zh-CN" sz="2200" dirty="0" smtClean="0">
                <a:solidFill>
                  <a:srgbClr val="FF0000"/>
                </a:solidFill>
              </a:rPr>
              <a:t>13788813392</a:t>
            </a:r>
            <a:r>
              <a:rPr kumimoji="1" lang="zh-CN" altLang="en-US" sz="2000" dirty="0" smtClean="0">
                <a:solidFill>
                  <a:srgbClr val="4EADED"/>
                </a:solidFill>
              </a:rPr>
              <a:t>（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非北京号</a:t>
            </a:r>
            <a:r>
              <a:rPr kumimoji="1" lang="zh-CN" altLang="en-US" sz="2000" dirty="0" smtClean="0">
                <a:solidFill>
                  <a:srgbClr val="4EADED"/>
                </a:solidFill>
              </a:rPr>
              <a:t>）</a:t>
            </a:r>
            <a:endParaRPr kumimoji="1" lang="en-US" altLang="zh-CN" sz="2000" dirty="0" smtClean="0">
              <a:solidFill>
                <a:srgbClr val="4EADED"/>
              </a:solidFill>
            </a:endParaRPr>
          </a:p>
          <a:p>
            <a:r>
              <a:rPr kumimoji="1" lang="en-US" altLang="zh-CN" sz="2000" dirty="0" smtClean="0">
                <a:solidFill>
                  <a:srgbClr val="4EADED"/>
                </a:solidFill>
              </a:rPr>
              <a:t>QQ</a:t>
            </a:r>
            <a:r>
              <a:rPr kumimoji="1" lang="zh-CN" altLang="en-US" sz="2000" dirty="0" smtClean="0">
                <a:solidFill>
                  <a:srgbClr val="4EADED"/>
                </a:solidFill>
              </a:rPr>
              <a:t>：</a:t>
            </a:r>
            <a:r>
              <a:rPr kumimoji="1" lang="en-US" altLang="zh-CN" sz="2200" dirty="0" smtClean="0">
                <a:solidFill>
                  <a:srgbClr val="FF0000"/>
                </a:solidFill>
              </a:rPr>
              <a:t>125555385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61118" y="3260607"/>
            <a:ext cx="537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4EADED"/>
                </a:solidFill>
              </a:rPr>
              <a:t>让</a:t>
            </a:r>
            <a:r>
              <a:rPr kumimoji="1" lang="zh-CN" altLang="en-US" sz="3600" dirty="0" smtClean="0">
                <a:solidFill>
                  <a:srgbClr val="FF0000"/>
                </a:solidFill>
              </a:rPr>
              <a:t>设计</a:t>
            </a:r>
            <a:r>
              <a:rPr kumimoji="1" lang="zh-CN" altLang="en-US" sz="2800" dirty="0" smtClean="0">
                <a:solidFill>
                  <a:srgbClr val="4EADED"/>
                </a:solidFill>
              </a:rPr>
              <a:t>和</a:t>
            </a:r>
            <a:r>
              <a:rPr kumimoji="1" lang="zh-CN" altLang="en-US" sz="3600" dirty="0" smtClean="0">
                <a:solidFill>
                  <a:srgbClr val="FF0000"/>
                </a:solidFill>
              </a:rPr>
              <a:t>编程</a:t>
            </a:r>
            <a:r>
              <a:rPr kumimoji="1" lang="zh-CN" altLang="en-US" sz="2800" dirty="0" smtClean="0">
                <a:solidFill>
                  <a:srgbClr val="4EADED"/>
                </a:solidFill>
              </a:rPr>
              <a:t>在这里发生碰撞</a:t>
            </a:r>
            <a:endParaRPr kumimoji="1" lang="zh-CN" altLang="en-US" sz="2800" dirty="0">
              <a:solidFill>
                <a:srgbClr val="4EAD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99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故事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故事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故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>
        <a:noFill/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227</TotalTime>
  <Words>177</Words>
  <Application>Microsoft Macintosh PowerPoint</Application>
  <PresentationFormat>全屏显示(4:3)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故事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东伟 李</dc:creator>
  <cp:lastModifiedBy>东伟 李</cp:lastModifiedBy>
  <cp:revision>20</cp:revision>
  <dcterms:created xsi:type="dcterms:W3CDTF">2014-01-18T01:53:14Z</dcterms:created>
  <dcterms:modified xsi:type="dcterms:W3CDTF">2014-01-18T05:40:29Z</dcterms:modified>
</cp:coreProperties>
</file>