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14-1-20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14-1-20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22400" y="2706763"/>
            <a:ext cx="7682677" cy="297743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制作人</a:t>
            </a:r>
            <a:r>
              <a:rPr kumimoji="1" lang="zh-CN" altLang="zh-CN" dirty="0"/>
              <a:t>：</a:t>
            </a:r>
            <a:r>
              <a:rPr kumimoji="1" lang="zh-CN" altLang="en-US" dirty="0"/>
              <a:t>杨进鹏 和 将要加入的您</a:t>
            </a:r>
            <a:endParaRPr kumimoji="1" lang="en-US" altLang="zh-CN" dirty="0"/>
          </a:p>
          <a:p>
            <a:r>
              <a:rPr kumimoji="1" lang="zh-CN" altLang="en-US" dirty="0"/>
              <a:t>联系方式</a:t>
            </a:r>
            <a:endParaRPr kumimoji="1" lang="en-US" altLang="zh-CN" dirty="0"/>
          </a:p>
          <a:p>
            <a:r>
              <a:rPr kumimoji="1" lang="zh-CN" altLang="en-US" dirty="0"/>
              <a:t>手机</a:t>
            </a:r>
            <a:r>
              <a:rPr kumimoji="1" lang="zh-CN" altLang="zh-CN" dirty="0"/>
              <a:t>：</a:t>
            </a:r>
            <a:r>
              <a:rPr kumimoji="1" lang="en-US" altLang="zh-CN" dirty="0"/>
              <a:t>18662707635</a:t>
            </a:r>
          </a:p>
          <a:p>
            <a:r>
              <a:rPr kumimoji="1" lang="zh-CN" altLang="zh-CN" dirty="0"/>
              <a:t>QQ</a:t>
            </a:r>
            <a:r>
              <a:rPr kumimoji="1" lang="zh-CN" altLang="en-US" dirty="0"/>
              <a:t>：</a:t>
            </a:r>
            <a:r>
              <a:rPr kumimoji="1" lang="en-US" altLang="zh-CN" dirty="0"/>
              <a:t>459349311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23890" y="519223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kumimoji="1" lang="en-US" altLang="zh-CN" dirty="0" err="1" smtClean="0"/>
              <a:t>MailGun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1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1183" y="241301"/>
            <a:ext cx="8698012" cy="650204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主要界面</a:t>
            </a:r>
            <a:endParaRPr kumimoji="1" lang="en-US" altLang="zh-CN" sz="3200" dirty="0" smtClean="0"/>
          </a:p>
          <a:p>
            <a:pPr marL="45720" indent="0" algn="ctr">
              <a:buNone/>
            </a:pPr>
            <a:endParaRPr kumimoji="1" lang="en-US" altLang="zh-CN" sz="3200" dirty="0" smtClean="0"/>
          </a:p>
          <a:p>
            <a:pPr marL="45720" indent="0" algn="ctr">
              <a:buNone/>
            </a:pP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" y="887017"/>
            <a:ext cx="2397628" cy="3598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79" y="887017"/>
            <a:ext cx="2349489" cy="361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744" y="887017"/>
            <a:ext cx="2338284" cy="3668183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3275613" y="4394765"/>
            <a:ext cx="594650" cy="1320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59679" y="5634572"/>
            <a:ext cx="17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09000" y="3037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0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kumimoji="1" lang="zh-CN" altLang="en-US" sz="5400" dirty="0" smtClean="0"/>
              <a:t>邮件查看</a:t>
            </a:r>
            <a:endParaRPr kumimoji="1" lang="en-US" altLang="zh-CN" sz="5400" dirty="0" smtClean="0"/>
          </a:p>
          <a:p>
            <a:pPr marL="45720" indent="0" algn="ctr">
              <a:buNone/>
            </a:pPr>
            <a:endParaRPr kumimoji="1" lang="en-US" altLang="zh-CN" sz="5400" dirty="0" smtClean="0"/>
          </a:p>
          <a:p>
            <a:pPr marL="45720" indent="0" algn="ctr">
              <a:buNone/>
            </a:pPr>
            <a:endParaRPr kumimoji="1" lang="zh-CN" altLang="en-US" sz="5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70" y="1673238"/>
            <a:ext cx="2520080" cy="3769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63" y="1673238"/>
            <a:ext cx="2771672" cy="3734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0" y="1673238"/>
            <a:ext cx="2604945" cy="38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3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6567289" cy="61264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en-US" altLang="zh-CN" sz="3600" dirty="0" smtClean="0"/>
              <a:t>	</a:t>
            </a:r>
            <a:r>
              <a:rPr kumimoji="1" lang="zh-CN" altLang="en-US" sz="3600" dirty="0" smtClean="0"/>
              <a:t>     邮件分享</a:t>
            </a:r>
            <a:endParaRPr kumimoji="1" lang="en-US" altLang="zh-CN" sz="3600" dirty="0" smtClean="0"/>
          </a:p>
          <a:p>
            <a:pPr marL="45720" indent="0">
              <a:buNone/>
            </a:pP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25" y="1451482"/>
            <a:ext cx="3514964" cy="51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2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设置和关于</a:t>
            </a:r>
            <a:endParaRPr kumimoji="1" lang="en-US" altLang="zh-CN" dirty="0" smtClean="0"/>
          </a:p>
          <a:p>
            <a:pPr marL="4572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88" y="1246642"/>
            <a:ext cx="3448842" cy="51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en-US" altLang="zh-CN" sz="2400" dirty="0" smtClean="0">
              <a:solidFill>
                <a:srgbClr val="FF0000"/>
              </a:solidFill>
            </a:endParaRPr>
          </a:p>
          <a:p>
            <a:endParaRPr kumimoji="1" lang="en-US" altLang="zh-CN" sz="2400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	</a:t>
            </a:r>
            <a:r>
              <a:rPr kumimoji="1" lang="en-US" altLang="zh-CN" sz="4000" dirty="0" smtClean="0">
                <a:solidFill>
                  <a:srgbClr val="FF0000"/>
                </a:solidFill>
              </a:rPr>
              <a:t>	</a:t>
            </a:r>
            <a:r>
              <a:rPr kumimoji="1" lang="zh-CN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期待您的加入</a:t>
            </a:r>
            <a:r>
              <a:rPr kumimoji="1" lang="en-US" altLang="zh-C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!</a:t>
            </a:r>
            <a:endParaRPr kumimoji="1" lang="zh-CN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66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95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195</TotalTime>
  <Words>23</Words>
  <Application>Microsoft Macintosh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气流</vt:lpstr>
      <vt:lpstr>MailGun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yangcompany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MailGun</dc:title>
  <dc:creator>进鹏 杨</dc:creator>
  <cp:lastModifiedBy>apple yang</cp:lastModifiedBy>
  <cp:revision>9</cp:revision>
  <dcterms:created xsi:type="dcterms:W3CDTF">2014-01-19T14:38:50Z</dcterms:created>
  <dcterms:modified xsi:type="dcterms:W3CDTF">2014-01-20T06:00:31Z</dcterms:modified>
</cp:coreProperties>
</file>