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58" r:id="rId6"/>
    <p:sldId id="257" r:id="rId7"/>
    <p:sldId id="25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工资计税器" id="{E49892A5-505B-BA43-AA06-B68E00CF9CCD}">
          <p14:sldIdLst>
            <p14:sldId id="259"/>
            <p14:sldId id="260"/>
            <p14:sldId id="261"/>
            <p14:sldId id="262"/>
          </p14:sldIdLst>
        </p14:section>
        <p14:section name="流量助手" id="{EDC106FF-8E45-FC42-B48D-FFC6AD421D1F}">
          <p14:sldIdLst>
            <p14:sldId id="258"/>
            <p14:sldId id="25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14-1-19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将图片拖动到占位符，或单击添加图标</a:t>
            </a:r>
            <a:endParaRPr kumimoji="0" lang="en-US" dirty="0"/>
          </a:p>
        </p:txBody>
      </p:sp>
      <p:sp>
        <p:nvSpPr>
          <p:cNvPr id="9" name="进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进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图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14-1-19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en-US" dirty="0" smtClean="0"/>
              <a:t>工资计税器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功能：输入工资后选择相对应的省市地区，就可以算出各种需缴纳的费用以及税后工资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特点：由于地区的不用，可选择不同地区自动计算，可自定义五险一</a:t>
            </a:r>
            <a:r>
              <a:rPr kumimoji="1" lang="zh-CN" altLang="en-US" smtClean="0"/>
              <a:t>金的基数来进行计算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956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48" y="0"/>
            <a:ext cx="3223968" cy="50575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8" y="2610591"/>
            <a:ext cx="2572378" cy="40354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127" y="3083386"/>
            <a:ext cx="2270995" cy="3562623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 flipH="1">
            <a:off x="1237957" y="643000"/>
            <a:ext cx="1897129" cy="1816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916469" y="643000"/>
            <a:ext cx="1221880" cy="2440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36127" y="319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界面太戳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81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9FA097EB9EC62A898BFCD288FC519F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56" y="0"/>
            <a:ext cx="4552909" cy="6829364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>
            <a:off x="787791" y="3070326"/>
            <a:ext cx="2395527" cy="755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3702" y="2700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透明按钮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9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7" y="0"/>
            <a:ext cx="4572000" cy="6858000"/>
          </a:xfrm>
          <a:prstGeom prst="rect">
            <a:avLst/>
          </a:prstGeom>
        </p:spPr>
      </p:pic>
      <p:cxnSp>
        <p:nvCxnSpPr>
          <p:cNvPr id="5" name="直线箭头连接符 4"/>
          <p:cNvCxnSpPr/>
          <p:nvPr/>
        </p:nvCxnSpPr>
        <p:spPr>
          <a:xfrm>
            <a:off x="1543427" y="2716676"/>
            <a:ext cx="1752432" cy="1077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/>
          <p:cNvCxnSpPr/>
          <p:nvPr/>
        </p:nvCxnSpPr>
        <p:spPr>
          <a:xfrm>
            <a:off x="1382653" y="2941726"/>
            <a:ext cx="1913206" cy="24916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2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流量助手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功能：帮助用户检测手机流量的使用情况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特点：</a:t>
            </a:r>
            <a:r>
              <a:rPr kumimoji="1" lang="zh-CN" altLang="zh-CN" dirty="0" smtClean="0"/>
              <a:t>1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根具流量的使用情况来变化不同的背景色来提醒用户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可以发送短信向运营商来获取目前的流量套餐情况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2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60" y="1187883"/>
            <a:ext cx="2251907" cy="41519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1172" y="7505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用户先设置流量套餐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98126" y="1023777"/>
            <a:ext cx="2090057" cy="40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971109" y="2885461"/>
            <a:ext cx="627017" cy="112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598126" y="1023777"/>
            <a:ext cx="2090057" cy="4356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套餐总量：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98126" y="1523770"/>
            <a:ext cx="2090057" cy="4356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本月已用 ：   </a:t>
            </a:r>
            <a:r>
              <a:rPr kumimoji="1" lang="en-US" altLang="zh-CN" dirty="0" smtClean="0"/>
              <a:t>MB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98126" y="2056954"/>
            <a:ext cx="2090057" cy="43569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查询流量套餐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6688183" y="1187883"/>
            <a:ext cx="691327" cy="208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/>
          <p:nvPr/>
        </p:nvCxnSpPr>
        <p:spPr>
          <a:xfrm flipV="1">
            <a:off x="6704260" y="1599100"/>
            <a:ext cx="530553" cy="27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34813" y="1170140"/>
            <a:ext cx="1378634" cy="7715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弹框设置</a:t>
            </a:r>
            <a:endParaRPr kumimoji="1" lang="en-US" altLang="zh-CN" dirty="0" smtClean="0"/>
          </a:p>
          <a:p>
            <a:pPr algn="ctr"/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13" y="2492646"/>
            <a:ext cx="2028541" cy="3042811"/>
          </a:xfrm>
          <a:prstGeom prst="rect">
            <a:avLst/>
          </a:prstGeom>
        </p:spPr>
      </p:pic>
      <p:cxnSp>
        <p:nvCxnSpPr>
          <p:cNvPr id="22" name="直线箭头连接符 21"/>
          <p:cNvCxnSpPr/>
          <p:nvPr/>
        </p:nvCxnSpPr>
        <p:spPr>
          <a:xfrm>
            <a:off x="6350558" y="2492646"/>
            <a:ext cx="884255" cy="1011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6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55" y="128600"/>
            <a:ext cx="2881332" cy="5312455"/>
          </a:xfrm>
          <a:prstGeom prst="rect">
            <a:avLst/>
          </a:prstGeom>
        </p:spPr>
      </p:pic>
      <p:cxnSp>
        <p:nvCxnSpPr>
          <p:cNvPr id="4" name="直线箭头连接符 3"/>
          <p:cNvCxnSpPr/>
          <p:nvPr/>
        </p:nvCxnSpPr>
        <p:spPr>
          <a:xfrm>
            <a:off x="4694589" y="1591426"/>
            <a:ext cx="0" cy="20736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9942" y="2121902"/>
            <a:ext cx="461665" cy="1543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 smtClean="0"/>
              <a:t>渐变效果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75" y="1088192"/>
            <a:ext cx="1121312" cy="206741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72891" y="351984"/>
            <a:ext cx="397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背景色根据流量使用情况分辨变化提醒用户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310" y="3378363"/>
            <a:ext cx="1118748" cy="206269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310" y="1088192"/>
            <a:ext cx="1095794" cy="2020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717" y="3378364"/>
            <a:ext cx="1141570" cy="2104770"/>
          </a:xfrm>
          <a:prstGeom prst="rect">
            <a:avLst/>
          </a:prstGeom>
        </p:spPr>
      </p:pic>
      <p:sp>
        <p:nvSpPr>
          <p:cNvPr id="16" name="右大括号 15"/>
          <p:cNvSpPr/>
          <p:nvPr/>
        </p:nvSpPr>
        <p:spPr>
          <a:xfrm>
            <a:off x="4467216" y="4726052"/>
            <a:ext cx="326126" cy="5787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93342" y="47066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同色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16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夏至.thmx</Template>
  <TotalTime>166</TotalTime>
  <Words>65</Words>
  <Application>Microsoft Macintosh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夏至</vt:lpstr>
      <vt:lpstr>工资计税器</vt:lpstr>
      <vt:lpstr>PowerPoint 演示文稿</vt:lpstr>
      <vt:lpstr>PowerPoint 演示文稿</vt:lpstr>
      <vt:lpstr>PowerPoint 演示文稿</vt:lpstr>
      <vt:lpstr>流量助手</vt:lpstr>
      <vt:lpstr>PowerPoint 演示文稿</vt:lpstr>
      <vt:lpstr>PowerPoint 演示文稿</vt:lpstr>
    </vt:vector>
  </TitlesOfParts>
  <Company>itcaat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hk</dc:creator>
  <cp:lastModifiedBy>yang hk</cp:lastModifiedBy>
  <cp:revision>9</cp:revision>
  <dcterms:created xsi:type="dcterms:W3CDTF">2014-01-17T13:10:21Z</dcterms:created>
  <dcterms:modified xsi:type="dcterms:W3CDTF">2014-01-19T11:17:14Z</dcterms:modified>
</cp:coreProperties>
</file>