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5" autoAdjust="0"/>
  </p:normalViewPr>
  <p:slideViewPr>
    <p:cSldViewPr snapToGrid="0" snapToObjects="1">
      <p:cViewPr varScale="1">
        <p:scale>
          <a:sx n="97" d="100"/>
          <a:sy n="97" d="100"/>
        </p:scale>
        <p:origin x="-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97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88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0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22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58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90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53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8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45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99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4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A5F5-D70D-FD43-B2EF-F6E11C84458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30AC-53DA-9844-8044-A8FD91762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79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 descr="1.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914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4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.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914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7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8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.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.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.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914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0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.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全屏显示(4:3)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zhang</dc:creator>
  <cp:lastModifiedBy>lu zhang</cp:lastModifiedBy>
  <cp:revision>2</cp:revision>
  <dcterms:created xsi:type="dcterms:W3CDTF">2014-01-20T08:00:05Z</dcterms:created>
  <dcterms:modified xsi:type="dcterms:W3CDTF">2014-01-20T08:14:57Z</dcterms:modified>
</cp:coreProperties>
</file>