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14-1-19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14-1-19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14-1-19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14-1-19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14-1-19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14-1-19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14-1-19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14-1-19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14-1-19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14-1-19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14-1-19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14-1-19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632718" y="-65664"/>
            <a:ext cx="4572000" cy="6858000"/>
            <a:chOff x="4756032" y="0"/>
            <a:chExt cx="4572000" cy="6858000"/>
          </a:xfrm>
        </p:grpSpPr>
        <p:pic>
          <p:nvPicPr>
            <p:cNvPr id="4" name="图片 3" descr="IMG_286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032" y="0"/>
              <a:ext cx="4572000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914842" y="368090"/>
              <a:ext cx="478599" cy="4601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969216" y="302426"/>
            <a:ext cx="198288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  导航条的背景图片</a:t>
            </a:r>
            <a:endParaRPr kumimoji="1" lang="en-US" altLang="zh-CN" sz="2400" dirty="0" smtClean="0"/>
          </a:p>
        </p:txBody>
      </p:sp>
      <p:cxnSp>
        <p:nvCxnSpPr>
          <p:cNvPr id="24" name="直线箭头连接符 23"/>
          <p:cNvCxnSpPr/>
          <p:nvPr/>
        </p:nvCxnSpPr>
        <p:spPr>
          <a:xfrm flipH="1">
            <a:off x="5204718" y="565254"/>
            <a:ext cx="764499" cy="3680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969216" y="5895675"/>
            <a:ext cx="198288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  选择条的背景图片</a:t>
            </a:r>
            <a:endParaRPr kumimoji="1" lang="en-US" altLang="zh-CN" sz="2400" dirty="0" smtClean="0"/>
          </a:p>
        </p:txBody>
      </p:sp>
      <p:cxnSp>
        <p:nvCxnSpPr>
          <p:cNvPr id="28" name="直线箭头连接符 27"/>
          <p:cNvCxnSpPr/>
          <p:nvPr/>
        </p:nvCxnSpPr>
        <p:spPr>
          <a:xfrm flipH="1">
            <a:off x="5204717" y="6386259"/>
            <a:ext cx="764499" cy="3680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2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527951" y="-2784"/>
            <a:ext cx="4572000" cy="6858000"/>
            <a:chOff x="-834675" y="0"/>
            <a:chExt cx="4572000" cy="6858000"/>
          </a:xfrm>
        </p:grpSpPr>
        <p:grpSp>
          <p:nvGrpSpPr>
            <p:cNvPr id="5" name="组 4"/>
            <p:cNvGrpSpPr/>
            <p:nvPr/>
          </p:nvGrpSpPr>
          <p:grpSpPr>
            <a:xfrm>
              <a:off x="-834675" y="0"/>
              <a:ext cx="4572000" cy="6858000"/>
              <a:chOff x="-2439914" y="0"/>
              <a:chExt cx="4572000" cy="6858000"/>
            </a:xfrm>
          </p:grpSpPr>
          <p:pic>
            <p:nvPicPr>
              <p:cNvPr id="7" name="图片 6" descr="IMG_2869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39914" y="0"/>
                <a:ext cx="4572000" cy="6858000"/>
              </a:xfrm>
              <a:prstGeom prst="rect">
                <a:avLst/>
              </a:prstGeom>
            </p:spPr>
          </p:pic>
          <p:pic>
            <p:nvPicPr>
              <p:cNvPr id="8" name="图片 7" descr="IMG_2863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24221" y="0"/>
                <a:ext cx="2856307" cy="6858000"/>
              </a:xfrm>
              <a:prstGeom prst="rect">
                <a:avLst/>
              </a:prstGeom>
            </p:spPr>
          </p:pic>
        </p:grpSp>
        <p:sp>
          <p:nvSpPr>
            <p:cNvPr id="6" name="矩形 5"/>
            <p:cNvSpPr/>
            <p:nvPr/>
          </p:nvSpPr>
          <p:spPr>
            <a:xfrm>
              <a:off x="1028280" y="331280"/>
              <a:ext cx="478599" cy="4601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090" y="3178421"/>
            <a:ext cx="220891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  按钮背景图片</a:t>
            </a:r>
            <a:endParaRPr kumimoji="1" lang="en-US" altLang="zh-CN" sz="2400" dirty="0" smtClean="0"/>
          </a:p>
          <a:p>
            <a:r>
              <a:rPr kumimoji="1" lang="zh-CN" altLang="zh-CN" sz="2400" dirty="0" smtClean="0"/>
              <a:t>（</a:t>
            </a:r>
            <a:r>
              <a:rPr kumimoji="1" lang="zh-CN" altLang="en-US" sz="2400" dirty="0" smtClean="0"/>
              <a:t>普通，选中）</a:t>
            </a:r>
            <a:endParaRPr kumimoji="1" lang="zh-CN" altLang="en-US" sz="2400" dirty="0"/>
          </a:p>
        </p:txBody>
      </p:sp>
      <p:cxnSp>
        <p:nvCxnSpPr>
          <p:cNvPr id="10" name="直线箭头连接符 9"/>
          <p:cNvCxnSpPr>
            <a:stCxn id="9" idx="3"/>
          </p:cNvCxnSpPr>
          <p:nvPr/>
        </p:nvCxnSpPr>
        <p:spPr>
          <a:xfrm>
            <a:off x="2393008" y="3593920"/>
            <a:ext cx="1134943" cy="19463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endCxn id="6" idx="1"/>
          </p:cNvCxnSpPr>
          <p:nvPr/>
        </p:nvCxnSpPr>
        <p:spPr>
          <a:xfrm flipV="1">
            <a:off x="2853199" y="558553"/>
            <a:ext cx="2537707" cy="3758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12433" y="328496"/>
            <a:ext cx="184076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  按钮图标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7855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IMG_28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32" y="0"/>
            <a:ext cx="457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6317" y="423305"/>
            <a:ext cx="158305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小图标的样式</a:t>
            </a:r>
            <a:endParaRPr kumimoji="1" lang="zh-CN" altLang="en-US" sz="2400" dirty="0"/>
          </a:p>
        </p:txBody>
      </p:sp>
      <p:cxnSp>
        <p:nvCxnSpPr>
          <p:cNvPr id="4" name="直线箭头连接符 3"/>
          <p:cNvCxnSpPr>
            <a:stCxn id="2" idx="3"/>
          </p:cNvCxnSpPr>
          <p:nvPr/>
        </p:nvCxnSpPr>
        <p:spPr>
          <a:xfrm flipV="1">
            <a:off x="2319375" y="607351"/>
            <a:ext cx="717897" cy="2314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8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30" y="0"/>
            <a:ext cx="457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77616" y="533739"/>
            <a:ext cx="1803950" cy="1200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放大镜图标，以及搜索框的背景图片</a:t>
            </a:r>
            <a:endParaRPr kumimoji="1" lang="zh-CN" altLang="en-US" sz="2400" dirty="0"/>
          </a:p>
        </p:txBody>
      </p:sp>
      <p:cxnSp>
        <p:nvCxnSpPr>
          <p:cNvPr id="5" name="直线箭头连接符 4"/>
          <p:cNvCxnSpPr>
            <a:stCxn id="2" idx="3"/>
          </p:cNvCxnSpPr>
          <p:nvPr/>
        </p:nvCxnSpPr>
        <p:spPr>
          <a:xfrm>
            <a:off x="3681566" y="1133903"/>
            <a:ext cx="482050" cy="6239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57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86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50" y="0"/>
            <a:ext cx="457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9937" y="1822052"/>
            <a:ext cx="252184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单元格的背景图片（普通、选中）</a:t>
            </a:r>
            <a:endParaRPr kumimoji="1" lang="zh-CN" altLang="en-US" sz="2400" dirty="0"/>
          </a:p>
        </p:txBody>
      </p:sp>
      <p:cxnSp>
        <p:nvCxnSpPr>
          <p:cNvPr id="6" name="直线箭头连接符 5"/>
          <p:cNvCxnSpPr>
            <a:stCxn id="3" idx="3"/>
          </p:cNvCxnSpPr>
          <p:nvPr/>
        </p:nvCxnSpPr>
        <p:spPr>
          <a:xfrm>
            <a:off x="3331785" y="2237551"/>
            <a:ext cx="2521848" cy="87282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6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86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0892" y="294473"/>
            <a:ext cx="1619873" cy="1200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左右两小图标的样式</a:t>
            </a:r>
            <a:endParaRPr kumimoji="1" lang="zh-CN" altLang="en-US" sz="2400" dirty="0"/>
          </a:p>
        </p:txBody>
      </p:sp>
      <p:cxnSp>
        <p:nvCxnSpPr>
          <p:cNvPr id="5" name="直线箭头连接符 4"/>
          <p:cNvCxnSpPr>
            <a:stCxn id="2" idx="3"/>
          </p:cNvCxnSpPr>
          <p:nvPr/>
        </p:nvCxnSpPr>
        <p:spPr>
          <a:xfrm flipV="1">
            <a:off x="1840765" y="588949"/>
            <a:ext cx="445235" cy="3056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0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634639"/>
            <a:ext cx="7408333" cy="3450696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整个应用程序的图标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程序加载的时候显示的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320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*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480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或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320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*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568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尺寸的图片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整个应用程序的风格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4578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perspectiveRight"/>
              <a:lightRig rig="threePt" dir="t"/>
            </a:scene3d>
          </a:bodyPr>
          <a:lstStyle/>
          <a:p>
            <a:r>
              <a:rPr kumimoji="1" lang="zh-CN" alt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姓名：郭晓</a:t>
            </a:r>
            <a:endParaRPr kumimoji="1" lang="en-US" altLang="zh-CN" sz="4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QQ</a:t>
            </a:r>
            <a:r>
              <a:rPr kumimoji="1" lang="zh-CN" alt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：</a:t>
            </a:r>
            <a:r>
              <a:rPr kumimoji="1" lang="en-US" altLang="zh-CN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venir Medium"/>
                <a:cs typeface="Avenir Medium"/>
              </a:rPr>
              <a:t>544627835</a:t>
            </a:r>
          </a:p>
          <a:p>
            <a:r>
              <a:rPr kumimoji="1" lang="zh-CN" alt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venir Medium"/>
                <a:cs typeface="Avenir Medium"/>
              </a:rPr>
              <a:t>手机：</a:t>
            </a:r>
            <a:r>
              <a:rPr kumimoji="1" lang="en-US" altLang="zh-CN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venir Medium"/>
                <a:cs typeface="Avenir Medium"/>
              </a:rPr>
              <a:t>15810647377</a:t>
            </a:r>
            <a:endParaRPr kumimoji="1" lang="zh-CN" alt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8689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77580" y="2675467"/>
            <a:ext cx="5743187" cy="2312169"/>
          </a:xfrm>
        </p:spPr>
        <p:txBody>
          <a:bodyPr>
            <a:normAutofit/>
            <a:scene3d>
              <a:camera prst="isometricOffAxis1Righ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0" indent="0">
              <a:buNone/>
            </a:pPr>
            <a:r>
              <a:rPr kumimoji="1" lang="zh-CN" altLang="en-US" sz="9600" dirty="0" smtClean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华文行楷"/>
                <a:ea typeface="华文行楷"/>
                <a:cs typeface="华文行楷"/>
              </a:rPr>
              <a:t>谢谢观看！</a:t>
            </a:r>
            <a:endParaRPr kumimoji="1" lang="zh-CN" altLang="en-US" sz="9600" dirty="0">
              <a:solidFill>
                <a:srgbClr val="FF000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华文行楷"/>
              <a:ea typeface="华文行楷"/>
              <a:cs typeface="华文行楷"/>
            </a:endParaRPr>
          </a:p>
        </p:txBody>
      </p:sp>
    </p:spTree>
    <p:extLst>
      <p:ext uri="{BB962C8B-B14F-4D97-AF65-F5344CB8AC3E}">
        <p14:creationId xmlns:p14="http://schemas.microsoft.com/office/powerpoint/2010/main" val="394998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95</TotalTime>
  <Words>60</Words>
  <Application>Microsoft Macintosh PowerPoint</Application>
  <PresentationFormat>全屏显示(4:3)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晓</dc:creator>
  <cp:lastModifiedBy>郭 晓</cp:lastModifiedBy>
  <cp:revision>10</cp:revision>
  <dcterms:created xsi:type="dcterms:W3CDTF">2014-01-17T05:13:37Z</dcterms:created>
  <dcterms:modified xsi:type="dcterms:W3CDTF">2014-01-19T09:41:55Z</dcterms:modified>
</cp:coreProperties>
</file>