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8" r:id="rId3"/>
    <p:sldId id="259" r:id="rId4"/>
    <p:sldId id="257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9" autoAdjust="0"/>
    <p:restoredTop sz="94576" autoAdjust="0"/>
  </p:normalViewPr>
  <p:slideViewPr>
    <p:cSldViewPr snapToGrid="0" snapToObjects="1">
      <p:cViewPr>
        <p:scale>
          <a:sx n="103" d="100"/>
          <a:sy n="103" d="100"/>
        </p:scale>
        <p:origin x="-10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CAE97C7-363F-F647-AD49-288A786813C8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3B086B-A37F-B343-977C-C26D3FFD57A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05264" y="1668848"/>
            <a:ext cx="7535333" cy="3354765"/>
          </a:xfrm>
          <a:prstGeom prst="rect">
            <a:avLst/>
          </a:prstGeom>
          <a:solidFill>
            <a:schemeClr val="accent1"/>
          </a:solidFill>
          <a:ln>
            <a:solidFill>
              <a:srgbClr val="31B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42900" indent="-342900">
              <a:buFont typeface="Wingdings" charset="2"/>
              <a:buChar char="ü"/>
            </a:pP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关键词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移动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端 </a:t>
            </a:r>
            <a:r>
              <a:rPr kumimoji="1" lang="zh-CN" altLang="en-US" sz="24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碎片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化 </a:t>
            </a:r>
            <a:r>
              <a:rPr kumimoji="1" lang="zh-CN" altLang="en-US" sz="24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线上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学习型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app</a:t>
            </a:r>
          </a:p>
          <a:p>
            <a:endParaRPr kumimoji="1" lang="en-US" altLang="zh-CN" sz="2000" spc="150" dirty="0">
              <a:ln w="11430"/>
              <a:solidFill>
                <a:schemeClr val="tx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微课程 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=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微</a:t>
            </a:r>
            <a:r>
              <a:rPr kumimoji="1" lang="zh-CN" altLang="en-US" sz="20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视频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10</a:t>
            </a:r>
            <a:r>
              <a:rPr kumimoji="1" lang="zh-CN" altLang="en-US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分钟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习题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000" spc="15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个左右</a:t>
            </a:r>
            <a:r>
              <a:rPr kumimoji="1" lang="en-US" altLang="zh-CN" sz="2000" spc="15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)</a:t>
            </a:r>
            <a:endParaRPr kumimoji="1" lang="en-US" altLang="zh-CN" sz="2000" spc="150" dirty="0" smtClean="0">
              <a:ln w="11430"/>
              <a:solidFill>
                <a:schemeClr val="tx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spc="150" dirty="0" smtClean="0">
              <a:ln w="11430"/>
              <a:solidFill>
                <a:schemeClr val="tx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习题则一般以选择题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拖拽连线题这样的</a:t>
            </a:r>
            <a:r>
              <a:rPr kumimoji="1" lang="zh-CN" altLang="en-US" sz="20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简单题型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为主</a:t>
            </a:r>
            <a:endParaRPr kumimoji="1" lang="en-US" altLang="zh-CN" sz="2000" spc="150" dirty="0">
              <a:ln w="11430"/>
              <a:solidFill>
                <a:schemeClr val="tx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ü"/>
            </a:pPr>
            <a:endParaRPr kumimoji="1" lang="en-US" altLang="zh-CN" sz="2000" spc="150" dirty="0" smtClean="0">
              <a:ln w="11430"/>
              <a:solidFill>
                <a:schemeClr val="tx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优越性</a:t>
            </a:r>
            <a:r>
              <a:rPr kumimoji="1" lang="en-US" altLang="zh-CN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公车地铁上</a:t>
            </a:r>
            <a:r>
              <a:rPr kumimoji="1" lang="zh-CN" altLang="en-US" sz="20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随学随练</a:t>
            </a:r>
            <a:r>
              <a:rPr kumimoji="1" lang="zh-CN" altLang="en-US" sz="20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spc="150" dirty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知识点忘了</a:t>
            </a:r>
            <a:r>
              <a:rPr kumimoji="1" lang="zh-CN" altLang="en-US" sz="20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随查随记</a:t>
            </a:r>
            <a:r>
              <a:rPr kumimoji="1" lang="zh-CN" altLang="en-US" sz="2000" spc="150" dirty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视频优于枯燥的</a:t>
            </a:r>
            <a:r>
              <a:rPr kumimoji="1" lang="zh-CN" altLang="en-US" sz="2000" spc="150" dirty="0" smtClean="0">
                <a:ln w="11430"/>
                <a:solidFill>
                  <a:schemeClr val="tx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文本</a:t>
            </a:r>
            <a:r>
              <a:rPr kumimoji="1" lang="zh-CN" altLang="en-US" sz="2000" spc="150" dirty="0" smtClean="0">
                <a:ln w="11430"/>
                <a:solidFill>
                  <a:srgbClr val="06436B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更</a:t>
            </a:r>
            <a:r>
              <a:rPr kumimoji="1" lang="zh-CN" altLang="en-US" sz="20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直观生动</a:t>
            </a:r>
            <a:endParaRPr kumimoji="1" lang="en-US" altLang="zh-CN" sz="2000" spc="150" dirty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ü"/>
            </a:pPr>
            <a:endParaRPr kumimoji="1" lang="en-US" altLang="zh-CN" sz="2400" spc="150" dirty="0" smtClean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ü"/>
            </a:pPr>
            <a:r>
              <a:rPr kumimoji="1" lang="zh-CN" altLang="en-US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产品定位 </a:t>
            </a:r>
            <a:r>
              <a:rPr kumimoji="1" lang="en-US" altLang="zh-CN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 逆袭高富帅必备</a:t>
            </a:r>
            <a:r>
              <a:rPr kumimoji="1" lang="zh-CN" altLang="en-US" sz="2400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神器</a:t>
            </a:r>
            <a:r>
              <a:rPr kumimoji="1" lang="zh-CN" altLang="en-US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spc="1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!</a:t>
            </a:r>
            <a:endParaRPr kumimoji="1" lang="en-US" altLang="zh-CN" sz="2000" spc="15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2317" y="362003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零基础学</a:t>
            </a:r>
            <a:r>
              <a:rPr kumimoji="1"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iOS</a:t>
            </a:r>
            <a:r>
              <a:rPr kumimoji="1"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开发</a:t>
            </a:r>
            <a:r>
              <a:rPr kumimoji="1"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(iPhone</a:t>
            </a:r>
            <a:r>
              <a:rPr kumimoji="1" lang="zh-CN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版</a:t>
            </a:r>
            <a:r>
              <a:rPr kumimoji="1" lang="en-US" altLang="zh-CN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806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8387" y="2729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rgbClr val="073E87"/>
                </a:solidFill>
                <a:latin typeface="微软雅黑"/>
                <a:ea typeface="微软雅黑"/>
                <a:cs typeface="微软雅黑"/>
              </a:rPr>
              <a:t>需求分析</a:t>
            </a:r>
            <a:endParaRPr kumimoji="1" lang="zh-CN" altLang="en-US" sz="4000" b="1" dirty="0">
              <a:solidFill>
                <a:srgbClr val="073E87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282" y="1240010"/>
            <a:ext cx="76616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073E87"/>
                </a:solidFill>
              </a:rPr>
              <a:t>需</a:t>
            </a:r>
            <a:r>
              <a:rPr kumimoji="1" lang="zh-CN" altLang="en-US" sz="2400" b="1" dirty="0">
                <a:solidFill>
                  <a:srgbClr val="073E87"/>
                </a:solidFill>
              </a:rPr>
              <a:t>求来自屌丝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逆袭</a:t>
            </a:r>
            <a:r>
              <a:rPr kumimoji="1" lang="zh-CN" altLang="en-US" sz="2400" b="1" dirty="0">
                <a:solidFill>
                  <a:srgbClr val="073E87"/>
                </a:solidFill>
              </a:rPr>
              <a:t>催生的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屌丝经济</a:t>
            </a:r>
            <a:r>
              <a:rPr kumimoji="1" lang="zh-CN" altLang="zh-CN" sz="2400" b="1" dirty="0">
                <a:solidFill>
                  <a:srgbClr val="073E87"/>
                </a:solidFill>
              </a:rPr>
              <a:t> </a:t>
            </a:r>
            <a:r>
              <a:rPr kumimoji="1" lang="en-US" altLang="zh-CN" sz="2400" b="1" dirty="0">
                <a:solidFill>
                  <a:srgbClr val="073E87"/>
                </a:solidFill>
              </a:rPr>
              <a:t>!</a:t>
            </a:r>
          </a:p>
          <a:p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b="1" dirty="0" smtClean="0">
                <a:solidFill>
                  <a:srgbClr val="073E87"/>
                </a:solidFill>
              </a:rPr>
              <a:t>逆袭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需求量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巨大: 全国约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5.26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亿屌丝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(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数据来自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”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屌丝报告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”),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 逆袭高富帅的愿望越来越强烈</a:t>
            </a:r>
            <a:r>
              <a:rPr kumimoji="1" lang="zh-CN" altLang="zh-CN" sz="2000" b="1" dirty="0" smtClean="0">
                <a:solidFill>
                  <a:srgbClr val="073E87"/>
                </a:solidFill>
              </a:rPr>
              <a:t>,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 而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IT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业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则是逆袭的捷径 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!</a:t>
            </a:r>
          </a:p>
          <a:p>
            <a:pPr marL="742950" lvl="1" indent="-285750">
              <a:buFont typeface="Arial"/>
              <a:buChar char="•"/>
            </a:pPr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b="1" dirty="0" smtClean="0">
                <a:solidFill>
                  <a:srgbClr val="073E87"/>
                </a:solidFill>
              </a:rPr>
              <a:t>线上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消费习惯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已养成：感谢各种猫猫狗狗的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B2B B2C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，感谢各种团购网站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,</a:t>
            </a:r>
            <a:r>
              <a:rPr kumimoji="1" lang="zh-CN" altLang="en-US" sz="2000" b="1" dirty="0">
                <a:solidFill>
                  <a:srgbClr val="073E87"/>
                </a:solidFill>
              </a:rPr>
              <a:t> 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带动了大家消费习惯的改变！</a:t>
            </a:r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000" b="1" dirty="0">
              <a:solidFill>
                <a:srgbClr val="073E87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000" b="1" dirty="0" smtClean="0">
                <a:solidFill>
                  <a:srgbClr val="073E87"/>
                </a:solidFill>
              </a:rPr>
              <a:t>大学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教育确实坑爹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: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 你懂得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!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 不多说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,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 说多了全是泪还可能被查水表</a:t>
            </a:r>
            <a:r>
              <a:rPr kumimoji="1" lang="en-US" altLang="zh-CN" sz="2000" b="1" dirty="0" smtClean="0">
                <a:solidFill>
                  <a:srgbClr val="073E87"/>
                </a:solidFill>
              </a:rPr>
              <a:t>!</a:t>
            </a:r>
            <a:r>
              <a:rPr kumimoji="1" lang="zh-CN" altLang="en-US" sz="2000" b="1" dirty="0" smtClean="0">
                <a:solidFill>
                  <a:srgbClr val="073E87"/>
                </a:solidFill>
              </a:rPr>
              <a:t> </a:t>
            </a:r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pPr lvl="1" algn="r"/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pPr lvl="1" algn="r"/>
            <a:endParaRPr kumimoji="1" lang="en-US" altLang="zh-CN" sz="2000" b="1" dirty="0">
              <a:solidFill>
                <a:srgbClr val="073E87"/>
              </a:solidFill>
            </a:endParaRPr>
          </a:p>
          <a:p>
            <a:pPr lvl="1" algn="r"/>
            <a:endParaRPr kumimoji="1" lang="en-US" altLang="zh-CN" sz="2000" b="1" dirty="0" smtClean="0">
              <a:solidFill>
                <a:srgbClr val="073E87"/>
              </a:solidFill>
            </a:endParaRPr>
          </a:p>
          <a:p>
            <a:pPr lvl="1" algn="r"/>
            <a:r>
              <a:rPr kumimoji="1" lang="zh-CN" altLang="en-US" sz="1600" b="1" dirty="0" smtClean="0">
                <a:solidFill>
                  <a:srgbClr val="073E87"/>
                </a:solidFill>
              </a:rPr>
              <a:t>关于</a:t>
            </a:r>
            <a:r>
              <a:rPr kumimoji="1" lang="en-US" altLang="zh-CN" sz="1600" b="1" dirty="0" smtClean="0">
                <a:solidFill>
                  <a:srgbClr val="073E87"/>
                </a:solidFill>
              </a:rPr>
              <a:t>”</a:t>
            </a:r>
            <a:r>
              <a:rPr kumimoji="1" lang="zh-CN" altLang="en-US" sz="1600" b="1" dirty="0" smtClean="0">
                <a:solidFill>
                  <a:srgbClr val="073E87"/>
                </a:solidFill>
              </a:rPr>
              <a:t>屌丝</a:t>
            </a:r>
            <a:r>
              <a:rPr kumimoji="1" lang="en-US" altLang="zh-CN" sz="1600" b="1" dirty="0" smtClean="0">
                <a:solidFill>
                  <a:srgbClr val="073E87"/>
                </a:solidFill>
              </a:rPr>
              <a:t>”</a:t>
            </a:r>
            <a:r>
              <a:rPr kumimoji="1" lang="zh-CN" altLang="en-US" sz="1600" b="1" dirty="0" smtClean="0">
                <a:solidFill>
                  <a:srgbClr val="073E87"/>
                </a:solidFill>
              </a:rPr>
              <a:t>报告</a:t>
            </a:r>
            <a:r>
              <a:rPr kumimoji="1" lang="en-US" altLang="zh-CN" sz="1600" b="1" dirty="0" smtClean="0">
                <a:solidFill>
                  <a:srgbClr val="073E87"/>
                </a:solidFill>
              </a:rPr>
              <a:t>:</a:t>
            </a:r>
            <a:r>
              <a:rPr kumimoji="1" lang="zh-CN" altLang="en-US" sz="1600" b="1" dirty="0" smtClean="0">
                <a:solidFill>
                  <a:srgbClr val="073E87"/>
                </a:solidFill>
              </a:rPr>
              <a:t> </a:t>
            </a:r>
            <a:r>
              <a:rPr kumimoji="1" lang="zh-CN" altLang="en-US" sz="1400" b="1" dirty="0" smtClean="0">
                <a:solidFill>
                  <a:srgbClr val="073E87"/>
                </a:solidFill>
              </a:rPr>
              <a:t>请百度屌丝报告</a:t>
            </a:r>
            <a:endParaRPr kumimoji="1" lang="en-US" altLang="zh-CN" sz="1400" b="1" dirty="0" smtClean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1374"/>
            <a:ext cx="7408333" cy="4705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目前我们已经确定了</a:t>
            </a:r>
            <a:r>
              <a:rPr kumimoji="1" lang="en-US" altLang="zh-CN" dirty="0" smtClean="0"/>
              <a:t>1.0.0</a:t>
            </a:r>
            <a:r>
              <a:rPr kumimoji="1" lang="zh-CN" altLang="en-US" dirty="0" smtClean="0"/>
              <a:t> 和 </a:t>
            </a:r>
            <a:r>
              <a:rPr kumimoji="1" lang="en-US" altLang="zh-CN" dirty="0" smtClean="0"/>
              <a:t>1.1.0</a:t>
            </a:r>
            <a:r>
              <a:rPr kumimoji="1" lang="zh-CN" altLang="en-US" dirty="0" smtClean="0"/>
              <a:t> 版本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 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b="1" dirty="0" smtClean="0"/>
              <a:t>1.0.0</a:t>
            </a:r>
            <a:endParaRPr kumimoji="1" lang="en-US" altLang="zh-CN" sz="2000" b="1" dirty="0"/>
          </a:p>
          <a:p>
            <a:r>
              <a:rPr kumimoji="1" lang="zh-CN" altLang="en-US" sz="2000" b="1" dirty="0" smtClean="0"/>
              <a:t>播放网络视频</a:t>
            </a:r>
            <a:endParaRPr kumimoji="1" lang="zh-CN" altLang="en-US" sz="2000" b="1" dirty="0"/>
          </a:p>
          <a:p>
            <a:r>
              <a:rPr kumimoji="1" lang="zh-CN" altLang="en-US" sz="2000" b="1" dirty="0" smtClean="0"/>
              <a:t>离线网络视频到本地播</a:t>
            </a:r>
            <a:r>
              <a:rPr kumimoji="1" lang="zh-CN" altLang="en-US" sz="2000" b="1" dirty="0"/>
              <a:t>放</a:t>
            </a:r>
          </a:p>
          <a:p>
            <a:pPr marL="0" indent="0">
              <a:buNone/>
            </a:pPr>
            <a:r>
              <a:rPr kumimoji="1" lang="en-US" altLang="zh-CN" sz="2000" b="1" dirty="0" smtClean="0"/>
              <a:t>1.1.0</a:t>
            </a:r>
            <a:endParaRPr kumimoji="1" lang="en-US" altLang="zh-CN" sz="2000" b="1" dirty="0"/>
          </a:p>
          <a:p>
            <a:pPr marL="0" indent="0">
              <a:buNone/>
            </a:pPr>
            <a:r>
              <a:rPr kumimoji="1" lang="zh-CN" altLang="en-US" sz="2000" b="1" dirty="0"/>
              <a:t>新增</a:t>
            </a:r>
          </a:p>
          <a:p>
            <a:r>
              <a:rPr kumimoji="1" lang="zh-CN" altLang="en-US" sz="2000" b="1" dirty="0" smtClean="0"/>
              <a:t>根据视频讲解的知识点匹配题目</a:t>
            </a:r>
            <a:r>
              <a:rPr kumimoji="1" lang="en-US" altLang="zh-CN" sz="2000" b="1" dirty="0" smtClean="0"/>
              <a:t>,</a:t>
            </a:r>
            <a:r>
              <a:rPr kumimoji="1" lang="zh-CN" altLang="en-US" sz="2000" b="1" dirty="0" smtClean="0"/>
              <a:t> 在视频结束播放后提示用户开始答题</a:t>
            </a:r>
            <a:r>
              <a:rPr kumimoji="1" lang="zh-CN" altLang="zh-CN" sz="2000" b="1" dirty="0"/>
              <a:t> </a:t>
            </a:r>
            <a:r>
              <a:rPr kumimoji="1" lang="en-US" altLang="zh-CN" sz="2000" b="1" dirty="0" smtClean="0"/>
              <a:t>(</a:t>
            </a:r>
            <a:r>
              <a:rPr kumimoji="1" lang="zh-CN" altLang="en-US" sz="2000" b="1" dirty="0"/>
              <a:t>题目形式</a:t>
            </a:r>
            <a:r>
              <a:rPr kumimoji="1" lang="en-US" altLang="zh-CN" sz="2000" b="1" dirty="0"/>
              <a:t>: </a:t>
            </a:r>
            <a:r>
              <a:rPr kumimoji="1" lang="zh-CN" altLang="en-US" sz="2000" b="1" dirty="0"/>
              <a:t>选择</a:t>
            </a:r>
            <a:r>
              <a:rPr kumimoji="1" lang="en-US" altLang="zh-CN" sz="2000" b="1" dirty="0"/>
              <a:t>, </a:t>
            </a:r>
            <a:r>
              <a:rPr kumimoji="1" lang="zh-CN" altLang="en-US" sz="2000" b="1" dirty="0"/>
              <a:t>连线</a:t>
            </a:r>
            <a:r>
              <a:rPr kumimoji="1" lang="en-US" altLang="zh-CN" sz="2000" b="1" dirty="0"/>
              <a:t>,  </a:t>
            </a:r>
            <a:r>
              <a:rPr kumimoji="1" lang="zh-CN" altLang="en-US" sz="2000" b="1" dirty="0"/>
              <a:t>拖拽匹配</a:t>
            </a:r>
            <a:r>
              <a:rPr kumimoji="1" lang="en-US" altLang="zh-CN" sz="2000" b="1" dirty="0"/>
              <a:t>)</a:t>
            </a:r>
          </a:p>
          <a:p>
            <a:r>
              <a:rPr kumimoji="1" lang="zh-CN" altLang="en-US" sz="2000" b="1" dirty="0" smtClean="0"/>
              <a:t>课程锁</a:t>
            </a:r>
            <a:r>
              <a:rPr kumimoji="1" lang="en-US" altLang="zh-CN" sz="2000" b="1" dirty="0"/>
              <a:t>, </a:t>
            </a:r>
            <a:r>
              <a:rPr kumimoji="1" lang="zh-CN" altLang="en-US" sz="2000" b="1" dirty="0"/>
              <a:t>通关上一个课程才可解锁下一个课程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关卡题目完成率至少达成</a:t>
            </a:r>
            <a:r>
              <a:rPr kumimoji="1" lang="en-US" altLang="zh-CN" sz="2000" b="1" dirty="0"/>
              <a:t>80%</a:t>
            </a:r>
            <a:r>
              <a:rPr kumimoji="1" lang="en-US" altLang="zh-CN" sz="2000" b="1" dirty="0" smtClean="0"/>
              <a:t>)</a:t>
            </a:r>
          </a:p>
          <a:p>
            <a:endParaRPr kumimoji="1" lang="en-US" altLang="zh-CN" sz="2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产品版本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23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08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3" y="1547421"/>
            <a:ext cx="2509611" cy="37644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69984" y="430928"/>
            <a:ext cx="379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业务逻辑</a:t>
            </a:r>
            <a:endParaRPr kumimoji="1" lang="en-US" altLang="zh-CN" sz="3600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 descr="IMG_08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69" y="1547421"/>
            <a:ext cx="2509611" cy="3764417"/>
          </a:xfrm>
          <a:prstGeom prst="rect">
            <a:avLst/>
          </a:prstGeom>
        </p:spPr>
      </p:pic>
      <p:cxnSp>
        <p:nvCxnSpPr>
          <p:cNvPr id="21" name="直线箭头连接符 20"/>
          <p:cNvCxnSpPr>
            <a:stCxn id="2" idx="3"/>
            <a:endCxn id="17" idx="1"/>
          </p:cNvCxnSpPr>
          <p:nvPr/>
        </p:nvCxnSpPr>
        <p:spPr>
          <a:xfrm>
            <a:off x="3634404" y="3429630"/>
            <a:ext cx="133696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57644" y="5534029"/>
            <a:ext cx="131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启动屏</a:t>
            </a: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03838" y="5534029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6436B"/>
                </a:solidFill>
              </a:rPr>
              <a:t>(</a:t>
            </a:r>
            <a:r>
              <a:rPr kumimoji="1" lang="zh-CN" altLang="en-US" dirty="0" smtClean="0">
                <a:solidFill>
                  <a:srgbClr val="06436B"/>
                </a:solidFill>
              </a:rPr>
              <a:t>课程列表</a:t>
            </a:r>
            <a:r>
              <a:rPr kumimoji="1" lang="en-US" altLang="zh-CN" dirty="0" smtClean="0">
                <a:solidFill>
                  <a:srgbClr val="06436B"/>
                </a:solidFill>
              </a:rPr>
              <a:t>)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23513" y="3060298"/>
            <a:ext cx="75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跳转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0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08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51" y="2217088"/>
            <a:ext cx="3760696" cy="2507131"/>
          </a:xfrm>
          <a:prstGeom prst="rect">
            <a:avLst/>
          </a:prstGeom>
        </p:spPr>
      </p:pic>
      <p:pic>
        <p:nvPicPr>
          <p:cNvPr id="2" name="图片 1" descr="IMG_08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7" y="2311272"/>
            <a:ext cx="3619421" cy="241294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73E87"/>
                </a:solidFill>
                <a:latin typeface="微软雅黑"/>
                <a:ea typeface="微软雅黑"/>
                <a:cs typeface="微软雅黑"/>
              </a:rPr>
              <a:t>播放视频</a:t>
            </a:r>
            <a:r>
              <a:rPr kumimoji="1" lang="en-US" altLang="zh-CN" dirty="0" smtClean="0">
                <a:solidFill>
                  <a:srgbClr val="073E87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dirty="0" smtClean="0">
                <a:solidFill>
                  <a:srgbClr val="073E87"/>
                </a:solidFill>
                <a:latin typeface="微软雅黑"/>
                <a:ea typeface="微软雅黑"/>
                <a:cs typeface="微软雅黑"/>
              </a:rPr>
              <a:t>习题</a:t>
            </a:r>
            <a:endParaRPr kumimoji="1" lang="zh-CN" altLang="en-US" dirty="0">
              <a:solidFill>
                <a:srgbClr val="073E87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3768318" y="3470654"/>
            <a:ext cx="134535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85894" y="3101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跳转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94747" y="5487290"/>
            <a:ext cx="698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用户看完教学视频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提示</a:t>
            </a:r>
            <a:r>
              <a:rPr kumimoji="1" lang="zh-CN" altLang="en-US" dirty="0" smtClean="0"/>
              <a:t>用户是否要做习题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然后跳转到 习题页面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4747" y="4967018"/>
            <a:ext cx="22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视频播放页面</a:t>
            </a: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9291" y="4967018"/>
            <a:ext cx="217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6436B"/>
                </a:solidFill>
              </a:rPr>
              <a:t>(</a:t>
            </a:r>
            <a:r>
              <a:rPr kumimoji="1" lang="zh-CN" altLang="en-US" dirty="0" smtClean="0">
                <a:solidFill>
                  <a:srgbClr val="06436B"/>
                </a:solidFill>
              </a:rPr>
              <a:t>习题页面</a:t>
            </a:r>
            <a:r>
              <a:rPr kumimoji="1" lang="en-US" altLang="zh-CN" dirty="0" smtClean="0">
                <a:solidFill>
                  <a:srgbClr val="06436B"/>
                </a:solidFill>
              </a:rPr>
              <a:t>)</a:t>
            </a:r>
            <a:endParaRPr kumimoji="1" lang="zh-CN" altLang="en-US" dirty="0">
              <a:solidFill>
                <a:srgbClr val="0643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4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平面素材需求</a:t>
            </a:r>
            <a:r>
              <a:rPr kumimoji="1" lang="zh-CN" altLang="zh-CN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kumimoji="1" lang="en-US" altLang="zh-CN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2" y="2329673"/>
            <a:ext cx="4030649" cy="30190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2386" y="1946151"/>
            <a:ext cx="35921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2">
                    <a:lumMod val="25000"/>
                  </a:schemeClr>
                </a:solidFill>
              </a:rPr>
              <a:t>各种尺寸的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app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</a:rPr>
              <a:t>icon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2386" y="3305489"/>
            <a:ext cx="3874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icon.png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57 × 57 pixels</a:t>
            </a:r>
          </a:p>
          <a:p>
            <a:pPr marL="285750" indent="-285750">
              <a:buFont typeface="Wingdings" charset="2"/>
              <a:buChar char="ü"/>
            </a:pP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icon@2x.png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114 × 114 pixels</a:t>
            </a:r>
          </a:p>
          <a:p>
            <a:pPr marL="285750" indent="-285750">
              <a:buFont typeface="Wingdings" charset="2"/>
              <a:buChar char="ü"/>
            </a:pP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icon_os7.png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60 × 60 pixels</a:t>
            </a:r>
          </a:p>
          <a:p>
            <a:pPr marL="285750" indent="-285750">
              <a:buFont typeface="Wingdings" charset="2"/>
              <a:buChar char="ü"/>
            </a:pPr>
            <a:endParaRPr kumimoji="1"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icon_os7@2x.png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120 × 120 pixels</a:t>
            </a:r>
          </a:p>
        </p:txBody>
      </p:sp>
    </p:spTree>
    <p:extLst>
      <p:ext uri="{BB962C8B-B14F-4D97-AF65-F5344CB8AC3E}">
        <p14:creationId xmlns:p14="http://schemas.microsoft.com/office/powerpoint/2010/main" val="5265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平面素材需求</a:t>
            </a:r>
            <a:r>
              <a:rPr kumimoji="1" lang="zh-CN" altLang="zh-CN" dirty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dirty="0" smtClean="0">
                <a:solidFill>
                  <a:schemeClr val="tx2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>
              <a:solidFill>
                <a:schemeClr val="tx2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IMG_08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8" y="1591056"/>
            <a:ext cx="3228218" cy="491300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4222" y="1591056"/>
            <a:ext cx="379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rgbClr val="073E87"/>
                </a:solidFill>
              </a:rPr>
              <a:t>程序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启动界面</a:t>
            </a:r>
            <a:r>
              <a:rPr kumimoji="1" lang="zh-CN" altLang="en-US" sz="2800" dirty="0" smtClean="0">
                <a:solidFill>
                  <a:srgbClr val="073E87"/>
                </a:solidFill>
              </a:rPr>
              <a:t>配图</a:t>
            </a:r>
            <a:endParaRPr kumimoji="1" lang="zh-CN" altLang="en-US" sz="2800" dirty="0">
              <a:solidFill>
                <a:srgbClr val="073E8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7511" y="2573286"/>
            <a:ext cx="480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Default.png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  320 × 480 pixels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7511" y="3510801"/>
            <a:ext cx="480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Default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@</a:t>
            </a: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2x.png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640 × 960 pixels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7511" y="4413993"/>
            <a:ext cx="513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Default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-568h@</a:t>
            </a:r>
            <a:r>
              <a:rPr kumimoji="1" lang="en-US" altLang="zh-CN" dirty="0" smtClean="0">
                <a:solidFill>
                  <a:schemeClr val="bg2">
                    <a:lumMod val="25000"/>
                  </a:schemeClr>
                </a:solidFill>
              </a:rPr>
              <a:t>2x.png</a:t>
            </a:r>
            <a:r>
              <a:rPr kumimoji="1" lang="zh-CN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:640 × 1136 pixels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1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291"/>
            <a:ext cx="7408333" cy="413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团队中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位程序猿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,</a:t>
            </a:r>
          </a:p>
          <a:p>
            <a:pPr marL="0" indent="0">
              <a:buNone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期待在座的各位加盟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^_^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200" dirty="0" smtClean="0">
                <a:latin typeface="微软雅黑"/>
                <a:ea typeface="微软雅黑"/>
                <a:cs typeface="微软雅黑"/>
              </a:rPr>
              <a:t>!</a:t>
            </a:r>
            <a:endParaRPr kumimoji="1" lang="en-US" altLang="zh-CN" sz="32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联系我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	QQ__907596253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联系我们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		QQ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群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__133208636</a:t>
            </a:r>
            <a:r>
              <a:rPr kumimoji="1" lang="zh-CN" altLang="en-US" sz="2800" dirty="0" smtClean="0">
                <a:latin typeface="微软雅黑"/>
                <a:ea typeface="微软雅黑"/>
                <a:cs typeface="微软雅黑"/>
              </a:rPr>
              <a:t> </a:t>
            </a:r>
            <a:endParaRPr kumimoji="1"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800" dirty="0" smtClean="0">
                <a:latin typeface="微软雅黑"/>
                <a:ea typeface="微软雅黑"/>
                <a:cs typeface="微软雅黑"/>
              </a:rPr>
              <a:t>				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About Us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208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1253</TotalTime>
  <Words>255</Words>
  <Application>Microsoft Macintosh PowerPoint</Application>
  <PresentationFormat>全屏显示(4:3)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PowerPoint 演示文稿</vt:lpstr>
      <vt:lpstr>PowerPoint 演示文稿</vt:lpstr>
      <vt:lpstr>产品版本</vt:lpstr>
      <vt:lpstr>PowerPoint 演示文稿</vt:lpstr>
      <vt:lpstr>播放视频&amp;习题</vt:lpstr>
      <vt:lpstr>平面素材需求(一)</vt:lpstr>
      <vt:lpstr>平面素材需求(二)</vt:lpstr>
      <vt:lpstr>About 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LeoYoung Leo</dc:creator>
  <cp:lastModifiedBy>LeoYoung Leo</cp:lastModifiedBy>
  <cp:revision>169</cp:revision>
  <dcterms:created xsi:type="dcterms:W3CDTF">2013-12-19T14:46:45Z</dcterms:created>
  <dcterms:modified xsi:type="dcterms:W3CDTF">2014-01-20T06:57:38Z</dcterms:modified>
</cp:coreProperties>
</file>