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67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68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6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202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44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5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27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92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72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13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05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6E382-09B5-4F8C-BC49-6C8918EB57F7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F6BE-B3E8-4D89-8503-FB03CDCC50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4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9C8E6-4EE1-D9E2-44AE-7022234C6DCD}"/>
                  </a:ext>
                </a:extLst>
              </p:cNvPr>
              <p:cNvSpPr txBox="1"/>
              <p:nvPr/>
            </p:nvSpPr>
            <p:spPr>
              <a:xfrm>
                <a:off x="1271451" y="1062445"/>
                <a:ext cx="9649097" cy="4900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b="0" dirty="0"/>
                  <a:t>1)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altLang="ko-KR" b="0" dirty="0"/>
              </a:p>
              <a:p>
                <a:endParaRPr lang="en-US" altLang="ko-KR" b="0" dirty="0"/>
              </a:p>
              <a:p>
                <a:r>
                  <a:rPr lang="en-US" altLang="ko-KR" b="0" dirty="0"/>
                  <a:t>2)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∗100=0.1, 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50−30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2∗6∗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∗0.6∗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50∗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=0.02=20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3)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𝐿𝑚𝑎𝑥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=6.006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𝐿𝑚𝑖𝑛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=5.994 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4)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den>
                    </m:f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=0.5%=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6∗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50∗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∗100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30∗8∗0.5 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=0.15[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69C8E6-4EE1-D9E2-44AE-7022234C6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451" y="1062445"/>
                <a:ext cx="9649097" cy="4900957"/>
              </a:xfrm>
              <a:prstGeom prst="rect">
                <a:avLst/>
              </a:prstGeom>
              <a:blipFill>
                <a:blip r:embed="rId2"/>
                <a:stretch>
                  <a:fillRect l="-569" t="-7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DB9BDCF-B096-B1F8-ED03-4601FA35E50E}"/>
              </a:ext>
            </a:extLst>
          </p:cNvPr>
          <p:cNvSpPr txBox="1"/>
          <p:nvPr/>
        </p:nvSpPr>
        <p:spPr>
          <a:xfrm>
            <a:off x="69669" y="104503"/>
            <a:ext cx="13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HW #1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41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04332" y="889000"/>
                <a:ext cx="10879667" cy="5322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400=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    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=0.25,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𝟕𝟓</m:t>
                    </m:r>
                  </m:oMath>
                </a14:m>
                <a:endParaRPr lang="en-US" altLang="ko-KR" b="1" dirty="0"/>
              </a:p>
              <a:p>
                <a:pPr marL="342900" indent="-342900">
                  <a:buAutoNum type="arabicParenR"/>
                </a:pPr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     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0.25∗10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𝑨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       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∗100=0.1,      ∆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=0.16=160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endParaRPr lang="en-US" altLang="ko-KR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𝐿𝑚𝑎𝑥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], 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𝐿𝑚𝑖𝑛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𝟏𝟓𝟗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𝟖𝟒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1" dirty="0">
                  <a:ea typeface="Cambria Math" panose="02040503050406030204" pitchFamily="18" charset="0"/>
                </a:endParaRPr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2∗0.16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∗0.75 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50∗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𝟔𝟖𝟕𝟓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1" dirty="0"/>
              </a:p>
              <a:p>
                <a:endParaRPr lang="en-US" altLang="ko-KR" dirty="0"/>
              </a:p>
              <a:p>
                <a:r>
                  <a:rPr lang="en-US" altLang="ko-KR" b="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400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∗100=0.3,    ∆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𝑽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1" dirty="0">
                  <a:ea typeface="Cambria Math" panose="02040503050406030204" pitchFamily="18" charset="0"/>
                </a:endParaRPr>
              </a:p>
              <a:p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400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2∗10∗1.2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∗0.75 ∗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50∗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𝟐𝟓𝟎</m:t>
                      </m:r>
                      <m:r>
                        <a:rPr lang="ko-KR" alt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b="1" dirty="0"/>
              </a:p>
              <a:p>
                <a:pPr marL="342900" indent="-342900">
                  <a:buAutoNum type="arabicParenR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332" y="889000"/>
                <a:ext cx="10879667" cy="5322996"/>
              </a:xfrm>
              <a:prstGeom prst="rect">
                <a:avLst/>
              </a:prstGeom>
              <a:blipFill>
                <a:blip r:embed="rId2"/>
                <a:stretch>
                  <a:fillRect l="-5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9EE77A7-17E9-B18E-D6F5-D553582A4F68}"/>
              </a:ext>
            </a:extLst>
          </p:cNvPr>
          <p:cNvSpPr txBox="1"/>
          <p:nvPr/>
        </p:nvSpPr>
        <p:spPr>
          <a:xfrm>
            <a:off x="69669" y="104503"/>
            <a:ext cx="138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HW #2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9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1" y="474133"/>
            <a:ext cx="11923542" cy="594882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127" y="3535668"/>
            <a:ext cx="2874406" cy="314117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8367" y="3495944"/>
            <a:ext cx="326753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20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8" y="676831"/>
            <a:ext cx="11925401" cy="556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1667" y="312783"/>
            <a:ext cx="4064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파형 </a:t>
            </a:r>
            <a:r>
              <a:rPr lang="en-US" altLang="ko-KR" dirty="0"/>
              <a:t>(x-axis </a:t>
            </a:r>
            <a:r>
              <a:rPr lang="ko-KR" altLang="en-US" dirty="0"/>
              <a:t>조절 </a:t>
            </a:r>
            <a:r>
              <a:rPr lang="en-US" altLang="ko-KR" dirty="0"/>
              <a:t>32.6m to 33msec)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934642"/>
            <a:ext cx="11766557" cy="549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7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238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견힐 안</cp:lastModifiedBy>
  <cp:revision>7</cp:revision>
  <dcterms:created xsi:type="dcterms:W3CDTF">2023-03-12T12:31:56Z</dcterms:created>
  <dcterms:modified xsi:type="dcterms:W3CDTF">2023-03-13T03:06:25Z</dcterms:modified>
</cp:coreProperties>
</file>