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6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5:15:1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3680 2203 24575,'-50'3'0,"0"2"0,-60 13 0,-38 5 0,64-14 0,-119 6 0,-703-16 0,841-2 0,-68-12 0,105 11 0,2-1 0,-49-15 0,56 14 0,-1 0 0,0 2 0,1 0 0,-34-2 0,3 1 0,0-2 0,0-1 0,0-4 0,-91-32 0,-4-1 0,-17-6 0,-23-27 0,166 71 0,2 3 0,1-2 0,0 0 0,0-1 0,0 0 0,0-1 0,1-1 0,1-1 0,0 0 0,-26-24 0,-103-107 0,96 93 0,22 24 0,2 0 0,1-1 0,-22-34 0,37 49 0,-76-111 0,72 107 0,0 1 0,-2 0 0,1 0 0,-2 2 0,1-1 0,-20-11 0,28 20 0,1 0 0,0-1 0,-1 1 0,1-1 0,1 0 0,-1-1 0,1 1 0,-1-1 0,1 1 0,0-1 0,1 0 0,-1 0 0,-2-9 0,-2-8 0,1 0 0,-3-25 0,-2-2 0,8 34 0,-11-32 0,3 0 0,2 0 0,2-1 0,-1-70 0,7 16 0,4-73 0,-1 162 0,1 0 0,0 0 0,1 0 0,0 0 0,1 1 0,0 0 0,1 0 0,9-14 0,-1 5 0,1-1 0,0 2 0,23-23 0,-28 35 0,0 0 0,0 0 0,1 1 0,-1 1 0,2 0 0,-1 0 0,24-7 0,-19 7 0,-1-1 0,0 0 0,0-1 0,15-10 0,-16 6 0,0 1 0,1 1 0,0 0 0,0 1 0,1 0 0,1 2 0,-1 0 0,1 0 0,0 2 0,30-6 0,-31 9 0,125-19 0,215-2 0,1695 26 0,-1057-5 0,-972 3 0,1 1 0,0 1 0,-1 1 0,0 1 0,0 1 0,0 1 0,-1 1 0,0 1 0,28 16 0,-33-18 0,0-1 0,1 0 0,25 5 0,-31-9 0,1 0 0,-1 1 0,-1 0 0,1 1 0,0 0 0,-1 1 0,0 0 0,0 1 0,0 0 0,9 8 0,38 35 0,88 59 0,-131-99 0,-1 1 0,0 0 0,-1 1 0,0 1 0,-1 0 0,0 0 0,-1 1 0,-1 1 0,11 18 0,28 42 0,-30-47 0,-1 0 0,-1 1 0,18 42 0,-23-35 0,-1-1 0,-2 1 0,-1 0 0,4 68 0,-16 146 0,3-237 0,0 1 0,0-1 0,-1 0 0,-1 0 0,0 0 0,0 0 0,-1-1 0,-1 0 0,0 0 0,-9 13 0,-10 9 0,-52 53 0,46-54 0,-31 42 0,18-12 0,18-21 0,-3-2 0,-1 0 0,-1-2 0,-70 61 0,60-65 0,29-21 0,-1-1 0,0 0 0,-1-1 0,0-1 0,-1 0 0,0-1 0,0-1 0,0 0 0,-20 5 0,4-4 0,1 1 0,0 1 0,0 2 0,-36 20 0,49-23 0,-18 10 0,-54 37 0,68-42 0,0-1 0,-1-1 0,-1-1 0,0-1 0,0-1 0,-1-1 0,0-1 0,-36 6 0,-1 2-1365,45-11-5461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5:15:3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1674 996 24575,'-1184'0'0,"1172"-1"0,-1-1 0,0 0 0,1-1 0,-1 0 0,1-1 0,-14-6 0,12 5 0,1 0 0,-1 1 0,0 0 0,-27-3 0,30 6 0,-1 0 0,1 0 0,0-1 0,0-1 0,0 0 0,0 0 0,-11-6 0,17 6 0,0 1 0,0-1 0,1 0 0,-1-1 0,1 1 0,0-1 0,0 0 0,0 0 0,0 0 0,1 0 0,0-1 0,0 1 0,0-1 0,0 0 0,1 0 0,-4-9 0,-13-38 0,-2 0 0,-35-61 0,51 102 0,0 0 0,1-1 0,0 1 0,1-1 0,0 1 0,1-1 0,-2-24 0,6-89 0,1 53 0,-5 29 0,1 25 0,0 0 0,1 0 0,4-25 0,-4 39 0,1 0 0,-1 0 0,1 1 0,1-1 0,-1 0 0,0 1 0,1-1 0,0 1 0,-1 0 0,1-1 0,1 1 0,-1 0 0,0 0 0,1 0 0,-1 1 0,1-1 0,0 0 0,0 1 0,0 0 0,0 0 0,5-3 0,20-5 0,1 2 0,-1 0 0,1 2 0,56-4 0,44-10 0,60-11 0,-147 26 0,48-2 0,147 7 0,-96 3 0,1689-3 0,-1824 0 0,0 0 0,0 0 0,1 1 0,-1 0 0,0 1 0,0-1 0,-1 1 0,1 0 0,0 1 0,0-1 0,-1 1 0,0 0 0,1 1 0,-1-1 0,-1 1 0,1 0 0,0 0 0,-1 0 0,0 1 0,0 0 0,0 0 0,-1 0 0,1 0 0,-1 0 0,4 10 0,3 10 0,-1 1 0,-2 0 0,0 0 0,4 43 0,-6-38 0,1 5 0,-2 1 0,-1-1 0,-3 0 0,0 1 0,-8 44 0,5-62 0,0 1 0,-2-1 0,0 0 0,-1 0 0,-1 0 0,-1-1 0,0 0 0,-2-1 0,0 0 0,-1 0 0,-15 18 0,13-22 0,0-1 0,-1 0 0,-1-1 0,1-1 0,-2 0 0,1-1 0,-1 0 0,-1-2 0,0 0 0,0 0 0,0-2 0,0 0 0,-1-1 0,0-1 0,-18 1 0,-64 10 0,-14 2 0,-162 3 0,242-20 0,-6 0 0,-1 2 0,0 1 0,-56 11 0,66-8-234,0-2 0,-1 0 0,-35-3 0,57 0-195,-16-1-6397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7:24:3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7:34:1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2473 1090 24575,'-1'2'0,"1"-1"0,0 0 0,-1 0 0,1 0 0,-1 0 0,1 0 0,-1 0 0,0-1 0,1 1 0,-1 0 0,0 0 0,0 0 0,1 0 0,-1-1 0,0 1 0,0 0 0,0-1 0,0 1 0,0-1 0,0 1 0,0-1 0,0 0 0,0 1 0,-2-1 0,-31 9 0,30-8 0,-83 11 0,-1-3 0,-172-7 0,147-3 0,-1114-1 0,1008-16 0,162 11 0,41 5 0,-1 0 0,1-1 0,0-1 0,0-1 0,1 0 0,-1-1 0,1 0 0,0-2 0,1 1 0,0-2 0,0 0 0,0-1 0,2 0 0,-1-1 0,1 0 0,1-1 0,0 0 0,0-1 0,1 0 0,1-1 0,1 0 0,0 0 0,0-1 0,2 0 0,-7-19 0,3-9 0,2-1 0,1 0 0,3 0 0,1 0 0,2 0 0,6-51 0,-4 79 0,1 0 0,1 1 0,0-1 0,1 1 0,9-23 0,-10 30 0,1 0 0,0 1 0,1-1 0,0 1 0,0 0 0,1 0 0,0 1 0,0-1 0,0 1 0,1 1 0,11-9 0,8-4 0,1 1 0,0 1 0,2 1 0,0 1 0,0 2 0,42-12 0,9 6 0,109-9 0,-61 27 0,-93 2 0,1-1 0,55-7 0,-19-15 0,-56 15 0,1 1 0,28-5 0,193-11 0,307 12 0,-342 10 0,-166-3 0,49-8 0,22-2 0,103 10 0,170-11 0,-259 4 0,146 7 0,-129 4 0,-128-2 0,-1 1 0,1 1 0,-1 0 0,1 1 0,-1 0 0,0 0 0,0 1 0,0 1 0,0-1 0,-1 2 0,0-1 0,15 12 0,7 9 0,55 58 0,-80-77 0,11 15 0,0 1 0,-2 1 0,0 0 0,-2 1 0,-1 1 0,10 26 0,7 16 0,-18-45 0,-2 0 0,0 1 0,-2 0 0,-1 0 0,0 0 0,2 40 0,-7-53 0,0 1 0,-2 0 0,1 0 0,-1-1 0,-1 1 0,0 0 0,-1-1 0,0 0 0,-1 1 0,0-1 0,0-1 0,-2 1 0,1-1 0,-1 1 0,-1-2 0,-7 10 0,-4 2 0,-1 0 0,-1-2 0,-25 20 0,35-32 0,1-1 0,-1 0 0,0-1 0,0 1 0,-1-2 0,0 0 0,0 0 0,0-1 0,0 0 0,-17 2 0,-57 5 0,38-3 0,-64 0 0,89-5 0,0 0 0,-1 2 0,1 0 0,-33 12 0,-18 3 0,32-10 0,0-3 0,0 0 0,-54-2 0,76-3 0,-1 0 0,0 1 0,0 1 0,0 1 0,1 0 0,-23 10 0,13-7-119,-1-2 0,1 0-1,-1-2 1,0-1 0,-51-4-1,58 2-529,2-1-6177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7:34:3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3344 1745 24575,'-14'1'0,"-1"1"0,1 1 0,-1 0 0,1 0 0,-15 7 0,-49 11 0,-20-13 0,-160-8 0,109-3 0,-1589 4 0,1698 0 0,-51 10 0,-31 2 0,59-12 0,-276-3 0,335 1 0,0 1 0,1-1 0,-1 0 0,0 0 0,1 0 0,-1-1 0,1 1 0,-1-1 0,1 0 0,0 0 0,0 0 0,0 0 0,0 0 0,0-1 0,0 1 0,1-1 0,-1 0 0,1 0 0,0 0 0,-1 0 0,1 0 0,-2-6 0,-3-8 0,1 0 0,0 0 0,-6-31 0,-8-24 0,-10 13 0,21 43 0,0 0 0,1-1 0,1 0 0,1-1 0,0 1 0,1-1 0,1 0 0,-3-25 0,6 10 0,1 21 0,0 0 0,-1 0 0,0 0 0,-1 1 0,0-1 0,-1 0 0,0 1 0,-7-17 0,4 14 0,1 1 0,0-2 0,2 1 0,-1 0 0,2-1 0,-2-28 0,6-96 0,1 54 0,-4 9 0,0 23 0,10-99 0,-7 134 0,2 1 0,0-1 0,1 1 0,1 0 0,0 0 0,1 1 0,1-1 0,1 2 0,15-23 0,-13 23 0,1 0 0,0 1 0,1 0 0,0 1 0,1 1 0,0 0 0,1 1 0,1 0 0,-1 1 0,2 1 0,-1 1 0,1 0 0,1 1 0,-1 1 0,22-5 0,13 0 0,1 2 0,92-3 0,111 13 0,-98 1 0,582-2 0,-716-1 0,-1-1 0,31-7 0,-29 4 0,45-3 0,28 7 0,-43 2 0,-1-2 0,1-3 0,94-18 0,-100 12 0,0 2 0,62-1 0,1 0 0,81-2 0,-128 9 0,0-2 0,108-21 0,-114 14 0,69-5 0,-57 8 0,41 1 0,144 7 0,-100 2 0,733-2 0,-880 1 0,0-1 0,-1 1 0,1 0 0,0 1 0,-1 0 0,1 1 0,-1 0 0,0 0 0,0 0 0,0 1 0,0 1 0,0-1 0,-1 1 0,0 0 0,0 1 0,-1 0 0,1 0 0,-1 0 0,7 10 0,-2-1 0,-2 0 0,0 0 0,-1 0 0,0 1 0,-1 0 0,-1 1 0,-1 0 0,7 33 0,-8-21 0,0 51 0,2 12 0,-1-60 0,-1 1 0,-2 0 0,-1 0 0,-2 0 0,-1 0 0,-1 0 0,-2-1 0,-14 51 0,8-41 0,2 1 0,-5 61 0,11-71 0,-1 0 0,-2 0 0,-1-1 0,-1 0 0,-21 49 0,-19-5 0,19-32 0,21-35 0,1 1 0,-1-1 0,-1 0 0,1-1 0,-2 0 0,1-1 0,-1 0 0,0 0 0,-14 7 0,-14 5 0,-50 18 0,67-31 0,-1 0 0,0-2 0,0 0 0,0-2 0,0 0 0,-34-2 0,25 0 0,-1 1 0,-42 7 0,20 0 0,-80 2 0,-22 2 0,81-4 0,48-6 0,0 1 0,0 2 0,0 0 0,-27 10 0,20-4 0,0-1 0,-1-1 0,-1-2 0,-42 3 0,56-7 0,0 1 0,1 1 0,-1 1 0,1 1 0,0 1 0,1 0 0,-29 18 0,28-16-1365,3-2-5461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7:35:0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0 24575,'-7'11'0,"0"-1"0,-1 0 0,0 0 0,-1-1 0,0 0 0,0-1 0,-1 0 0,0 0 0,-1-1 0,1-1 0,-15 8 0,-50 36 0,54-33 0,1 1 0,1 1 0,-22 28 0,35-39 0,1 1 0,0-1 0,0 1 0,1 0 0,0 0 0,0 0 0,1 0 0,1 1 0,0 0 0,0-1 0,1 1 0,-1 14 0,8 295 0,-4-275 0,2 0 0,12 52 0,-15-92 0,0-1 0,0 1 0,1 0 0,-1 0 0,1-1 0,0 1 0,0-1 0,0 0 0,0 1 0,1-1 0,-1 0 0,1-1 0,0 1 0,0 0 0,0-1 0,0 1 0,1-1 0,-1 0 0,0 0 0,1 0 0,7 2 0,7 2 0,1-1 0,0 0 0,28 3 0,13 3 0,29 8 0,1-3 0,172 6 0,-193-17 0,498 1 0,-322-9 0,-9 5 0,251-4 0,-222-22 0,-225 19 0,54-14 0,-57 11 0,75-8 0,294 14 0,-198 4 0,-194-3 0,1 0 0,0-2 0,0 0 0,-1-1 0,22-8 0,-20 6 0,1 1 0,0 1 0,26-4 0,-29 7 0,13-1 0,-1-1 0,0-1 0,45-13 0,41-12 0,-87 25 0,0-2 0,-1-1 0,0 0 0,0-2 0,0-1 0,24-15 0,-42 21 0,24-13 0,-2-2 0,0-1 0,40-37 0,-61 49 0,1 0 0,-2-1 0,1 1 0,-1-1 0,0-1 0,-1 1 0,0-1 0,0 0 0,-1 0 0,-1 0 0,0-1 0,0 1 0,-1-1 0,0 0 0,0-16 0,-8-169 0,6 192 0,-1 0 0,0 0 0,0 1 0,0-1 0,0 0 0,-1 0 0,1 0 0,-1 1 0,0-1 0,0 1 0,0-1 0,-1 1 0,1 0 0,-1 0 0,0 0 0,1 0 0,-1 1 0,-1-1 0,1 1 0,0-1 0,-1 1 0,1 0 0,-7-2 0,-7-2 0,0 0 0,-1 1 0,0 1 0,-21-2 0,-22-6 0,13 2 0,-1 2 0,0 2 0,0 3 0,-84 3 0,63 1 0,61-2 0,0 0 0,0-1 0,0 0 0,0 0 0,1-1 0,-1 0 0,1-1 0,0 1 0,0-2 0,-9-5 0,8 4 0,-1 1 0,1 0 0,-1 0 0,0 1 0,0 0 0,-1 1 0,-13-3 0,-108 1 0,90 5 0,-69-8 0,-7-9 0,-218-1 0,99 5 0,182 8 0,-509-3 0,321 11 0,-872-3 0,1097 1 0,0 1 0,-32 7 0,-31 3 0,58-12-1365,2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01A10-86C4-8C72-4AFA-8D92702B7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A0CCB-C341-B3F3-6BEE-3B822C14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D7694-EB0F-A5FF-07A6-D122CD5C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3786-28A1-434B-A290-2E137C3F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5E41F-626C-E278-8561-D230EBE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6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36619-35CB-2430-B3B1-98F2F498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1A024-7BAD-F0E9-FCC3-3F14269A1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5E781-3C6F-155E-5072-805121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98F32-5647-CB64-8D9F-62F54F13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877AC-CE7A-2CA3-1F54-ED26CF0C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6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D0B21-AF41-310A-C662-3BE4BFF24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37477-41F3-D7AD-7048-EAF46F20A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53FAF-D7FF-3C76-D2AE-3E1B1C08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F9439-407F-1CAB-17A2-63258341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81C4C-5572-0D9D-65AB-B5526E70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D2EA-CCB7-A0DA-3A8B-9FA50318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F429E-EAB5-8AAD-4A6A-431BFCEB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62044-EBD5-F109-1A42-56FF9A8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AAF2B-6FF7-A7ED-020D-BAE5EA82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8675-8214-A0E3-D349-262A40CB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651F-608E-C2D1-4A06-CE756373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5BE3C-59AA-AF96-13CD-3C400164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8545C-37CE-8312-446F-92E8C065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28F5-C46C-B6D4-14A7-46FFC2D4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D9DD8-34D8-4187-38BF-D90E315E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1A13F-611A-1CF4-CB0B-1A43CAA0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61A64-9E8A-9BBB-9953-EAF9F6351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D1692-8976-B0C1-BD2D-898A5DFB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F40C8-FBB4-E137-61BE-4FC3A9E1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FD102-3E2B-CE0B-7886-83744B92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795E8-9C3B-6717-5A48-F9B4F39F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4AD4-D3C0-7CDB-7209-13500BBF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9570B-6483-32B9-9976-D54E58A4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AAE0B-69D7-4F25-B13B-77357944A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784DA-42C1-C47C-4522-25BBBAA6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6F78D-1A47-AD07-A782-BDE63C84F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933B87-93FE-667E-FBC1-B0512D4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E5CE0-86E1-943B-6D0A-3A693749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10F1E-7E19-8A79-5484-8FFED03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F2888-966A-D9F1-79D5-9BDBD591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DF05D9-3289-5ECB-D6EF-08C1F47D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3809C-80E0-2047-A6DF-B1E91EC8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FE147-F62C-5F63-6AA9-5EED8FAE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6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834DE5-BF6B-1984-C871-F9717607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9258FC-350A-A0EF-3CDF-75C09668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10D5C-7264-01C1-0002-37F25FA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88905-3348-19CA-87A8-65D9405F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D9BAF-358E-8B6F-C92F-BB6C0603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DAD57-B772-361E-3237-954B77858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F64E4-DDB2-40C6-FAED-6F84AC86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7C36E-6F6F-C404-B61F-10D073E2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31A16-8D4A-845B-0F52-02EBE0D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7289-C3F7-CA18-AC6B-198CDF93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5ECC11-E840-7CB6-80D4-57A75723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A4FC9-A86B-C138-251E-E923BA37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2198B-9BC9-FAA7-45ED-78BDFE9A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ACE9A-7590-252E-784E-2E88F454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678038-8566-AB87-5782-596DC9AA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3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519641-2110-055F-902D-CB4EF027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AD0FD-DB1B-C3F2-75D4-3D6AEC7E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9FC20-0C6A-981A-6705-1C7D5B9B1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3017-C368-4370-A054-379FE7D0E87D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82B60-F8B0-90A9-D685-AC84ED5F2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8B6F-39D8-BDE9-8EEF-E8F6AB61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78C8-498C-4465-AF9F-C6650A0EC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8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6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EFCF37-DD6A-DA79-EB5F-99B40F1B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99548"/>
            <a:ext cx="905953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3F1DE1-CFC9-A3FA-8BB2-BBB71DD4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9424" cy="2116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8D0D7E-9272-62CD-D5B0-1DA45A50B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933" y="581774"/>
            <a:ext cx="4639322" cy="952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9CF234-7F9F-BC55-882D-3A9AD8767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254759"/>
            <a:ext cx="4911634" cy="2271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A7994F-3184-75B7-A045-0AFD55F5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65" y="3000315"/>
            <a:ext cx="4620270" cy="85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96AC14-371B-9BF2-4833-325DC77B3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4" y="4657074"/>
            <a:ext cx="7394121" cy="22009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70C947-F9E7-B249-C097-5E3899567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5352184"/>
            <a:ext cx="3744686" cy="8107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C2ED7F-6638-DE17-E428-D91F6C6F7712}"/>
                  </a:ext>
                </a:extLst>
              </p:cNvPr>
              <p:cNvSpPr txBox="1"/>
              <p:nvPr/>
            </p:nvSpPr>
            <p:spPr>
              <a:xfrm>
                <a:off x="6942301" y="3898380"/>
                <a:ext cx="1597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=0.351[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C2ED7F-6638-DE17-E428-D91F6C6F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301" y="3898380"/>
                <a:ext cx="1597360" cy="276999"/>
              </a:xfrm>
              <a:prstGeom prst="rect">
                <a:avLst/>
              </a:prstGeom>
              <a:blipFill>
                <a:blip r:embed="rId8"/>
                <a:stretch>
                  <a:fillRect l="-2290" r="-3817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07354-85AD-E7D0-D777-04B1753D633D}"/>
                  </a:ext>
                </a:extLst>
              </p:cNvPr>
              <p:cNvSpPr txBox="1"/>
              <p:nvPr/>
            </p:nvSpPr>
            <p:spPr>
              <a:xfrm>
                <a:off x="8866895" y="1534407"/>
                <a:ext cx="162826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=1.915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07354-85AD-E7D0-D777-04B1753D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95" y="1534407"/>
                <a:ext cx="1628266" cy="830997"/>
              </a:xfrm>
              <a:prstGeom prst="rect">
                <a:avLst/>
              </a:prstGeom>
              <a:blipFill>
                <a:blip r:embed="rId9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DD194-3385-86D2-A120-5ECDA9C4D439}"/>
                  </a:ext>
                </a:extLst>
              </p:cNvPr>
              <p:cNvSpPr txBox="1"/>
              <p:nvPr/>
            </p:nvSpPr>
            <p:spPr>
              <a:xfrm>
                <a:off x="8866895" y="6183181"/>
                <a:ext cx="1623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=143.47[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DD194-3385-86D2-A120-5ECDA9C4D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95" y="6183181"/>
                <a:ext cx="1623137" cy="276999"/>
              </a:xfrm>
              <a:prstGeom prst="rect">
                <a:avLst/>
              </a:prstGeom>
              <a:blipFill>
                <a:blip r:embed="rId10"/>
                <a:stretch>
                  <a:fillRect l="-2256" r="-3759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7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F91AD3-8CE9-FC38-2322-BEAC0982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1900" cy="339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BC7BE2-41CC-E4DF-FCD5-B38751C14F02}"/>
                  </a:ext>
                </a:extLst>
              </p:cNvPr>
              <p:cNvSpPr txBox="1"/>
              <p:nvPr/>
            </p:nvSpPr>
            <p:spPr>
              <a:xfrm>
                <a:off x="165463" y="3385112"/>
                <a:ext cx="8064137" cy="370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CCM</a:t>
                </a:r>
                <a:r>
                  <a:rPr lang="ko-KR" altLang="en-US" dirty="0"/>
                  <a:t>으로 동작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DCM</a:t>
                </a:r>
                <a:r>
                  <a:rPr lang="ko-KR" altLang="en-US" dirty="0"/>
                  <a:t>으로 동작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03, 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DCM</a:t>
                </a:r>
                <a:r>
                  <a:rPr lang="ko-KR" altLang="en-US" dirty="0"/>
                  <a:t>으로 동작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014 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CCM</a:t>
                </a:r>
                <a:r>
                  <a:rPr lang="ko-KR" altLang="en-US" dirty="0"/>
                  <a:t>으로 동작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왜 </a:t>
                </a:r>
                <a:r>
                  <a:rPr lang="en-US" altLang="ko-KR" dirty="0"/>
                  <a:t>boost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CCM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DCM</a:t>
                </a:r>
                <a:r>
                  <a:rPr lang="ko-KR" altLang="en-US" dirty="0"/>
                  <a:t>이 섞여서 나오는가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기준으로 </a:t>
                </a:r>
                <a:r>
                  <a:rPr lang="en-US" altLang="ko-KR" dirty="0"/>
                  <a:t>Duty</a:t>
                </a:r>
                <a:r>
                  <a:rPr lang="ko-KR" altLang="en-US" dirty="0"/>
                  <a:t>에 따라 </a:t>
                </a:r>
                <a:r>
                  <a:rPr lang="en-US" altLang="ko-KR" dirty="0"/>
                  <a:t>CCM</a:t>
                </a:r>
                <a:r>
                  <a:rPr lang="ko-KR" altLang="en-US" dirty="0"/>
                  <a:t>으로 동작하다가 </a:t>
                </a:r>
                <a:endParaRPr lang="en-US" altLang="ko-KR" dirty="0"/>
              </a:p>
              <a:p>
                <a:r>
                  <a:rPr lang="en-US" altLang="ko-KR" dirty="0"/>
                  <a:t>DCM</a:t>
                </a:r>
                <a:r>
                  <a:rPr lang="ko-KR" altLang="en-US" dirty="0"/>
                  <a:t>으로 동작하다 다시 </a:t>
                </a:r>
                <a:r>
                  <a:rPr lang="en-US" altLang="ko-KR" dirty="0"/>
                  <a:t>CCM</a:t>
                </a:r>
                <a:r>
                  <a:rPr lang="ko-KR" altLang="en-US" dirty="0"/>
                  <a:t>으로 동작한다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즉 </a:t>
                </a:r>
                <a:r>
                  <a:rPr lang="en-US" altLang="ko-KR" dirty="0"/>
                  <a:t>boost converter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buck converte</a:t>
                </a:r>
                <a:r>
                  <a:rPr lang="ko-KR" altLang="en-US" dirty="0"/>
                  <a:t>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로</a:t>
                </a:r>
                <a:endParaRPr lang="en-US" altLang="ko-KR" dirty="0"/>
              </a:p>
              <a:p>
                <a:r>
                  <a:rPr lang="en-US" altLang="ko-KR" dirty="0"/>
                  <a:t>3</a:t>
                </a:r>
                <a:r>
                  <a:rPr lang="ko-KR" altLang="en-US" dirty="0"/>
                  <a:t>차 방정식이므로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값을 기준으로 두 번 바뀌기 때문이다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BC7BE2-41CC-E4DF-FCD5-B38751C1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3" y="3385112"/>
                <a:ext cx="8064137" cy="3702809"/>
              </a:xfrm>
              <a:prstGeom prst="rect">
                <a:avLst/>
              </a:prstGeom>
              <a:blipFill>
                <a:blip r:embed="rId3"/>
                <a:stretch>
                  <a:fillRect l="-605" t="-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630E557-FE76-AE8A-2EE3-8FDBCD5D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708" y="3278248"/>
            <a:ext cx="4397829" cy="339050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91E662-4560-72E1-8E2A-6E15A0F18ABF}"/>
              </a:ext>
            </a:extLst>
          </p:cNvPr>
          <p:cNvCxnSpPr/>
          <p:nvPr/>
        </p:nvCxnSpPr>
        <p:spPr>
          <a:xfrm>
            <a:off x="8229600" y="4423953"/>
            <a:ext cx="3596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0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98BD5E-6AB4-06FE-D35E-CA41FD9D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0" y="0"/>
            <a:ext cx="520828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5E38C94-A198-A40C-FBE5-62B17F2D8758}"/>
                  </a:ext>
                </a:extLst>
              </p14:cNvPr>
              <p14:cNvContentPartPr/>
              <p14:nvPr/>
            </p14:nvContentPartPr>
            <p14:xfrm>
              <a:off x="5659560" y="5407337"/>
              <a:ext cx="1822680" cy="819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5E38C94-A198-A40C-FBE5-62B17F2D87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560" y="5398697"/>
                <a:ext cx="184032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96B3AD3-0E07-B88A-752D-43494A2E2249}"/>
                  </a:ext>
                </a:extLst>
              </p14:cNvPr>
              <p14:cNvContentPartPr/>
              <p14:nvPr/>
            </p14:nvContentPartPr>
            <p14:xfrm>
              <a:off x="7296120" y="6216617"/>
              <a:ext cx="1118520" cy="3589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96B3AD3-0E07-B88A-752D-43494A2E22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7120" y="6207977"/>
                <a:ext cx="113616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1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B7A397-0EF0-8F78-7C10-2E347D34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0675" cy="589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6177C7-C4A5-24E3-80DC-532091A8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91" y="3429000"/>
            <a:ext cx="2965909" cy="3222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A71430-DF36-2D76-23B6-605A0C69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699" y="3429000"/>
            <a:ext cx="319132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EE293-6F2C-1C8B-A2BE-FA05A599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5367" cy="2046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EE669A-74AF-1CA9-DD37-CBECB788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12" y="542177"/>
            <a:ext cx="4658375" cy="962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874B5C-015D-FA55-5E47-7183F5A8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250622"/>
            <a:ext cx="6875367" cy="20465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0E6BDA-4C77-8C8E-0650-B9057CA02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12" y="2671555"/>
            <a:ext cx="4572638" cy="1009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3EC1-8DD9-864E-78AA-9182B10F0004}"/>
                  </a:ext>
                </a:extLst>
              </p:cNvPr>
              <p:cNvSpPr txBox="1"/>
              <p:nvPr/>
            </p:nvSpPr>
            <p:spPr>
              <a:xfrm>
                <a:off x="6950113" y="3681346"/>
                <a:ext cx="4911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1=1.2∗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3EC1-8DD9-864E-78AA-9182B10F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13" y="3681346"/>
                <a:ext cx="4911634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C83C7700-F8A5-7C9F-804E-6ED03778A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4" y="4601183"/>
            <a:ext cx="5077098" cy="2110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154D83-A503-C53D-310C-877765224F7E}"/>
                  </a:ext>
                </a:extLst>
              </p:cNvPr>
              <p:cNvSpPr txBox="1"/>
              <p:nvPr/>
            </p:nvSpPr>
            <p:spPr>
              <a:xfrm>
                <a:off x="7493726" y="1604175"/>
                <a:ext cx="2727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=2.1519[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154D83-A503-C53D-310C-877765224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26" y="1604175"/>
                <a:ext cx="2727285" cy="276999"/>
              </a:xfrm>
              <a:prstGeom prst="rect">
                <a:avLst/>
              </a:prstGeom>
              <a:blipFill>
                <a:blip r:embed="rId8"/>
                <a:stretch>
                  <a:fillRect l="-1786" r="-2009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62EF4-9048-D3F0-6FB4-0A42908A9A07}"/>
                  </a:ext>
                </a:extLst>
              </p:cNvPr>
              <p:cNvSpPr txBox="1"/>
              <p:nvPr/>
            </p:nvSpPr>
            <p:spPr>
              <a:xfrm>
                <a:off x="7493726" y="5875229"/>
                <a:ext cx="18980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=0.43858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=1.55397[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62EF4-9048-D3F0-6FB4-0A42908A9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26" y="5875229"/>
                <a:ext cx="1898084" cy="830997"/>
              </a:xfrm>
              <a:prstGeom prst="rect">
                <a:avLst/>
              </a:prstGeom>
              <a:blipFill>
                <a:blip r:embed="rId9"/>
                <a:stretch>
                  <a:fillRect r="-1603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D6EAC5A-1F56-D914-A87D-10494AC9A3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9612" y="4619948"/>
            <a:ext cx="459169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2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852F2D-427B-5A86-ABD5-25EA8F99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99548"/>
            <a:ext cx="8668960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9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6BA0A2-75C3-CC3D-D10C-E5A83154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1391900" cy="339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0DB2E1-606A-E7A9-ADCF-65F6096E4464}"/>
                  </a:ext>
                </a:extLst>
              </p:cNvPr>
              <p:cNvSpPr txBox="1"/>
              <p:nvPr/>
            </p:nvSpPr>
            <p:spPr>
              <a:xfrm>
                <a:off x="1402080" y="4005943"/>
                <a:ext cx="887403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=0.275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되는 지점인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04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dirty="0"/>
                  <a:t>터 </a:t>
                </a:r>
                <a:r>
                  <a:rPr lang="en-US" altLang="ko-KR" dirty="0"/>
                  <a:t>CCM</a:t>
                </a:r>
                <a:r>
                  <a:rPr lang="ko-KR" altLang="en-US" dirty="0"/>
                  <a:t> 모드가 시작되는 것을 확인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0DB2E1-606A-E7A9-ADCF-65F6096E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4005943"/>
                <a:ext cx="8874034" cy="374526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79B8FD-2A99-8615-E579-E425FF4C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94784"/>
            <a:ext cx="8907118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9561EA-E0E8-B14B-D4CE-82CC2BB22878}"/>
                  </a:ext>
                </a:extLst>
              </p14:cNvPr>
              <p14:cNvContentPartPr/>
              <p14:nvPr/>
            </p14:nvContentPartPr>
            <p14:xfrm>
              <a:off x="5085720" y="4310777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9561EA-E0E8-B14B-D4CE-82CC2BB22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720" y="430177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7FCD112-1AFC-32F8-D789-04165F27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68"/>
            <a:ext cx="5169347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7D56C0-7E7E-3AA8-118D-8BC7C7843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123" y="34868"/>
            <a:ext cx="521277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83AFF15-C9FE-39CB-0664-96BF69BC7985}"/>
                  </a:ext>
                </a:extLst>
              </p14:cNvPr>
              <p14:cNvContentPartPr/>
              <p14:nvPr/>
            </p14:nvContentPartPr>
            <p14:xfrm>
              <a:off x="111240" y="1767017"/>
              <a:ext cx="1388520" cy="4111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83AFF15-C9FE-39CB-0664-96BF69BC79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40" y="1758377"/>
                <a:ext cx="14061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EBF7809-177B-0367-8645-60703709290A}"/>
                  </a:ext>
                </a:extLst>
              </p14:cNvPr>
              <p14:cNvContentPartPr/>
              <p14:nvPr/>
            </p14:nvContentPartPr>
            <p14:xfrm>
              <a:off x="5440680" y="1836137"/>
              <a:ext cx="1839240" cy="6555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EBF7809-177B-0367-8645-607037092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2040" y="1827497"/>
                <a:ext cx="18568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1BDF1C9-A61A-B74C-F3FF-16BC7EDEFD00}"/>
                  </a:ext>
                </a:extLst>
              </p14:cNvPr>
              <p14:cNvContentPartPr/>
              <p14:nvPr/>
            </p14:nvContentPartPr>
            <p14:xfrm>
              <a:off x="8575920" y="2586377"/>
              <a:ext cx="1571760" cy="384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1BDF1C9-A61A-B74C-F3FF-16BC7EDEFD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6920" y="2577377"/>
                <a:ext cx="1589400" cy="4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27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97C89B-71A4-33AC-8B51-D27C2972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29650" cy="576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6728AB-67AB-8669-08AA-A8CD9E42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13" y="3429000"/>
            <a:ext cx="2917382" cy="3191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41F96B-05AA-06C0-5892-C29BF4F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791" y="3429000"/>
            <a:ext cx="321037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168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견힐 안</dc:creator>
  <cp:lastModifiedBy>견힐 안</cp:lastModifiedBy>
  <cp:revision>2</cp:revision>
  <dcterms:created xsi:type="dcterms:W3CDTF">2023-04-03T06:33:18Z</dcterms:created>
  <dcterms:modified xsi:type="dcterms:W3CDTF">2023-04-09T18:44:07Z</dcterms:modified>
</cp:coreProperties>
</file>