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48A4B-88BF-EB50-7B52-4913A606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D237D8-3AD0-6D70-009C-E8C3DE67E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E5EDB-CF1C-9519-EC99-0A452A35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A03A4-2277-9C6A-8971-65B13065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E03652-E468-1E89-F1E7-EDE28CEF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13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BDBB0-4FE5-A543-577C-5E49E5DA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98D86A-1986-1060-72FB-898ECA65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A2587-079C-BDA1-76DF-FDD05FB5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9560B-BA1A-7BB0-9F4D-E86FBAF5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A4AA4-1C7F-7127-FD8D-BE7D33B2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2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452267-9708-205B-DD0C-D297BCFD0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DD599-4175-98F0-6DB6-81D7F945F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27A95-BF78-6705-EEFF-B8C84DCD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1CA77-5245-81C6-ED1B-C0B6E654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6BA738-0C1F-8E2C-C003-F19BC6D3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E5CB8-4850-968F-C8B3-2657E065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D1026-EE9A-E8FA-A7A7-9862B87D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CC662-B2F9-2E56-315E-3DC8FD2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413A1-FDFB-6DB6-DA2E-68077C0D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86F93-D8D9-775D-5397-1262AA69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03F12-59D8-B515-3611-95824F9EA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FC244F-968F-3029-DC3A-FA1F6A708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D15FA-7921-16A7-F024-F721879E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1F10D-00A3-902A-E689-A560DDCC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BE7B3-10F1-A7B7-37DC-AD679019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3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CEF29-79A7-8217-5550-DE87A110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1534D-610E-D830-BE8A-93F2F5ADB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D62C19-6415-3BCF-0037-1F7ED5B73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C04CDD-E5E3-314A-007A-E89D6ADE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9D5BA-4E24-6119-4F42-B471A1F2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19DD3E-4EA1-15FE-10BB-FDE71835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74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1D129-4147-A084-D461-7406A5F7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226AF5-991A-92B5-15BE-EA441750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977786-A323-E2F6-FB32-5A4D54B08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6416E0-88DD-4ACF-AA63-45D7E7B98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22C9CE-1DE4-474D-32AA-074A99D1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B44190-4B6F-9A4A-BA7F-21833047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3599C2-E33D-B413-43FE-BC56B465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21BECE-9739-9D3D-78AC-D8FB3F26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60518-298A-0CE7-2474-D5F3383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E176F3-E8F1-181E-45EB-B8A044B9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8EC9A-A2FE-03D3-5137-49A3AE60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87EDF3-ED06-FBD9-AA99-9F72FEBF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3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411851-2668-E3B3-1203-93BA3388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C1C3E2-ADFD-94CE-A63C-6C283DA8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31B9C-BF94-9211-DD75-700249EB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3756-F18C-F3C5-6F6F-17261D10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48E7-F7EF-B937-DD95-D11C11592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384FA-B52C-691B-22E9-A2843F2E3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0CEB89-8B1B-5CE5-3F3D-E9C5C4CB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00145B-FAC1-0152-110C-EFB30C0A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A64A63-2AA9-EF53-EE4F-8D6AF206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5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D847E-FC43-99DF-4FE9-921A7083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8DA80C-BEBC-18FD-69F3-D7250039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5EEEA6-3037-6CD3-1924-639AB074B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CA04C5-9FD4-8208-76B8-CC019B6C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17FBBF-2020-7852-D9FB-8428D08C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701151-3B1A-8232-6FB7-2CDDCBD4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05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1AB792C-DB7F-4258-B29A-8F0BED25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A19A8C-B76F-7034-3653-2345D734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0DA3E-ABAD-1058-E7BA-0DAA83EFF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0EDEC-B6F7-4E98-A3FC-7D7A6788CFE1}" type="datetimeFigureOut">
              <a:rPr lang="ko-KR" altLang="en-US" smtClean="0"/>
              <a:t>2023-06-29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866FC-7C40-E16C-1083-E7194E3F3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E8D0C2-B342-F52A-8B68-6CB48797C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EF4DE-7841-4B66-B726-EB2D27D354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57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3B916A3F-C5A2-28EB-6EF4-8430DAE80545}"/>
              </a:ext>
            </a:extLst>
          </p:cNvPr>
          <p:cNvGrpSpPr/>
          <p:nvPr/>
        </p:nvGrpSpPr>
        <p:grpSpPr>
          <a:xfrm>
            <a:off x="3013165" y="378909"/>
            <a:ext cx="6165669" cy="6100182"/>
            <a:chOff x="2995748" y="-4182"/>
            <a:chExt cx="6165669" cy="61001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순서도: 연결자 3">
                  <a:extLst>
                    <a:ext uri="{FF2B5EF4-FFF2-40B4-BE49-F238E27FC236}">
                      <a16:creationId xmlns:a16="http://schemas.microsoft.com/office/drawing/2014/main" id="{3EBDD118-9D0C-FC81-6723-3730C24E044B}"/>
                    </a:ext>
                  </a:extLst>
                </p:cNvPr>
                <p:cNvSpPr/>
                <p:nvPr/>
              </p:nvSpPr>
              <p:spPr>
                <a:xfrm>
                  <a:off x="5442857" y="762000"/>
                  <a:ext cx="1306286" cy="1175657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순서도: 연결자 3">
                  <a:extLst>
                    <a:ext uri="{FF2B5EF4-FFF2-40B4-BE49-F238E27FC236}">
                      <a16:creationId xmlns:a16="http://schemas.microsoft.com/office/drawing/2014/main" id="{3EBDD118-9D0C-FC81-6723-3730C24E0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857" y="762000"/>
                  <a:ext cx="1306286" cy="1175657"/>
                </a:xfrm>
                <a:prstGeom prst="flowChartConnector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순서도: 연결자 4">
                  <a:extLst>
                    <a:ext uri="{FF2B5EF4-FFF2-40B4-BE49-F238E27FC236}">
                      <a16:creationId xmlns:a16="http://schemas.microsoft.com/office/drawing/2014/main" id="{7576493C-B0B5-DC19-1A20-6EBB25FE8FB5}"/>
                    </a:ext>
                  </a:extLst>
                </p:cNvPr>
                <p:cNvSpPr/>
                <p:nvPr/>
              </p:nvSpPr>
              <p:spPr>
                <a:xfrm>
                  <a:off x="7855131" y="2512423"/>
                  <a:ext cx="1306286" cy="1175657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순서도: 연결자 4">
                  <a:extLst>
                    <a:ext uri="{FF2B5EF4-FFF2-40B4-BE49-F238E27FC236}">
                      <a16:creationId xmlns:a16="http://schemas.microsoft.com/office/drawing/2014/main" id="{7576493C-B0B5-DC19-1A20-6EBB25FE8F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131" y="2512423"/>
                  <a:ext cx="1306286" cy="1175657"/>
                </a:xfrm>
                <a:prstGeom prst="flowChartConnector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순서도: 연결자 5">
                  <a:extLst>
                    <a:ext uri="{FF2B5EF4-FFF2-40B4-BE49-F238E27FC236}">
                      <a16:creationId xmlns:a16="http://schemas.microsoft.com/office/drawing/2014/main" id="{B528EC64-C377-8085-A9E6-4C7177C54E6D}"/>
                    </a:ext>
                  </a:extLst>
                </p:cNvPr>
                <p:cNvSpPr/>
                <p:nvPr/>
              </p:nvSpPr>
              <p:spPr>
                <a:xfrm>
                  <a:off x="6827521" y="4920342"/>
                  <a:ext cx="1306286" cy="1175657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순서도: 연결자 5">
                  <a:extLst>
                    <a:ext uri="{FF2B5EF4-FFF2-40B4-BE49-F238E27FC236}">
                      <a16:creationId xmlns:a16="http://schemas.microsoft.com/office/drawing/2014/main" id="{B528EC64-C377-8085-A9E6-4C7177C54E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521" y="4920342"/>
                  <a:ext cx="1306286" cy="1175657"/>
                </a:xfrm>
                <a:prstGeom prst="flowChartConnector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순서도: 연결자 6">
                  <a:extLst>
                    <a:ext uri="{FF2B5EF4-FFF2-40B4-BE49-F238E27FC236}">
                      <a16:creationId xmlns:a16="http://schemas.microsoft.com/office/drawing/2014/main" id="{14222E49-17B6-CDD4-14E9-78FF5CF4F298}"/>
                    </a:ext>
                  </a:extLst>
                </p:cNvPr>
                <p:cNvSpPr/>
                <p:nvPr/>
              </p:nvSpPr>
              <p:spPr>
                <a:xfrm>
                  <a:off x="4136571" y="4920343"/>
                  <a:ext cx="1306286" cy="1175657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순서도: 연결자 6">
                  <a:extLst>
                    <a:ext uri="{FF2B5EF4-FFF2-40B4-BE49-F238E27FC236}">
                      <a16:creationId xmlns:a16="http://schemas.microsoft.com/office/drawing/2014/main" id="{14222E49-17B6-CDD4-14E9-78FF5CF4F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571" y="4920343"/>
                  <a:ext cx="1306286" cy="1175657"/>
                </a:xfrm>
                <a:prstGeom prst="flowChartConnector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순서도: 연결자 7">
                  <a:extLst>
                    <a:ext uri="{FF2B5EF4-FFF2-40B4-BE49-F238E27FC236}">
                      <a16:creationId xmlns:a16="http://schemas.microsoft.com/office/drawing/2014/main" id="{EB59AFE7-B58B-E97F-97F7-B885D5154510}"/>
                    </a:ext>
                  </a:extLst>
                </p:cNvPr>
                <p:cNvSpPr/>
                <p:nvPr/>
              </p:nvSpPr>
              <p:spPr>
                <a:xfrm>
                  <a:off x="2995748" y="2512422"/>
                  <a:ext cx="1306286" cy="1175657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endParaRPr lang="en-US" altLang="ko-KR" b="1" dirty="0">
                    <a:solidFill>
                      <a:schemeClr val="tx1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순서도: 연결자 7">
                  <a:extLst>
                    <a:ext uri="{FF2B5EF4-FFF2-40B4-BE49-F238E27FC236}">
                      <a16:creationId xmlns:a16="http://schemas.microsoft.com/office/drawing/2014/main" id="{EB59AFE7-B58B-E97F-97F7-B885D5154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748" y="2512422"/>
                  <a:ext cx="1306286" cy="1175657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A4A8C42-FFFC-9B4D-25EB-FA82AED2B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9920" y="3100250"/>
              <a:ext cx="905691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DB6E93B-1E6E-B8DF-723E-59F90D396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3154" y="1341117"/>
              <a:ext cx="905691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5F44EED-5519-677C-605E-7CF9C3ACF0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5428" y="3117663"/>
              <a:ext cx="905691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B0239A30-6F6E-0489-7870-4C2AC86F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7818" y="5508170"/>
              <a:ext cx="905691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B8FD7E5B-2871-C1A1-29CE-6ED7AF1303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6868" y="5508170"/>
              <a:ext cx="905691" cy="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4D0C3F6-D46E-CD0F-37D5-4A1B563B33F6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6653493" y="1679401"/>
              <a:ext cx="1392939" cy="100519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BD9ABB14-5269-5768-C794-BA8BF25B2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50629" y="3688079"/>
              <a:ext cx="514020" cy="12322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730C5B3-CCE7-AF53-260D-1C67170F5791}"/>
                </a:ext>
              </a:extLst>
            </p:cNvPr>
            <p:cNvCxnSpPr>
              <a:cxnSpLocks/>
              <a:stCxn id="6" idx="2"/>
              <a:endCxn id="7" idx="6"/>
            </p:cNvCxnSpPr>
            <p:nvPr/>
          </p:nvCxnSpPr>
          <p:spPr>
            <a:xfrm flipH="1">
              <a:off x="5442857" y="5508171"/>
              <a:ext cx="1384664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883B54F-2C73-C9F9-8D73-D9F6BFEF3E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170" y="3666307"/>
              <a:ext cx="618202" cy="125403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16441D9-4005-AE0C-1554-700C5BC12CE4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4110733" y="1606733"/>
              <a:ext cx="1367064" cy="10778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DE14E-22A4-DD42-5D18-694861CEC713}"/>
                </a:ext>
              </a:extLst>
            </p:cNvPr>
            <p:cNvSpPr txBox="1"/>
            <p:nvPr/>
          </p:nvSpPr>
          <p:spPr>
            <a:xfrm>
              <a:off x="8133807" y="4233934"/>
              <a:ext cx="1027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V=0, 1</a:t>
              </a:r>
              <a:endParaRPr lang="ko-KR" altLang="en-US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84F850-1993-9B6D-982A-E351C83A3B99}"/>
                </a:ext>
              </a:extLst>
            </p:cNvPr>
            <p:cNvSpPr txBox="1"/>
            <p:nvPr/>
          </p:nvSpPr>
          <p:spPr>
            <a:xfrm>
              <a:off x="7236824" y="1606733"/>
              <a:ext cx="69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V=1</a:t>
              </a:r>
              <a:endParaRPr lang="ko-KR" alt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40DC95-3398-D008-F33A-CDDDCD98E8BC}"/>
                </a:ext>
              </a:extLst>
            </p:cNvPr>
            <p:cNvSpPr txBox="1"/>
            <p:nvPr/>
          </p:nvSpPr>
          <p:spPr>
            <a:xfrm>
              <a:off x="5756258" y="5617419"/>
              <a:ext cx="9622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V=0, 1</a:t>
              </a:r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01A6FD-2F12-0E21-CC1C-9FF249D23A5C}"/>
                </a:ext>
              </a:extLst>
            </p:cNvPr>
            <p:cNvSpPr txBox="1"/>
            <p:nvPr/>
          </p:nvSpPr>
          <p:spPr>
            <a:xfrm>
              <a:off x="3300548" y="4254134"/>
              <a:ext cx="914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V=0, 1</a:t>
              </a:r>
              <a:endParaRPr lang="ko-KR" altLang="en-US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1C44EB1-3752-F5DE-C7DF-718ECA7CCBB4}"/>
                </a:ext>
              </a:extLst>
            </p:cNvPr>
            <p:cNvSpPr txBox="1"/>
            <p:nvPr/>
          </p:nvSpPr>
          <p:spPr>
            <a:xfrm>
              <a:off x="3997233" y="1750029"/>
              <a:ext cx="957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V=0, 1</a:t>
              </a:r>
              <a:endParaRPr lang="ko-KR" altLang="en-US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C04C6D2-3DAE-EF8F-124F-5072690D28C7}"/>
                </a:ext>
              </a:extLst>
            </p:cNvPr>
            <p:cNvSpPr txBox="1"/>
            <p:nvPr/>
          </p:nvSpPr>
          <p:spPr>
            <a:xfrm>
              <a:off x="5799980" y="-4182"/>
              <a:ext cx="696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V=0</a:t>
              </a:r>
              <a:endParaRPr lang="ko-KR" altLang="en-US" b="1" dirty="0"/>
            </a:p>
          </p:txBody>
        </p:sp>
        <p:sp>
          <p:nvSpPr>
            <p:cNvPr id="37" name="화살표: 아래로 구부러짐 36">
              <a:extLst>
                <a:ext uri="{FF2B5EF4-FFF2-40B4-BE49-F238E27FC236}">
                  <a16:creationId xmlns:a16="http://schemas.microsoft.com/office/drawing/2014/main" id="{328FF741-E612-2E24-726F-B349E9019DDB}"/>
                </a:ext>
              </a:extLst>
            </p:cNvPr>
            <p:cNvSpPr/>
            <p:nvPr/>
          </p:nvSpPr>
          <p:spPr>
            <a:xfrm>
              <a:off x="5590829" y="331727"/>
              <a:ext cx="1010339" cy="524905"/>
            </a:xfrm>
            <a:prstGeom prst="curved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5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DAAEFD-460F-0E97-CF08-81C7EE8F0A7B}"/>
              </a:ext>
            </a:extLst>
          </p:cNvPr>
          <p:cNvGrpSpPr/>
          <p:nvPr/>
        </p:nvGrpSpPr>
        <p:grpSpPr>
          <a:xfrm>
            <a:off x="1405957" y="41734"/>
            <a:ext cx="9323003" cy="6816265"/>
            <a:chOff x="1405957" y="41734"/>
            <a:chExt cx="9323003" cy="681626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3492F16-B97D-FF78-35F7-BE0683121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957" y="41734"/>
              <a:ext cx="9323003" cy="6816265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3CF78C1-07EA-C9FE-96D8-05B8108764E3}"/>
                </a:ext>
              </a:extLst>
            </p:cNvPr>
            <p:cNvSpPr/>
            <p:nvPr/>
          </p:nvSpPr>
          <p:spPr>
            <a:xfrm>
              <a:off x="4656500" y="104502"/>
              <a:ext cx="2475819" cy="332449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65631D-9013-E555-DB1F-F2905CC22619}"/>
                </a:ext>
              </a:extLst>
            </p:cNvPr>
            <p:cNvSpPr/>
            <p:nvPr/>
          </p:nvSpPr>
          <p:spPr>
            <a:xfrm>
              <a:off x="4656500" y="3575686"/>
              <a:ext cx="1901054" cy="32405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106B6B-245C-C3A1-CE3D-1417394621A0}"/>
                </a:ext>
              </a:extLst>
            </p:cNvPr>
            <p:cNvSpPr txBox="1"/>
            <p:nvPr/>
          </p:nvSpPr>
          <p:spPr>
            <a:xfrm>
              <a:off x="2595154" y="104502"/>
              <a:ext cx="219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70C0"/>
                  </a:solidFill>
                </a:rPr>
                <a:t>Next State Circuit &amp; Output Circuit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7E2569-3CDC-8BB8-F890-DE2D506BD548}"/>
                </a:ext>
              </a:extLst>
            </p:cNvPr>
            <p:cNvSpPr txBox="1"/>
            <p:nvPr/>
          </p:nvSpPr>
          <p:spPr>
            <a:xfrm>
              <a:off x="3412467" y="3469212"/>
              <a:ext cx="1081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Update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B05F78-5DB8-33FF-E79A-54DECD0951AE}"/>
                </a:ext>
              </a:extLst>
            </p:cNvPr>
            <p:cNvSpPr txBox="1"/>
            <p:nvPr/>
          </p:nvSpPr>
          <p:spPr>
            <a:xfrm>
              <a:off x="1718651" y="1279006"/>
              <a:ext cx="77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FF00"/>
                  </a:solidFill>
                </a:rPr>
                <a:t>Input</a:t>
              </a:r>
              <a:endParaRPr lang="ko-KR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2266C-8701-178B-9A5F-61B034DC2F70}"/>
                </a:ext>
              </a:extLst>
            </p:cNvPr>
            <p:cNvSpPr txBox="1"/>
            <p:nvPr/>
          </p:nvSpPr>
          <p:spPr>
            <a:xfrm>
              <a:off x="9120936" y="1756951"/>
              <a:ext cx="1007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0B050"/>
                  </a:solidFill>
                </a:rPr>
                <a:t>Output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17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55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견힐 안</dc:creator>
  <cp:lastModifiedBy>견힐 안</cp:lastModifiedBy>
  <cp:revision>1</cp:revision>
  <dcterms:created xsi:type="dcterms:W3CDTF">2023-06-29T08:49:13Z</dcterms:created>
  <dcterms:modified xsi:type="dcterms:W3CDTF">2023-06-29T19:06:44Z</dcterms:modified>
</cp:coreProperties>
</file>