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8" autoAdjust="0"/>
  </p:normalViewPr>
  <p:slideViewPr>
    <p:cSldViewPr>
      <p:cViewPr>
        <p:scale>
          <a:sx n="122" d="100"/>
          <a:sy n="122" d="100"/>
        </p:scale>
        <p:origin x="-131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5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1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7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8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4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3019E-5511-45FD-9988-77B106DE6BF9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94B8-2DBA-48E2-AAF3-39D49DD6D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3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52.156/TEST/index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4" y="116632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mpc.zip </a:t>
            </a:r>
            <a:r>
              <a:rPr lang="ko-KR" altLang="en-US" dirty="0"/>
              <a:t>파일 압축해제 </a:t>
            </a:r>
            <a:r>
              <a:rPr lang="en-US" altLang="ko-KR" dirty="0"/>
              <a:t>c:\mpc\ </a:t>
            </a:r>
            <a:r>
              <a:rPr lang="ko-KR" altLang="en-US" dirty="0"/>
              <a:t>폴더에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관리자권한으로 </a:t>
            </a:r>
            <a:r>
              <a:rPr lang="en-US" altLang="ko-KR" dirty="0" smtClean="0"/>
              <a:t>dasca_install.bat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0"/>
            <a:r>
              <a:rPr lang="ko-KR" altLang="ko-KR" sz="1300" dirty="0"/>
              <a:t>만일 </a:t>
            </a:r>
            <a:r>
              <a:rPr lang="en-US" altLang="ko-KR" sz="1300" dirty="0"/>
              <a:t>6</a:t>
            </a:r>
            <a:r>
              <a:rPr lang="ko-KR" altLang="ko-KR" sz="1300" dirty="0" err="1"/>
              <a:t>개파일</a:t>
            </a:r>
            <a:r>
              <a:rPr lang="ko-KR" altLang="ko-KR" sz="1300" dirty="0"/>
              <a:t> 복사가 되지 않고 </a:t>
            </a:r>
            <a:r>
              <a:rPr lang="en-US" altLang="ko-KR" sz="1300" dirty="0"/>
              <a:t>“</a:t>
            </a:r>
            <a:r>
              <a:rPr lang="ko-KR" altLang="ko-KR" sz="1300" dirty="0"/>
              <a:t>공유위반</a:t>
            </a:r>
            <a:r>
              <a:rPr lang="en-US" altLang="ko-KR" sz="1300" dirty="0"/>
              <a:t>” </a:t>
            </a:r>
            <a:r>
              <a:rPr lang="ko-KR" altLang="ko-KR" sz="1300" dirty="0"/>
              <a:t>이라고 나오면</a:t>
            </a:r>
            <a:r>
              <a:rPr lang="en-US" altLang="ko-KR" sz="1300" dirty="0"/>
              <a:t>?</a:t>
            </a:r>
            <a:endParaRPr lang="ko-KR" altLang="ko-KR" sz="1300" dirty="0"/>
          </a:p>
          <a:p>
            <a:pPr lvl="0"/>
            <a:r>
              <a:rPr lang="en-US" altLang="ko-KR" sz="1300" dirty="0"/>
              <a:t>C:\mpc\WebSPOcx\ </a:t>
            </a:r>
            <a:r>
              <a:rPr lang="ko-KR" altLang="ko-KR" sz="1300" dirty="0"/>
              <a:t>폴더 안의 </a:t>
            </a:r>
            <a:r>
              <a:rPr lang="en-US" altLang="ko-KR" sz="1300" dirty="0"/>
              <a:t>6</a:t>
            </a:r>
            <a:r>
              <a:rPr lang="ko-KR" altLang="ko-KR" sz="1300" dirty="0"/>
              <a:t>개 파일을 </a:t>
            </a:r>
            <a:r>
              <a:rPr lang="en-US" altLang="ko-KR" sz="1300" dirty="0"/>
              <a:t>C:\Windows\ SysWOW64\ </a:t>
            </a:r>
            <a:r>
              <a:rPr lang="ko-KR" altLang="ko-KR" sz="1300" dirty="0"/>
              <a:t>폴더에 수동으로 복사</a:t>
            </a:r>
            <a:r>
              <a:rPr lang="en-US" altLang="ko-KR" sz="1300" dirty="0"/>
              <a:t>. </a:t>
            </a:r>
            <a:endParaRPr lang="en-US" altLang="ko-KR" sz="1300" dirty="0" smtClean="0"/>
          </a:p>
          <a:p>
            <a:pPr lvl="0"/>
            <a:r>
              <a:rPr lang="en-US" altLang="ko-KR" sz="1300" dirty="0" smtClean="0"/>
              <a:t>(</a:t>
            </a:r>
            <a:r>
              <a:rPr lang="en-US" altLang="ko-KR" sz="1300" dirty="0"/>
              <a:t>32bit </a:t>
            </a:r>
            <a:r>
              <a:rPr lang="ko-KR" altLang="ko-KR" sz="1300" dirty="0"/>
              <a:t>컴퓨터인 경우 </a:t>
            </a:r>
            <a:r>
              <a:rPr lang="en-US" altLang="ko-KR" sz="1300" dirty="0"/>
              <a:t>C:\Windows\ System32\ ) </a:t>
            </a:r>
            <a:endParaRPr lang="ko-KR" altLang="ko-KR" sz="1300" dirty="0"/>
          </a:p>
          <a:p>
            <a:pPr lvl="0"/>
            <a:r>
              <a:rPr lang="en-US" altLang="ko-KR" sz="1300" dirty="0"/>
              <a:t>Command </a:t>
            </a:r>
            <a:r>
              <a:rPr lang="ko-KR" altLang="ko-KR" sz="1300" dirty="0"/>
              <a:t>창을 관리자권한으로 열어서 </a:t>
            </a:r>
            <a:r>
              <a:rPr lang="en-US" altLang="ko-KR" sz="1300" dirty="0" err="1"/>
              <a:t>ocx</a:t>
            </a:r>
            <a:r>
              <a:rPr lang="ko-KR" altLang="ko-KR" sz="1300" dirty="0"/>
              <a:t>를 </a:t>
            </a:r>
            <a:r>
              <a:rPr lang="ko-KR" altLang="ko-KR" sz="1300" dirty="0" err="1"/>
              <a:t>레지스트리에</a:t>
            </a:r>
            <a:r>
              <a:rPr lang="ko-KR" altLang="ko-KR" sz="1300" dirty="0"/>
              <a:t> 등록한다</a:t>
            </a:r>
            <a:r>
              <a:rPr lang="en-US" altLang="ko-KR" sz="1300" dirty="0" smtClean="0"/>
              <a:t>.</a:t>
            </a:r>
            <a:endParaRPr lang="ko-KR" altLang="ko-KR" sz="1300" dirty="0"/>
          </a:p>
          <a:p>
            <a:r>
              <a:rPr lang="en-US" altLang="ko-KR" sz="1300" dirty="0"/>
              <a:t>&gt; cd c:\windows\ SysWOW64</a:t>
            </a:r>
            <a:endParaRPr lang="ko-KR" altLang="ko-KR" sz="1300" dirty="0"/>
          </a:p>
          <a:p>
            <a:r>
              <a:rPr lang="en-US" altLang="ko-KR" sz="1300" dirty="0" smtClean="0"/>
              <a:t>&gt; regsvr32 WebSPOcx.ocx</a:t>
            </a:r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715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5" y="2780928"/>
            <a:ext cx="58197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4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4" y="116632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MPC </a:t>
            </a:r>
            <a:r>
              <a:rPr lang="ko-KR" altLang="en-US" dirty="0" smtClean="0"/>
              <a:t>파일을 원하는 위치에 복사 후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 URL</a:t>
            </a: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192.168.52.156/TEST/index.html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4. C:\</a:t>
            </a:r>
            <a:r>
              <a:rPr lang="en-US" altLang="ko-KR" dirty="0" smtClean="0"/>
              <a:t>ICSoftPhone, C</a:t>
            </a:r>
            <a:r>
              <a:rPr lang="en-US" altLang="ko-KR" dirty="0"/>
              <a:t>:\</a:t>
            </a:r>
            <a:r>
              <a:rPr lang="en-US" altLang="ko-KR" dirty="0" smtClean="0"/>
              <a:t>ICSoftphone_Logs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모든 권한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 및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 내용보기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 권한 부여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5715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1636618"/>
            <a:ext cx="676806" cy="208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78122"/>
            <a:ext cx="5619101" cy="277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95572"/>
            <a:ext cx="5619101" cy="277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291916"/>
            <a:ext cx="864096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아이디</a:t>
            </a:r>
            <a:r>
              <a:rPr lang="en-US" altLang="ko-KR" dirty="0" smtClean="0"/>
              <a:t>(ID), </a:t>
            </a:r>
            <a:r>
              <a:rPr lang="ko-KR" altLang="en-US" dirty="0" smtClean="0"/>
              <a:t>패스워드</a:t>
            </a:r>
            <a:r>
              <a:rPr lang="en-US" altLang="ko-KR" dirty="0" smtClean="0"/>
              <a:t>(PWD) </a:t>
            </a:r>
            <a:r>
              <a:rPr lang="ko-KR" altLang="en-US" dirty="0" smtClean="0"/>
              <a:t>입력 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내선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녹취</a:t>
            </a:r>
            <a:r>
              <a:rPr lang="ko-KR" altLang="en-US" dirty="0" smtClean="0"/>
              <a:t> 아이디</a:t>
            </a:r>
            <a:r>
              <a:rPr lang="en-US" altLang="ko-KR" dirty="0" smtClean="0"/>
              <a:t>, CTI </a:t>
            </a:r>
            <a:r>
              <a:rPr lang="ko-KR" altLang="en-US" dirty="0" smtClean="0"/>
              <a:t>아이디가 자동설정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399575"/>
            <a:ext cx="1774086" cy="568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3491716"/>
            <a:ext cx="177408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6" idx="3"/>
            <a:endCxn id="9" idx="0"/>
          </p:cNvCxnSpPr>
          <p:nvPr/>
        </p:nvCxnSpPr>
        <p:spPr>
          <a:xfrm>
            <a:off x="2313638" y="1683698"/>
            <a:ext cx="1849261" cy="1808018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94" y="11663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33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430"/>
            <a:ext cx="5619101" cy="277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63" y="2145630"/>
            <a:ext cx="5634990" cy="277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524197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[Login]</a:t>
            </a:r>
            <a:r>
              <a:rPr lang="ko-KR" altLang="en-US" dirty="0" smtClean="0"/>
              <a:t> 클릭 시 </a:t>
            </a:r>
            <a:r>
              <a:rPr lang="en-US" altLang="ko-KR" dirty="0" smtClean="0"/>
              <a:t>CTI, </a:t>
            </a:r>
            <a:r>
              <a:rPr lang="ko-KR" altLang="en-US" dirty="0" err="1" smtClean="0"/>
              <a:t>녹취</a:t>
            </a:r>
            <a:r>
              <a:rPr lang="ko-KR" altLang="en-US" dirty="0" smtClean="0"/>
              <a:t> 연동이 시작되며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OUTBOUND / </a:t>
            </a:r>
            <a:r>
              <a:rPr lang="ko-KR" altLang="en-US" dirty="0" err="1" smtClean="0"/>
              <a:t>녹취</a:t>
            </a:r>
            <a:r>
              <a:rPr lang="ko-KR" altLang="en-US" dirty="0" smtClean="0"/>
              <a:t> 정보 입력란이 활성화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2433662"/>
            <a:ext cx="693966" cy="284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0032" y="2505670"/>
            <a:ext cx="3384376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>
            <a:off x="1521550" y="2561558"/>
            <a:ext cx="3338482" cy="98822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439"/>
            <a:ext cx="5634990" cy="277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" y="3212976"/>
            <a:ext cx="9116295" cy="108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4647" y="4680541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 전화번호 입력 후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전화걸기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② 전화연결 후 고객 전화연결이 끊겼을 시에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 활성화 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녹취정보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상담유형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증권번호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 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녹취시스템에</a:t>
            </a:r>
            <a:r>
              <a:rPr lang="ko-KR" altLang="en-US" dirty="0" smtClean="0"/>
              <a:t> 데이터가 저장되며 </a:t>
            </a:r>
            <a:r>
              <a:rPr lang="ko-KR" altLang="en-US" dirty="0" err="1" smtClean="0"/>
              <a:t>녹취시스템에서</a:t>
            </a:r>
            <a:r>
              <a:rPr lang="ko-KR" altLang="en-US" dirty="0" smtClean="0"/>
              <a:t> 조회가 가능합니다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83768" y="501116"/>
            <a:ext cx="3368392" cy="4215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68144" y="5393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64088" y="2230997"/>
            <a:ext cx="416064" cy="261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68144" y="21955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3861048"/>
            <a:ext cx="319893" cy="405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52320" y="3861048"/>
            <a:ext cx="864096" cy="405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15606" y="3861048"/>
            <a:ext cx="292897" cy="405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43608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1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213</Words>
  <Application>Microsoft Office PowerPoint</Application>
  <PresentationFormat>화면 슬라이드 쇼(4:3)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홍민</dc:creator>
  <cp:lastModifiedBy>안 홍민</cp:lastModifiedBy>
  <cp:revision>28</cp:revision>
  <dcterms:created xsi:type="dcterms:W3CDTF">2016-08-10T01:11:43Z</dcterms:created>
  <dcterms:modified xsi:type="dcterms:W3CDTF">2016-08-22T00:59:59Z</dcterms:modified>
</cp:coreProperties>
</file>