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08" autoAdjust="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019E-5511-45FD-9988-77B106DE6BF9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4B8-2DBA-48E2-AAF3-39D49DD6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95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019E-5511-45FD-9988-77B106DE6BF9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4B8-2DBA-48E2-AAF3-39D49DD6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25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019E-5511-45FD-9988-77B106DE6BF9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4B8-2DBA-48E2-AAF3-39D49DD6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7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019E-5511-45FD-9988-77B106DE6BF9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4B8-2DBA-48E2-AAF3-39D49DD6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96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019E-5511-45FD-9988-77B106DE6BF9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4B8-2DBA-48E2-AAF3-39D49DD6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0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019E-5511-45FD-9988-77B106DE6BF9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4B8-2DBA-48E2-AAF3-39D49DD6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019E-5511-45FD-9988-77B106DE6BF9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4B8-2DBA-48E2-AAF3-39D49DD6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81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019E-5511-45FD-9988-77B106DE6BF9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4B8-2DBA-48E2-AAF3-39D49DD6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7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019E-5511-45FD-9988-77B106DE6BF9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4B8-2DBA-48E2-AAF3-39D49DD6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58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019E-5511-45FD-9988-77B106DE6BF9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4B8-2DBA-48E2-AAF3-39D49DD6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74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019E-5511-45FD-9988-77B106DE6BF9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4B8-2DBA-48E2-AAF3-39D49DD6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8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3019E-5511-45FD-9988-77B106DE6BF9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694B8-2DBA-48E2-AAF3-39D49DD6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63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94" y="116632"/>
            <a:ext cx="864096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]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mpc.zip </a:t>
            </a:r>
            <a:r>
              <a:rPr lang="ko-KR" altLang="en-US" dirty="0"/>
              <a:t>파일 압축해제 </a:t>
            </a:r>
            <a:r>
              <a:rPr lang="en-US" altLang="ko-KR" dirty="0"/>
              <a:t>c:\mpc\ </a:t>
            </a:r>
            <a:r>
              <a:rPr lang="ko-KR" altLang="en-US" dirty="0"/>
              <a:t>폴더에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관리자권한으로 </a:t>
            </a:r>
            <a:r>
              <a:rPr lang="en-US" altLang="ko-KR" dirty="0" smtClean="0"/>
              <a:t>dasca_install.bat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lvl="0"/>
            <a:r>
              <a:rPr lang="ko-KR" altLang="ko-KR" sz="1300" dirty="0"/>
              <a:t>만일 </a:t>
            </a:r>
            <a:r>
              <a:rPr lang="en-US" altLang="ko-KR" sz="1300" dirty="0"/>
              <a:t>6</a:t>
            </a:r>
            <a:r>
              <a:rPr lang="ko-KR" altLang="ko-KR" sz="1300" dirty="0" err="1"/>
              <a:t>개파일</a:t>
            </a:r>
            <a:r>
              <a:rPr lang="ko-KR" altLang="ko-KR" sz="1300" dirty="0"/>
              <a:t> 복사가 되지 않고 </a:t>
            </a:r>
            <a:r>
              <a:rPr lang="en-US" altLang="ko-KR" sz="1300" dirty="0"/>
              <a:t>“</a:t>
            </a:r>
            <a:r>
              <a:rPr lang="ko-KR" altLang="ko-KR" sz="1300" dirty="0"/>
              <a:t>공유위반</a:t>
            </a:r>
            <a:r>
              <a:rPr lang="en-US" altLang="ko-KR" sz="1300" dirty="0"/>
              <a:t>” </a:t>
            </a:r>
            <a:r>
              <a:rPr lang="ko-KR" altLang="ko-KR" sz="1300" dirty="0"/>
              <a:t>이라고 나오면</a:t>
            </a:r>
            <a:r>
              <a:rPr lang="en-US" altLang="ko-KR" sz="1300" dirty="0"/>
              <a:t>?</a:t>
            </a:r>
            <a:endParaRPr lang="ko-KR" altLang="ko-KR" sz="1300" dirty="0"/>
          </a:p>
          <a:p>
            <a:pPr lvl="0"/>
            <a:r>
              <a:rPr lang="en-US" altLang="ko-KR" sz="1300" dirty="0"/>
              <a:t>C:\mpc\WebSPOcx\ </a:t>
            </a:r>
            <a:r>
              <a:rPr lang="ko-KR" altLang="ko-KR" sz="1300" dirty="0"/>
              <a:t>폴더 안의 </a:t>
            </a:r>
            <a:r>
              <a:rPr lang="en-US" altLang="ko-KR" sz="1300" dirty="0"/>
              <a:t>6</a:t>
            </a:r>
            <a:r>
              <a:rPr lang="ko-KR" altLang="ko-KR" sz="1300" dirty="0"/>
              <a:t>개 파일을 </a:t>
            </a:r>
            <a:r>
              <a:rPr lang="en-US" altLang="ko-KR" sz="1300" dirty="0"/>
              <a:t>C:\Windows\ SysWOW64\ </a:t>
            </a:r>
            <a:r>
              <a:rPr lang="ko-KR" altLang="ko-KR" sz="1300" dirty="0"/>
              <a:t>폴더에 수동으로 복사</a:t>
            </a:r>
            <a:r>
              <a:rPr lang="en-US" altLang="ko-KR" sz="1300" dirty="0"/>
              <a:t>. </a:t>
            </a:r>
            <a:endParaRPr lang="en-US" altLang="ko-KR" sz="1300" dirty="0" smtClean="0"/>
          </a:p>
          <a:p>
            <a:pPr lvl="0"/>
            <a:r>
              <a:rPr lang="en-US" altLang="ko-KR" sz="1300" dirty="0" smtClean="0"/>
              <a:t>(</a:t>
            </a:r>
            <a:r>
              <a:rPr lang="en-US" altLang="ko-KR" sz="1300" dirty="0"/>
              <a:t>32bit </a:t>
            </a:r>
            <a:r>
              <a:rPr lang="ko-KR" altLang="ko-KR" sz="1300" dirty="0"/>
              <a:t>컴퓨터인 경우 </a:t>
            </a:r>
            <a:r>
              <a:rPr lang="en-US" altLang="ko-KR" sz="1300" dirty="0"/>
              <a:t>C:\Windows\ System32\ ) </a:t>
            </a:r>
            <a:endParaRPr lang="ko-KR" altLang="ko-KR" sz="1300" dirty="0"/>
          </a:p>
          <a:p>
            <a:pPr lvl="0"/>
            <a:r>
              <a:rPr lang="en-US" altLang="ko-KR" sz="1300" dirty="0"/>
              <a:t>Command </a:t>
            </a:r>
            <a:r>
              <a:rPr lang="ko-KR" altLang="ko-KR" sz="1300" dirty="0"/>
              <a:t>창을 관리자권한으로 열어서 </a:t>
            </a:r>
            <a:r>
              <a:rPr lang="en-US" altLang="ko-KR" sz="1300" dirty="0" err="1"/>
              <a:t>ocx</a:t>
            </a:r>
            <a:r>
              <a:rPr lang="ko-KR" altLang="ko-KR" sz="1300" dirty="0"/>
              <a:t>를 </a:t>
            </a:r>
            <a:r>
              <a:rPr lang="ko-KR" altLang="ko-KR" sz="1300" dirty="0" err="1"/>
              <a:t>레지스트리에</a:t>
            </a:r>
            <a:r>
              <a:rPr lang="ko-KR" altLang="ko-KR" sz="1300" dirty="0"/>
              <a:t> 등록한다</a:t>
            </a:r>
            <a:r>
              <a:rPr lang="en-US" altLang="ko-KR" sz="1300" dirty="0" smtClean="0"/>
              <a:t>.</a:t>
            </a:r>
            <a:endParaRPr lang="ko-KR" altLang="ko-KR" sz="1300" dirty="0"/>
          </a:p>
          <a:p>
            <a:r>
              <a:rPr lang="en-US" altLang="ko-KR" sz="1300" dirty="0"/>
              <a:t>&gt; cd c:\windows\ SysWOW64</a:t>
            </a:r>
            <a:endParaRPr lang="ko-KR" altLang="ko-KR" sz="1300" dirty="0"/>
          </a:p>
          <a:p>
            <a:r>
              <a:rPr lang="en-US" altLang="ko-KR" sz="1300" dirty="0" smtClean="0"/>
              <a:t>&gt; regsvr32 WebSPOcx.ocx</a:t>
            </a:r>
          </a:p>
          <a:p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57150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5" y="2780928"/>
            <a:ext cx="58197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4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94" y="116632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MPC </a:t>
            </a:r>
            <a:r>
              <a:rPr lang="ko-KR" altLang="en-US" dirty="0" smtClean="0"/>
              <a:t>파일을 원하는 위치에 복사 후 실행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# URL</a:t>
            </a:r>
          </a:p>
          <a:p>
            <a:r>
              <a:rPr lang="en-US" altLang="ko-KR" dirty="0" smtClean="0"/>
              <a:t>http</a:t>
            </a:r>
            <a:r>
              <a:rPr lang="en-US" altLang="ko-KR" dirty="0"/>
              <a:t>://192.168.52.156/TEST/index.html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57150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95536" y="1636618"/>
            <a:ext cx="676806" cy="2088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59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78122"/>
            <a:ext cx="5619101" cy="2770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195572"/>
            <a:ext cx="5619101" cy="2770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5291916"/>
            <a:ext cx="864096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아이디</a:t>
            </a:r>
            <a:r>
              <a:rPr lang="en-US" altLang="ko-KR" dirty="0" smtClean="0"/>
              <a:t>(ID), </a:t>
            </a:r>
            <a:r>
              <a:rPr lang="ko-KR" altLang="en-US" dirty="0" smtClean="0"/>
              <a:t>패스워드</a:t>
            </a:r>
            <a:r>
              <a:rPr lang="en-US" altLang="ko-KR" dirty="0" smtClean="0"/>
              <a:t>(PWD) </a:t>
            </a:r>
            <a:r>
              <a:rPr lang="ko-KR" altLang="en-US" dirty="0" smtClean="0"/>
              <a:t>입력 시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내선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녹취</a:t>
            </a:r>
            <a:r>
              <a:rPr lang="ko-KR" altLang="en-US" dirty="0" smtClean="0"/>
              <a:t> 아이디</a:t>
            </a:r>
            <a:r>
              <a:rPr lang="en-US" altLang="ko-KR" dirty="0" smtClean="0"/>
              <a:t>, CTI </a:t>
            </a:r>
            <a:r>
              <a:rPr lang="ko-KR" altLang="en-US" dirty="0" smtClean="0"/>
              <a:t>아이디가 자동설정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9552" y="1399575"/>
            <a:ext cx="1774086" cy="5682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75856" y="3491716"/>
            <a:ext cx="1774086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6" idx="3"/>
            <a:endCxn id="9" idx="0"/>
          </p:cNvCxnSpPr>
          <p:nvPr/>
        </p:nvCxnSpPr>
        <p:spPr>
          <a:xfrm>
            <a:off x="2313638" y="1683698"/>
            <a:ext cx="1849261" cy="1808018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94" y="116632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133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5430"/>
            <a:ext cx="5619101" cy="2770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463" y="2145630"/>
            <a:ext cx="5634990" cy="277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5241974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[Login]</a:t>
            </a:r>
            <a:r>
              <a:rPr lang="ko-KR" altLang="en-US" dirty="0" smtClean="0"/>
              <a:t> 클릭 시 </a:t>
            </a:r>
            <a:r>
              <a:rPr lang="en-US" altLang="ko-KR" dirty="0" smtClean="0"/>
              <a:t>CTI, </a:t>
            </a:r>
            <a:r>
              <a:rPr lang="ko-KR" altLang="en-US" dirty="0" err="1" smtClean="0"/>
              <a:t>녹취</a:t>
            </a:r>
            <a:r>
              <a:rPr lang="ko-KR" altLang="en-US" dirty="0" smtClean="0"/>
              <a:t> 연동이 시작되며</a:t>
            </a:r>
            <a:r>
              <a:rPr lang="en-US" altLang="ko-KR" dirty="0" smtClean="0"/>
              <a:t>,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OUTBOUND / </a:t>
            </a:r>
            <a:r>
              <a:rPr lang="ko-KR" altLang="en-US" dirty="0" err="1" smtClean="0"/>
              <a:t>녹취</a:t>
            </a:r>
            <a:r>
              <a:rPr lang="ko-KR" altLang="en-US" dirty="0" smtClean="0"/>
              <a:t> 정보 입력란이 활성화 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27584" y="2433662"/>
            <a:ext cx="693966" cy="2841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60032" y="2505670"/>
            <a:ext cx="3384376" cy="20882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/>
          <p:nvPr/>
        </p:nvCxnSpPr>
        <p:spPr>
          <a:xfrm>
            <a:off x="1521550" y="2561558"/>
            <a:ext cx="3338482" cy="98822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34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0439"/>
            <a:ext cx="5634990" cy="277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5" y="3212976"/>
            <a:ext cx="9116295" cy="108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4647" y="4680541"/>
            <a:ext cx="864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① 전화번호 입력 후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전화걸기</a:t>
            </a:r>
            <a:r>
              <a:rPr lang="en-US" altLang="ko-KR" dirty="0" smtClean="0"/>
              <a:t>] </a:t>
            </a:r>
            <a:r>
              <a:rPr lang="ko-KR" altLang="en-US" dirty="0" smtClean="0"/>
              <a:t>를 클릭합니다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② 전화연결 후 고객 전화연결이 끊겼을 시에 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] </a:t>
            </a:r>
            <a:r>
              <a:rPr lang="ko-KR" altLang="en-US" dirty="0" smtClean="0"/>
              <a:t>이 활성화 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③ </a:t>
            </a:r>
            <a:r>
              <a:rPr lang="ko-KR" altLang="en-US" dirty="0" err="1" smtClean="0"/>
              <a:t>녹취정보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상담유형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주민번호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증권번호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입력 후 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] 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 </a:t>
            </a:r>
            <a:r>
              <a:rPr lang="ko-KR" altLang="en-US" dirty="0" err="1" smtClean="0"/>
              <a:t>녹취시스템에</a:t>
            </a:r>
            <a:r>
              <a:rPr lang="ko-KR" altLang="en-US" dirty="0" smtClean="0"/>
              <a:t> 데이터가 저장되며 </a:t>
            </a:r>
            <a:r>
              <a:rPr lang="ko-KR" altLang="en-US" dirty="0" err="1" smtClean="0"/>
              <a:t>녹취시스템에서</a:t>
            </a:r>
            <a:r>
              <a:rPr lang="ko-KR" altLang="en-US" dirty="0" smtClean="0"/>
              <a:t> 조회가 가능합니다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83768" y="501116"/>
            <a:ext cx="3368392" cy="4215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68144" y="5393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364088" y="2230997"/>
            <a:ext cx="416064" cy="261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68144" y="21955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75656" y="3861048"/>
            <a:ext cx="319893" cy="4059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52320" y="3861048"/>
            <a:ext cx="864096" cy="4059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815606" y="3861048"/>
            <a:ext cx="292897" cy="4059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43608" y="35730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14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185</Words>
  <Application>Microsoft Office PowerPoint</Application>
  <PresentationFormat>화면 슬라이드 쇼(4:3)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홍민</dc:creator>
  <cp:lastModifiedBy>안 홍민</cp:lastModifiedBy>
  <cp:revision>26</cp:revision>
  <dcterms:created xsi:type="dcterms:W3CDTF">2016-08-10T01:11:43Z</dcterms:created>
  <dcterms:modified xsi:type="dcterms:W3CDTF">2016-08-10T04:16:45Z</dcterms:modified>
</cp:coreProperties>
</file>