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27C93-542B-DA4B-9283-E2D2D5B4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1FC50-2B3A-C6EF-B6F8-1A86208CF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1FD252-76F4-DDC9-EEDC-F49770C6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B2711-85F4-FD8F-1B73-8CCF6C3C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893A48-C7AA-57DA-BD7D-DBDC1013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2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C5BE3-09BA-747E-177F-5395F59A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A809C8-5745-2306-CCA7-56E7B8A4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E78DDD-AD7E-A2DA-6CDA-1ABE3EF7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FCF5EF-53A5-5E19-10DC-261CA18B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FBA4DC-A802-1B41-8EFA-A9D5FB43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2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703EF4-FBA0-6044-76D1-BD535922C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AB7759-BB52-8133-5593-D71E5A36C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419DA7-B7CF-DACA-F242-4FEB719B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6F38DC-2E72-261A-603C-5B41A6A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DE6BDE-E61A-0B86-7B5C-A95C590B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2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35C1A-522F-1BE7-0DDA-B5A3D921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9C8D5-5F5E-8C0C-C6E9-314025CB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E3DBED-5E57-C499-E032-F8777F22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A4989-D310-FDEA-5A17-5988F7C2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ED212A-66C1-773D-AD14-C1D080BA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8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8B1B7-DE0F-F881-5189-FCD60F24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7212B-177D-A8FF-B0AB-C8AD75AE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A708F0-6A19-6A20-361B-7E07818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D2113E-643D-A6F4-6EA2-E1F91F31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A566F-1D31-4532-5B41-A038C7AE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18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83EAD-9D24-89D0-B33E-0B4CF793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690C8-7538-3E20-648A-2F17EE19E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533E3-2FE3-BFFA-6F80-68AC051BF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102A4F-21A2-8481-6831-600568BB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C1E882-4F6F-7ABB-AF1E-9BECEA24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98AB3B-E831-FE39-27B5-68ECD914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97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A26A3-945F-2CDB-30DE-6D78EC2F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DE6767-864E-C1FF-76F4-13AE7AA3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B6B68-E06B-6730-E336-C7786767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7BCC43-E940-D6CB-F8BE-AE9A092EB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0E464A-F5CC-268E-F1AC-FEDFC3E71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5C44F0-D195-6AE8-E688-016302CF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5BF842-5625-C813-09B8-97562259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87D5FD-43B1-7625-5CB3-9532E864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E14F9-027A-CBA9-5C24-897F9079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48814A-BCAC-8127-7CB4-2457D4EA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2C2C8C-F6A6-4586-DAEC-D8E4035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C2955B-5F5C-0B66-3CBC-E67075CC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1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A321CE-41D8-E58B-EC5A-601BAE65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9FA7DB-8EEA-CB7E-0A22-BB095333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F513BC-9966-3A5C-C2BE-2651C6BA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8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14FF3-7018-F827-6A69-8A626D52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B29CDB-516C-D1C8-E96C-44DCEB7F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03611D-C54C-6EDE-8A98-9F07012D1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72C21B-BCB1-15EF-1C71-D65F6F8F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DE065F-1932-812B-00A0-444175FE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273D57-F833-70F2-7AF2-3E3CBC82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10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BF759-505B-224C-15B9-F80BC4E7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1A99EF-ECAC-C253-BAFB-88788629B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EB1DDD-2264-7A0A-63E3-1C1C3C238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42246A-88B7-BBE9-361C-04995DBD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F9F81-EBE6-A4D1-005C-E5FCF45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9377E5-D4DD-A6D0-78F2-0348E163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96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4D840E-92F6-E7FC-3494-F70F0BBA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B33C83-CD9C-564F-034D-CECB2E5B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2770EE-1484-F252-5640-4815FA295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A23D87-7097-45EC-80D9-26F540D78A77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3EB34-6794-EBFD-754D-F1FF3AC2B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9FBB2-0DC8-55B8-ECD2-A45D3786F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7BC29-EE12-48BE-AB6B-E133565B0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9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1F4B-B99E-D7BC-BD1F-C446CC3D0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45A9B7-0E89-A54E-E0DF-B99380A50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56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84248-2230-0A7A-4179-EFC37105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Topic 1 </a:t>
            </a:r>
            <a:r>
              <a:rPr lang="en-US" altLang="zh-TW" i="1" dirty="0" err="1"/>
              <a:t>Isca</a:t>
            </a:r>
            <a:r>
              <a:rPr lang="en-US" altLang="zh-TW" i="1" dirty="0"/>
              <a:t>…</a:t>
            </a:r>
            <a:endParaRPr lang="zh-TW" altLang="en-US" i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B558F5-EE93-9A68-CB98-2E7B7CC98F72}"/>
              </a:ext>
            </a:extLst>
          </p:cNvPr>
          <p:cNvSpPr txBox="1"/>
          <p:nvPr/>
        </p:nvSpPr>
        <p:spPr>
          <a:xfrm>
            <a:off x="1082566" y="1506021"/>
            <a:ext cx="85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/>
              <a:t>It a test for </a:t>
            </a:r>
            <a:r>
              <a:rPr lang="en-US" altLang="zh-TW" b="1" i="1" dirty="0" err="1"/>
              <a:t>isca</a:t>
            </a:r>
            <a:r>
              <a:rPr lang="en-US" altLang="zh-TW" b="1" i="1" dirty="0"/>
              <a:t>… and bold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06180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6FAD6-D5D6-5E4E-1E76-3BB20ECC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252334-BC3E-E113-A69B-7E9F0EF4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34255" y="3187439"/>
            <a:ext cx="6037405" cy="188391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Kaju Katli">
            <a:extLst>
              <a:ext uri="{FF2B5EF4-FFF2-40B4-BE49-F238E27FC236}">
                <a16:creationId xmlns:a16="http://schemas.microsoft.com/office/drawing/2014/main" id="{1301C446-7480-0933-B655-F14FA007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55" y="1814950"/>
            <a:ext cx="6999890" cy="39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timate Chocolate Cake">
            <a:extLst>
              <a:ext uri="{FF2B5EF4-FFF2-40B4-BE49-F238E27FC236}">
                <a16:creationId xmlns:a16="http://schemas.microsoft.com/office/drawing/2014/main" id="{38DB92E7-1B69-C850-CF06-ED8DF1D9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385763"/>
            <a:ext cx="7305675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71FFB-8442-BF94-48FC-54133541BE0D}"/>
              </a:ext>
            </a:extLst>
          </p:cNvPr>
          <p:cNvSpPr txBox="1">
            <a:spLocks/>
          </p:cNvSpPr>
          <p:nvPr/>
        </p:nvSpPr>
        <p:spPr>
          <a:xfrm>
            <a:off x="1479331" y="2929649"/>
            <a:ext cx="714966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Nothing but colored content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0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Title</vt:lpstr>
      <vt:lpstr>Topic 1 Isca…</vt:lpstr>
      <vt:lpstr>image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Hsi Lu</dc:creator>
  <cp:lastModifiedBy>An Hsi Lu</cp:lastModifiedBy>
  <cp:revision>1</cp:revision>
  <dcterms:created xsi:type="dcterms:W3CDTF">2025-01-06T12:52:31Z</dcterms:created>
  <dcterms:modified xsi:type="dcterms:W3CDTF">2025-01-06T12:56:26Z</dcterms:modified>
</cp:coreProperties>
</file>