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3" r:id="rId5"/>
    <p:sldId id="282" r:id="rId6"/>
    <p:sldId id="281" r:id="rId7"/>
    <p:sldId id="259" r:id="rId8"/>
    <p:sldId id="260" r:id="rId9"/>
    <p:sldId id="276" r:id="rId10"/>
    <p:sldId id="277" r:id="rId11"/>
    <p:sldId id="278" r:id="rId12"/>
    <p:sldId id="263" r:id="rId13"/>
    <p:sldId id="264" r:id="rId14"/>
    <p:sldId id="266" r:id="rId15"/>
    <p:sldId id="267" r:id="rId16"/>
    <p:sldId id="268" r:id="rId17"/>
    <p:sldId id="273" r:id="rId18"/>
    <p:sldId id="274" r:id="rId19"/>
    <p:sldId id="275" r:id="rId20"/>
    <p:sldId id="284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90" autoAdjust="0"/>
  </p:normalViewPr>
  <p:slideViewPr>
    <p:cSldViewPr snapToGrid="0">
      <p:cViewPr varScale="1">
        <p:scale>
          <a:sx n="48" d="100"/>
          <a:sy n="48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4F466-9514-4279-A402-04A9E13E56A5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96CE2-91EE-4916-B8A4-797A5F487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7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  <a:r>
              <a:rPr lang="ko-KR" altLang="en-US" dirty="0" smtClean="0"/>
              <a:t>했을 때 유저 정보를 받아오지 못했을 때</a:t>
            </a:r>
            <a:r>
              <a:rPr lang="en-US" altLang="ko-KR" dirty="0" smtClean="0"/>
              <a:t>, (If</a:t>
            </a:r>
            <a:r>
              <a:rPr lang="ko-KR" altLang="en-US" dirty="0" smtClean="0"/>
              <a:t> </a:t>
            </a:r>
            <a:r>
              <a:rPr lang="en-US" altLang="ko-KR" dirty="0" smtClean="0"/>
              <a:t>(user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user.id)</a:t>
            </a:r>
            <a:r>
              <a:rPr lang="ko-KR" altLang="en-US" dirty="0" smtClean="0"/>
              <a:t>가 아닐 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자동으로 이 로그인 페이지를 출력한다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Submit</a:t>
            </a:r>
            <a:r>
              <a:rPr lang="ko-KR" altLang="en-US" dirty="0" smtClean="0"/>
              <a:t>버튼으로 데이터 전송 이벤트 발생 </a:t>
            </a:r>
            <a:r>
              <a:rPr lang="en-US" altLang="ko-KR" dirty="0" smtClean="0"/>
              <a:t>-&gt; page</a:t>
            </a:r>
            <a:r>
              <a:rPr lang="ko-KR" altLang="en-US" dirty="0" smtClean="0"/>
              <a:t>라우터의 </a:t>
            </a:r>
            <a:r>
              <a:rPr lang="en-US" altLang="ko-KR" dirty="0" smtClean="0"/>
              <a:t>question</a:t>
            </a:r>
            <a:r>
              <a:rPr lang="ko-KR" altLang="en-US" dirty="0" smtClean="0"/>
              <a:t>으로 데이터 전송 </a:t>
            </a:r>
            <a:r>
              <a:rPr lang="en-US" altLang="ko-KR" dirty="0" smtClean="0"/>
              <a:t>-&gt; models/question</a:t>
            </a:r>
            <a:r>
              <a:rPr lang="ko-KR" altLang="en-US" dirty="0" smtClean="0"/>
              <a:t>에 새 테이블 생성 </a:t>
            </a:r>
            <a:r>
              <a:rPr lang="en-US" altLang="ko-KR" dirty="0" smtClean="0"/>
              <a:t>-&gt; question</a:t>
            </a:r>
            <a:r>
              <a:rPr lang="ko-KR" altLang="en-US" dirty="0" smtClean="0"/>
              <a:t>페이지로 다시 </a:t>
            </a:r>
            <a:r>
              <a:rPr lang="ko-KR" altLang="en-US" dirty="0" err="1" smtClean="0"/>
              <a:t>리다이렉트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1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For</a:t>
            </a:r>
            <a:r>
              <a:rPr lang="ko-KR" altLang="en-US" dirty="0" smtClean="0"/>
              <a:t> </a:t>
            </a:r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에 담긴 내용물을 모두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보이지 않는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담긴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값을 받은 버튼을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담긴 만큼 생성한다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1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#user</a:t>
            </a:r>
            <a:r>
              <a:rPr lang="ko-KR" altLang="en-US" dirty="0" smtClean="0"/>
              <a:t>버튼을 누르는 것으로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 연결되어 있던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이벤트가 발생</a:t>
            </a:r>
            <a:r>
              <a:rPr lang="en-US" altLang="ko-KR" dirty="0" smtClean="0"/>
              <a:t> -&gt; group</a:t>
            </a:r>
            <a:r>
              <a:rPr lang="ko-KR" altLang="en-US" dirty="0" smtClean="0"/>
              <a:t>에서 받아온 데이터를 </a:t>
            </a:r>
            <a:r>
              <a:rPr lang="en-US" altLang="ko-KR" dirty="0" smtClean="0"/>
              <a:t>submit,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button#user</a:t>
            </a:r>
            <a:r>
              <a:rPr lang="ko-KR" altLang="en-US" dirty="0" smtClean="0"/>
              <a:t>이 눌러졌을 때 이벤트를 설정함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preventDefault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화면새로고침방지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버튼을 눌렀을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preventDefualt</a:t>
            </a:r>
            <a:r>
              <a:rPr lang="ko-KR" altLang="en-US" dirty="0" smtClean="0"/>
              <a:t>가 적용된 </a:t>
            </a:r>
            <a:r>
              <a:rPr lang="en-US" altLang="ko-KR" dirty="0" err="1" smtClean="0"/>
              <a:t>get_group</a:t>
            </a:r>
            <a:r>
              <a:rPr lang="ko-KR" altLang="en-US" dirty="0" smtClean="0"/>
              <a:t>변수로 이동</a:t>
            </a:r>
            <a:r>
              <a:rPr lang="en-US" altLang="ko-KR" dirty="0" smtClean="0"/>
              <a:t>(id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받아옴</a:t>
            </a:r>
            <a:r>
              <a:rPr lang="en-US" altLang="ko-KR" dirty="0" smtClean="0"/>
              <a:t>) -&gt; fetch</a:t>
            </a:r>
            <a:r>
              <a:rPr lang="ko-KR" altLang="en-US" dirty="0" smtClean="0"/>
              <a:t>로 인해 </a:t>
            </a:r>
            <a:r>
              <a:rPr lang="en-US" altLang="ko-KR" dirty="0" err="1" smtClean="0"/>
              <a:t>groupInfo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받아온다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받아온 </a:t>
            </a:r>
            <a:r>
              <a:rPr lang="en-US" altLang="ko-KR" dirty="0" err="1" smtClean="0"/>
              <a:t>groupInfo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groupInfo.pug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아이디값에</a:t>
            </a:r>
            <a:r>
              <a:rPr lang="ko-KR" altLang="en-US" dirty="0" smtClean="0"/>
              <a:t> 맞게 넣는다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3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유저정보가</a:t>
            </a:r>
            <a:r>
              <a:rPr lang="ko-KR" altLang="en-US" dirty="0" smtClean="0"/>
              <a:t> 없을 시 실행 메인 화면을 로그인 화면으로 출력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모든 데이터의 처리를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/login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주고받음</a:t>
            </a:r>
            <a:r>
              <a:rPr lang="en-US" altLang="ko-KR" dirty="0" smtClean="0"/>
              <a:t> -&gt; submit(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버튼을 누르는 것이 데이터 송신 트리거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라우터는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되어있지 않을 경우 송신 받은 데이터를 패스포트의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으로 전송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6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패스포트는 </a:t>
            </a:r>
            <a:r>
              <a:rPr lang="en-US" altLang="ko-KR" dirty="0" smtClean="0"/>
              <a:t>model/user</a:t>
            </a:r>
            <a:r>
              <a:rPr lang="ko-KR" altLang="en-US" dirty="0" smtClean="0"/>
              <a:t>에 받은 정보를 찾는다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다시 돌아와 라우터에서 만약 로그인 페이지에서 받아온 유저 정보가 틀렸을</a:t>
            </a:r>
            <a:r>
              <a:rPr lang="en-US" altLang="ko-KR" dirty="0" smtClean="0"/>
              <a:t>(!user)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메시지를 출력하고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바로 페이지 이동하기 때문에 확인하기 어렵다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회원가입 페이지로 이동한다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3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9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입력한 </a:t>
            </a:r>
            <a:r>
              <a:rPr lang="ko-KR" altLang="en-US" dirty="0" err="1" smtClean="0"/>
              <a:t>유저정보가</a:t>
            </a:r>
            <a:r>
              <a:rPr lang="ko-KR" altLang="en-US" dirty="0" smtClean="0"/>
              <a:t> 틀렸거나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전전 슬라이드 참조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회원가입 링크를 눌렀을 시 이동하는 페이지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8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회원가입자에게 받아온 데이터는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/join </a:t>
            </a:r>
            <a:r>
              <a:rPr lang="ko-KR" altLang="en-US" dirty="0" smtClean="0"/>
              <a:t>라우터에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전송된다</a:t>
            </a:r>
            <a:r>
              <a:rPr lang="en-US" altLang="ko-KR" dirty="0" smtClean="0"/>
              <a:t> -&gt; email, nick, password</a:t>
            </a:r>
            <a:r>
              <a:rPr lang="ko-KR" altLang="en-US" dirty="0" smtClean="0"/>
              <a:t>를 받아와 </a:t>
            </a:r>
            <a:r>
              <a:rPr lang="ko-KR" altLang="en-US" dirty="0" err="1" smtClean="0"/>
              <a:t>요청정보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req.body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담아 </a:t>
            </a:r>
            <a:r>
              <a:rPr lang="en-US" altLang="ko-KR" dirty="0" smtClean="0"/>
              <a:t>model/user</a:t>
            </a:r>
            <a:r>
              <a:rPr lang="ko-KR" altLang="en-US" dirty="0" smtClean="0"/>
              <a:t>에 전송한다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받아온 정보가 이미 있을 경우</a:t>
            </a:r>
            <a:r>
              <a:rPr lang="en-US" altLang="ko-KR" dirty="0" smtClean="0"/>
              <a:t>(if(</a:t>
            </a:r>
            <a:r>
              <a:rPr lang="en-US" altLang="ko-KR" dirty="0" err="1" smtClean="0"/>
              <a:t>exUser</a:t>
            </a:r>
            <a:r>
              <a:rPr lang="en-US" altLang="ko-KR" dirty="0" smtClean="0"/>
              <a:t>)),</a:t>
            </a:r>
            <a:r>
              <a:rPr lang="ko-KR" altLang="en-US" dirty="0" smtClean="0"/>
              <a:t> 오류 메시지를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페이지로 돌아온다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모든 데이터를 받아와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테이블을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페이지로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된 것이 아니므로 로그인 페이지로 이동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0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2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ja-JP" dirty="0" err="1" smtClean="0"/>
              <a:t>getElementId</a:t>
            </a:r>
            <a:r>
              <a:rPr kumimoji="0" lang="ko-KR" altLang="en-US" dirty="0" smtClean="0"/>
              <a:t>로 버튼에 이벤트 추가 후 </a:t>
            </a:r>
            <a:r>
              <a:rPr kumimoji="0" lang="en-US" altLang="ko-KR" dirty="0" smtClean="0"/>
              <a:t>ajax</a:t>
            </a:r>
            <a:r>
              <a:rPr kumimoji="0" lang="ko-KR" altLang="en-US" dirty="0" smtClean="0"/>
              <a:t>로 </a:t>
            </a:r>
            <a:r>
              <a:rPr kumimoji="0" lang="ko-KR" altLang="en-US" dirty="0" err="1" smtClean="0"/>
              <a:t>현지학기제</a:t>
            </a:r>
            <a:r>
              <a:rPr kumimoji="0" lang="ko-KR" altLang="en-US" dirty="0" smtClean="0"/>
              <a:t> 정보 추가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9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96CE2-91EE-4916-B8A4-797A5F4873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8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B206D-AC0F-4D84-A55C-5A5DE3E0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B5AF8-0215-4D08-B8C6-5CB13AFB6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35294-E405-478D-A297-CB67D333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9AEEC-8935-40D9-81A2-1264B03B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92EC9-3AF2-4E21-B896-CDCA2528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086C6-3AE0-4466-9CE9-940A650B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FE4CD-0CCB-4E86-89D4-07B4AE2A6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0F508-A317-4869-BC85-3CB45CE4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F0A8-847D-47CD-926A-5BBD0298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B840E-BCB9-433B-8322-F3424432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9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0E63AF-9E41-4E5E-98B2-A7E6CCC3E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4DF4F-B70B-4BC8-B59F-E4B3F434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8FDC4-110F-4F4F-90A0-AC3A061D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F7A0A-93E0-4EBB-A19E-47F72948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58DA3-904E-4580-A677-1C5DEE02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CA910-0541-447C-9452-81B14205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9E6C1-5092-45CD-89C6-B39F1E95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40962-62D4-4590-927E-98BCC204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40089-B99A-4D45-9182-08360B85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0D4E5-07AE-4442-8CFD-BAB59C36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0B60B-3E46-41DB-B984-9D4F28F3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22465-1BCC-45B7-B058-9D0611DF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A5B85-1D53-49BA-8E14-43E631D8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E8EAF-7A9F-4586-A7A6-B7569F74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B4A2A-02CF-4C04-A294-DF1D8A39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97696-83F4-4949-8FF6-53360E24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B5302-05C6-46FE-A202-D4C23D28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E0172-EFDA-49C1-B2F7-C3ABAA4DA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71D61-7949-4F32-8D23-DC36E35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B7847-F9B4-4A21-BD75-F1D646DA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5B2D8-30C2-47F4-B86A-9AFB72DA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7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3DD8-472B-402F-AE4A-38DC97D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78BC4-403A-4775-880D-70F0BD40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F6FF-41DE-4338-B7AF-34BFD39C0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1384BA-3B09-464B-AA11-0710EE7AB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03C6A1-BB81-46D7-AEAA-827378A64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7B3E11-34B9-43C1-9012-145C2897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7A942-D900-45FF-BA40-F3E6FB97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FC57A3-37BA-46EF-A7A5-6214D58C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85924-6E7A-4DE9-9004-58D42ECE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00524-22AE-4ED1-B71E-5697996D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9C87A8-71A5-4C95-8DF6-EE05AD0F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80B2B-662C-4C67-BE86-77CE6954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1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137A04-A3BE-461D-9C18-A47CC2BC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EF01A6-837A-4CF2-8DEE-84CD4946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D05AF-5316-4D8C-A965-C09F1BE5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985DE-4887-46E5-B1F6-B425BB6B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4C4F4-FFB6-4FBE-B9DA-6A1B10F7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1078D-240F-416E-AAF5-62F43F7D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95D1B-4BE0-4835-BE5D-9968C275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35DEF-4B3E-4667-A28B-0F61A0E1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9A6DC7-46D8-4A79-AF26-57928C67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5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1DD63-A320-47CD-B6D1-FFBD9AA4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83A73C-83D6-4B33-8D61-9E018562A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415DE-7AC9-4A4C-B629-D9732EB4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F8FEA-C623-4DE9-AA9C-A5786118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A7543-8982-451B-925F-55798ED9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5C140-3AD2-411C-A4B2-867432FA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2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757ED0-BCDC-4E49-93C4-2150533F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E2A7E-7038-4B65-A355-2DC363BD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117CB-0F67-4BBD-9FC7-938A2FA83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BCE7-B4B9-4693-9E5A-B8200B5A452C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1FA0F-1D54-4A95-B8C7-904CDD08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D7EEC-B72F-4B8B-9DB0-36CE314D7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F262-786C-46F6-A9E4-FB4C78B71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CC1C2A-AB92-42C6-A897-E69124EED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ko-KR" sz="5800"/>
              <a:t>10</a:t>
            </a:r>
            <a:r>
              <a:rPr lang="ko-KR" altLang="en-US" sz="5800"/>
              <a:t>조 조별평가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1A4FA-EB10-4AC6-B6B5-3DB3C250F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김민석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안희건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이상곤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오지우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</a:rPr>
              <a:t>변세진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9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3D52473-81CD-42A5-93E4-FC4B1552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02. </a:t>
            </a:r>
            <a:r>
              <a:rPr lang="en-US" altLang="ko-KR" sz="5400" dirty="0" smtClean="0">
                <a:solidFill>
                  <a:srgbClr val="FFFFFF"/>
                </a:solidFill>
              </a:rPr>
              <a:t>Semester Info</a:t>
            </a:r>
            <a:r>
              <a:rPr lang="en-US" altLang="ko-KR" sz="5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page</a:t>
            </a:r>
            <a:endParaRPr lang="en-US" altLang="ko-KR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전자기기이(가) 표시된 사진&#10;&#10;자동 생성된 설명">
            <a:extLst>
              <a:ext uri="{FF2B5EF4-FFF2-40B4-BE49-F238E27FC236}">
                <a16:creationId xmlns:a16="http://schemas.microsoft.com/office/drawing/2014/main" id="{533A534B-A404-47CC-B98D-637CA8216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" y="2491437"/>
            <a:ext cx="11438792" cy="41385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59" y="3242333"/>
            <a:ext cx="5715495" cy="263674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85ED811-D905-49D2-BC6B-0BCB9B74359D}"/>
              </a:ext>
            </a:extLst>
          </p:cNvPr>
          <p:cNvSpPr/>
          <p:nvPr/>
        </p:nvSpPr>
        <p:spPr>
          <a:xfrm>
            <a:off x="6451600" y="4777808"/>
            <a:ext cx="3717635" cy="459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F86CF-F71F-4081-BF85-3450F7E57365}"/>
              </a:ext>
            </a:extLst>
          </p:cNvPr>
          <p:cNvSpPr/>
          <p:nvPr/>
        </p:nvSpPr>
        <p:spPr>
          <a:xfrm>
            <a:off x="1174125" y="3752408"/>
            <a:ext cx="4757834" cy="2877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509819" y="2798024"/>
            <a:ext cx="1948872" cy="14743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개요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목적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정보를 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같은 형식으로 반복</a:t>
            </a:r>
            <a:endParaRPr kumimoji="1" lang="ja-JP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EF86CF-F71F-4081-BF85-3450F7E57365}"/>
              </a:ext>
            </a:extLst>
          </p:cNvPr>
          <p:cNvSpPr/>
          <p:nvPr/>
        </p:nvSpPr>
        <p:spPr>
          <a:xfrm>
            <a:off x="1440873" y="5800444"/>
            <a:ext cx="4184072" cy="787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82653" y="5560291"/>
            <a:ext cx="946728" cy="40639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반복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97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649112-3C21-4E0B-98EF-3BB70C5A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dirty="0">
                <a:solidFill>
                  <a:srgbClr val="FFFFFF"/>
                </a:solidFill>
              </a:rPr>
              <a:t>02. Semester Info </a:t>
            </a:r>
            <a:r>
              <a:rPr lang="en-US" altLang="ko-KR" sz="4800" dirty="0" smtClean="0">
                <a:solidFill>
                  <a:srgbClr val="FFFFFF"/>
                </a:solidFill>
              </a:rPr>
              <a:t>page(</a:t>
            </a:r>
            <a:r>
              <a:rPr lang="ko-KR" altLang="en-US" sz="4800" dirty="0" smtClean="0">
                <a:solidFill>
                  <a:srgbClr val="FFFFFF"/>
                </a:solidFill>
              </a:rPr>
              <a:t>추가 버튼 클릭</a:t>
            </a:r>
            <a:r>
              <a:rPr lang="en-US" altLang="ko-KR" sz="4800" dirty="0" smtClean="0">
                <a:solidFill>
                  <a:srgbClr val="FFFFFF"/>
                </a:solidFill>
              </a:rPr>
              <a:t>)</a:t>
            </a:r>
            <a:endParaRPr lang="en-US" altLang="ko-KR" sz="48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67EFC4F-8D3C-46A5-BC6C-16A8C4F19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26818"/>
            <a:ext cx="5390595" cy="41508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D947796-0B9C-4B5C-86A8-795374E73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0" y="2392730"/>
            <a:ext cx="4729018" cy="421565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77317FC-EBE4-4561-9523-A28D202EC743}"/>
              </a:ext>
            </a:extLst>
          </p:cNvPr>
          <p:cNvSpPr/>
          <p:nvPr/>
        </p:nvSpPr>
        <p:spPr>
          <a:xfrm>
            <a:off x="473941" y="2317798"/>
            <a:ext cx="2676525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A25F3B-658D-4E11-9545-011499A64C9F}"/>
              </a:ext>
            </a:extLst>
          </p:cNvPr>
          <p:cNvSpPr/>
          <p:nvPr/>
        </p:nvSpPr>
        <p:spPr>
          <a:xfrm>
            <a:off x="7192652" y="2489248"/>
            <a:ext cx="2894028" cy="574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77317FC-EBE4-4561-9523-A28D202EC743}"/>
              </a:ext>
            </a:extLst>
          </p:cNvPr>
          <p:cNvSpPr/>
          <p:nvPr/>
        </p:nvSpPr>
        <p:spPr>
          <a:xfrm>
            <a:off x="1411432" y="5665979"/>
            <a:ext cx="1922895" cy="448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내용 개체 틀 7" descr="전자기기이(가) 표시된 사진&#10;&#10;자동 생성된 설명">
            <a:extLst>
              <a:ext uri="{FF2B5EF4-FFF2-40B4-BE49-F238E27FC236}">
                <a16:creationId xmlns:a16="http://schemas.microsoft.com/office/drawing/2014/main" id="{533A534B-A404-47CC-B98D-637CA82162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t="56299" r="62435" b="23392"/>
          <a:stretch/>
        </p:blipFill>
        <p:spPr>
          <a:xfrm>
            <a:off x="1873124" y="5877085"/>
            <a:ext cx="3251200" cy="8657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EF86CF-F71F-4081-BF85-3450F7E57365}"/>
              </a:ext>
            </a:extLst>
          </p:cNvPr>
          <p:cNvSpPr/>
          <p:nvPr/>
        </p:nvSpPr>
        <p:spPr>
          <a:xfrm>
            <a:off x="1891596" y="5818916"/>
            <a:ext cx="3142221" cy="917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519832" y="5528810"/>
            <a:ext cx="2326660" cy="4854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위와 같은 형식으로 추가한 정보 추가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42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B213581-EB32-4366-B718-6247F43B85B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0880FE-914A-4346-A668-BE748339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12" y="1081964"/>
            <a:ext cx="6387102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dirty="0">
                <a:solidFill>
                  <a:schemeClr val="bg1"/>
                </a:solidFill>
              </a:rPr>
              <a:t>03. </a:t>
            </a:r>
            <a:r>
              <a:rPr lang="en-US" altLang="ko-KR" sz="3700" dirty="0" smtClean="0">
                <a:solidFill>
                  <a:schemeClr val="bg1"/>
                </a:solidFill>
              </a:rPr>
              <a:t>Question page</a:t>
            </a:r>
            <a:endParaRPr lang="en-US" altLang="ko-KR" sz="3700" dirty="0">
              <a:solidFill>
                <a:schemeClr val="bg1"/>
              </a:solidFill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69B1441-64AF-4574-9516-DE960D5E9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6" y="2477500"/>
            <a:ext cx="6387103" cy="3298536"/>
          </a:xfrm>
          <a:prstGeom prst="rect">
            <a:avLst/>
          </a:prstGeom>
        </p:spPr>
      </p:pic>
      <p:pic>
        <p:nvPicPr>
          <p:cNvPr id="8" name="그림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08C3B459-1C5C-4367-9570-FDB62E3DB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3" y="314324"/>
            <a:ext cx="4657346" cy="62293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47" y="3489491"/>
            <a:ext cx="4684621" cy="176228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65CF801-9F83-4238-A9DF-13C7062D0D56}"/>
              </a:ext>
            </a:extLst>
          </p:cNvPr>
          <p:cNvSpPr/>
          <p:nvPr/>
        </p:nvSpPr>
        <p:spPr>
          <a:xfrm>
            <a:off x="3060678" y="4237605"/>
            <a:ext cx="938668" cy="232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5CF801-9F83-4238-A9DF-13C7062D0D56}"/>
              </a:ext>
            </a:extLst>
          </p:cNvPr>
          <p:cNvSpPr/>
          <p:nvPr/>
        </p:nvSpPr>
        <p:spPr>
          <a:xfrm>
            <a:off x="8128238" y="5107666"/>
            <a:ext cx="1671546" cy="387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DC4D3E-0452-42ED-B96C-8D5D2061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 smtClean="0">
                <a:solidFill>
                  <a:srgbClr val="FFFFFF"/>
                </a:solidFill>
              </a:rPr>
              <a:t>03. </a:t>
            </a:r>
            <a:r>
              <a:rPr lang="en-US" altLang="ko-KR" sz="5400" dirty="0" smtClean="0">
                <a:solidFill>
                  <a:schemeClr val="bg1"/>
                </a:solidFill>
              </a:rPr>
              <a:t>Question </a:t>
            </a:r>
            <a:r>
              <a:rPr lang="en-US" altLang="ko-KR" sz="5400" dirty="0">
                <a:solidFill>
                  <a:schemeClr val="bg1"/>
                </a:solidFill>
              </a:rPr>
              <a:t>page</a:t>
            </a:r>
            <a:r>
              <a:rPr lang="en-US" altLang="ko-KR" sz="5400" dirty="0" smtClean="0">
                <a:solidFill>
                  <a:srgbClr val="FFFFFF"/>
                </a:solidFill>
              </a:rPr>
              <a:t>(</a:t>
            </a:r>
            <a:r>
              <a:rPr lang="ko-KR" altLang="en-US" sz="5400" dirty="0" smtClean="0">
                <a:solidFill>
                  <a:srgbClr val="FFFFFF"/>
                </a:solidFill>
              </a:rPr>
              <a:t>질문 추가</a:t>
            </a:r>
            <a:r>
              <a:rPr lang="en-US" altLang="ko-KR" sz="5400" dirty="0" smtClean="0">
                <a:solidFill>
                  <a:srgbClr val="FFFFFF"/>
                </a:solidFill>
              </a:rPr>
              <a:t>)</a:t>
            </a:r>
            <a:endParaRPr lang="en-US" altLang="ko-KR" sz="5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7EBAE464-966B-47CE-B0BA-3211E7D68B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96836"/>
            <a:ext cx="5455917" cy="36576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418E04D3-491B-45A3-BB63-F553EBC164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96836"/>
            <a:ext cx="5455917" cy="365759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65CF801-9F83-4238-A9DF-13C7062D0D56}"/>
              </a:ext>
            </a:extLst>
          </p:cNvPr>
          <p:cNvSpPr/>
          <p:nvPr/>
        </p:nvSpPr>
        <p:spPr>
          <a:xfrm>
            <a:off x="1635413" y="3394941"/>
            <a:ext cx="2981325" cy="561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5CF801-9F83-4238-A9DF-13C7062D0D56}"/>
              </a:ext>
            </a:extLst>
          </p:cNvPr>
          <p:cNvSpPr/>
          <p:nvPr/>
        </p:nvSpPr>
        <p:spPr>
          <a:xfrm>
            <a:off x="7095041" y="3196358"/>
            <a:ext cx="2981325" cy="561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B213581-EB32-4366-B718-6247F43B85B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0880FE-914A-4346-A668-BE748339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9" y="906476"/>
            <a:ext cx="7176654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03. </a:t>
            </a:r>
            <a:r>
              <a:rPr lang="en-US" altLang="ko-KR" sz="4000" dirty="0" smtClean="0">
                <a:solidFill>
                  <a:schemeClr val="bg1"/>
                </a:solidFill>
              </a:rPr>
              <a:t>Question page</a:t>
            </a:r>
            <a:br>
              <a:rPr lang="en-US" altLang="ko-KR" sz="4000" dirty="0" smtClean="0">
                <a:solidFill>
                  <a:schemeClr val="bg1"/>
                </a:solidFill>
              </a:rPr>
            </a:br>
            <a:r>
              <a:rPr lang="en-US" altLang="ko-KR" sz="4000" dirty="0" smtClean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질문 페이지로 이동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en-US" altLang="ko-KR" sz="3700" dirty="0">
              <a:solidFill>
                <a:schemeClr val="bg1"/>
              </a:solidFill>
            </a:endParaRPr>
          </a:p>
        </p:txBody>
      </p:sp>
      <p:pic>
        <p:nvPicPr>
          <p:cNvPr id="8" name="그림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08C3B459-1C5C-4367-9570-FDB62E3D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3" y="314324"/>
            <a:ext cx="4657346" cy="62293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B52B5C-2AA6-4B53-9EC9-2D9D61781FEE}"/>
              </a:ext>
            </a:extLst>
          </p:cNvPr>
          <p:cNvSpPr/>
          <p:nvPr/>
        </p:nvSpPr>
        <p:spPr>
          <a:xfrm>
            <a:off x="8022210" y="4826524"/>
            <a:ext cx="4169789" cy="1717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24C90F3-1B69-4742-969A-E24B6FED0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46" y="2477677"/>
            <a:ext cx="6386761" cy="32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F13196-F1FD-4E2F-8553-22572955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dirty="0">
                <a:solidFill>
                  <a:srgbClr val="FFFFFF"/>
                </a:solidFill>
              </a:rPr>
              <a:t>03. </a:t>
            </a:r>
            <a:r>
              <a:rPr lang="en-US" altLang="ko-KR" sz="4800" dirty="0">
                <a:solidFill>
                  <a:schemeClr val="bg1"/>
                </a:solidFill>
              </a:rPr>
              <a:t>Question page</a:t>
            </a:r>
            <a:r>
              <a:rPr lang="en-US" altLang="ko-KR" sz="4800" dirty="0" smtClean="0">
                <a:solidFill>
                  <a:srgbClr val="FFFFFF"/>
                </a:solidFill>
              </a:rPr>
              <a:t>(</a:t>
            </a:r>
            <a:r>
              <a:rPr lang="ko-KR" altLang="en-US" sz="4800" dirty="0" smtClean="0">
                <a:solidFill>
                  <a:srgbClr val="FFFFFF"/>
                </a:solidFill>
              </a:rPr>
              <a:t>질문 페이지로 이동</a:t>
            </a:r>
            <a:r>
              <a:rPr lang="en-US" altLang="ko-KR" sz="4800" dirty="0" smtClean="0">
                <a:solidFill>
                  <a:srgbClr val="FFFFFF"/>
                </a:solidFill>
              </a:rPr>
              <a:t>)</a:t>
            </a:r>
            <a:endParaRPr lang="en-US" altLang="ko-KR" sz="48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4775E5A0-5D46-4472-84F0-C5B46E87E6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426818"/>
            <a:ext cx="5455917" cy="399763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7EB0E79-F7D5-45A8-8FF5-3EB55D926F06}"/>
              </a:ext>
            </a:extLst>
          </p:cNvPr>
          <p:cNvSpPr/>
          <p:nvPr/>
        </p:nvSpPr>
        <p:spPr>
          <a:xfrm>
            <a:off x="2230078" y="5676319"/>
            <a:ext cx="283722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E507FE-501E-4039-881C-0595F88F6CF1}"/>
              </a:ext>
            </a:extLst>
          </p:cNvPr>
          <p:cNvSpPr/>
          <p:nvPr/>
        </p:nvSpPr>
        <p:spPr>
          <a:xfrm>
            <a:off x="7164371" y="2705493"/>
            <a:ext cx="3525625" cy="358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4EDEFA3-B441-4798-83D4-0629F270D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7" y="2426817"/>
            <a:ext cx="5455913" cy="399933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DCA9B2D-6344-407D-B731-BCAF4C8651AB}"/>
              </a:ext>
            </a:extLst>
          </p:cNvPr>
          <p:cNvSpPr/>
          <p:nvPr/>
        </p:nvSpPr>
        <p:spPr>
          <a:xfrm>
            <a:off x="7060676" y="2526384"/>
            <a:ext cx="2941802" cy="5373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46ECF7-AA23-490D-ABD6-5EB863A7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03-2. Comments page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AEB0656-B210-4C44-968F-1D437A2FE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2426817"/>
            <a:ext cx="5455918" cy="41508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6C77E3D-8108-4C21-8913-658FF4CC34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971190"/>
            <a:ext cx="5455917" cy="2908890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4EDEFA3-B441-4798-83D4-0629F270D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3529794"/>
            <a:ext cx="4055243" cy="297260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7EB0E79-F7D5-45A8-8FF5-3EB55D926F06}"/>
              </a:ext>
            </a:extLst>
          </p:cNvPr>
          <p:cNvSpPr/>
          <p:nvPr/>
        </p:nvSpPr>
        <p:spPr>
          <a:xfrm>
            <a:off x="2377859" y="5436173"/>
            <a:ext cx="1085776" cy="299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EB0E79-F7D5-45A8-8FF5-3EB55D926F06}"/>
              </a:ext>
            </a:extLst>
          </p:cNvPr>
          <p:cNvSpPr/>
          <p:nvPr/>
        </p:nvSpPr>
        <p:spPr>
          <a:xfrm>
            <a:off x="7434767" y="4609517"/>
            <a:ext cx="1746177" cy="230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8E2573-6ECE-4CB7-8340-3FFB98A1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03-2. Comments </a:t>
            </a:r>
            <a:r>
              <a:rPr lang="en-US" altLang="ko-KR" sz="5400" dirty="0" smtClean="0">
                <a:solidFill>
                  <a:srgbClr val="FFFFFF"/>
                </a:solidFill>
              </a:rPr>
              <a:t>page(</a:t>
            </a:r>
            <a:r>
              <a:rPr lang="ko-KR" altLang="en-US" sz="5400" dirty="0" smtClean="0">
                <a:solidFill>
                  <a:srgbClr val="FFFFFF"/>
                </a:solidFill>
              </a:rPr>
              <a:t>답변 추가</a:t>
            </a:r>
            <a:r>
              <a:rPr lang="en-US" altLang="ko-KR" sz="5400" dirty="0" smtClean="0">
                <a:solidFill>
                  <a:srgbClr val="FFFFFF"/>
                </a:solidFill>
              </a:rPr>
              <a:t>)</a:t>
            </a:r>
            <a:endParaRPr lang="en-US" altLang="ko-KR" sz="5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B6E9CA28-0D5C-42CF-9874-491E64A898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426818"/>
            <a:ext cx="5390595" cy="41508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3FC9EB26-271A-4CCF-8EB3-F5A7ABCB0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4" y="2426818"/>
            <a:ext cx="5390596" cy="415080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E15840E-0D2B-4FFE-8BAE-F4E6BFE9D5F8}"/>
              </a:ext>
            </a:extLst>
          </p:cNvPr>
          <p:cNvSpPr/>
          <p:nvPr/>
        </p:nvSpPr>
        <p:spPr>
          <a:xfrm>
            <a:off x="2328421" y="3063711"/>
            <a:ext cx="2498103" cy="433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D3BF4F-AE3E-47A0-86DE-17AC7C72794D}"/>
              </a:ext>
            </a:extLst>
          </p:cNvPr>
          <p:cNvSpPr/>
          <p:nvPr/>
        </p:nvSpPr>
        <p:spPr>
          <a:xfrm>
            <a:off x="6956981" y="2761523"/>
            <a:ext cx="2403835" cy="6674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A3C5C-D50E-4B69-AB3C-15D8DF62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999126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03-2. Comments</a:t>
            </a:r>
            <a:r>
              <a:rPr lang="ko-KR" altLang="en-US" dirty="0"/>
              <a:t> </a:t>
            </a:r>
            <a:r>
              <a:rPr lang="en-US" altLang="ko-KR" dirty="0" smtClean="0"/>
              <a:t>page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답변 수정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0" name="내용 개체 틀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02112447-0D6B-4A34-858C-BA51D32EBE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874521"/>
            <a:ext cx="6759575" cy="3576686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0D92D60-2942-435A-A788-78439ADA6D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7" y="3814818"/>
            <a:ext cx="4229100" cy="26363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7EAD14A6-FC01-45ED-B5AC-C7551081EF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/>
        </p:blipFill>
        <p:spPr>
          <a:xfrm>
            <a:off x="7757525" y="406790"/>
            <a:ext cx="4229100" cy="263638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9B278BA-F84C-4C92-BBFF-D443E41C136F}"/>
              </a:ext>
            </a:extLst>
          </p:cNvPr>
          <p:cNvSpPr/>
          <p:nvPr/>
        </p:nvSpPr>
        <p:spPr>
          <a:xfrm>
            <a:off x="8991600" y="1396289"/>
            <a:ext cx="2399302" cy="565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E90DD4E-6447-40B8-AA72-02B6EB51ED1C}"/>
              </a:ext>
            </a:extLst>
          </p:cNvPr>
          <p:cNvSpPr/>
          <p:nvPr/>
        </p:nvSpPr>
        <p:spPr>
          <a:xfrm>
            <a:off x="8191893" y="4032672"/>
            <a:ext cx="3431356" cy="529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227E3B-D228-45C7-A281-3757E16E8696}"/>
              </a:ext>
            </a:extLst>
          </p:cNvPr>
          <p:cNvSpPr/>
          <p:nvPr/>
        </p:nvSpPr>
        <p:spPr>
          <a:xfrm>
            <a:off x="10916239" y="5665509"/>
            <a:ext cx="1061638" cy="52990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04DDD5-5DCF-4AB4-976C-FDD78BFDE7CE}"/>
              </a:ext>
            </a:extLst>
          </p:cNvPr>
          <p:cNvSpPr/>
          <p:nvPr/>
        </p:nvSpPr>
        <p:spPr>
          <a:xfrm>
            <a:off x="1131216" y="2951649"/>
            <a:ext cx="1857081" cy="36658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2F3AFF-CA51-47FA-AE51-CF10644E805A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9863327" y="3043173"/>
            <a:ext cx="8748" cy="77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5C0B90-3458-4124-A4BB-FB0393167469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7188200" y="4662864"/>
            <a:ext cx="560577" cy="47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4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063290-1FA8-4929-AFA7-18968447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03-2. Comments</a:t>
            </a:r>
            <a:r>
              <a:rPr lang="ko-KR" altLang="en-US" sz="5400" dirty="0">
                <a:solidFill>
                  <a:srgbClr val="FFFFFF"/>
                </a:solidFill>
              </a:rPr>
              <a:t> </a:t>
            </a:r>
            <a:r>
              <a:rPr lang="en-US" altLang="ko-KR" sz="5400" dirty="0" smtClean="0">
                <a:solidFill>
                  <a:srgbClr val="FFFFFF"/>
                </a:solidFill>
              </a:rPr>
              <a:t>page(</a:t>
            </a:r>
            <a:r>
              <a:rPr lang="ko-KR" altLang="en-US" sz="5400" dirty="0" smtClean="0">
                <a:solidFill>
                  <a:srgbClr val="FFFFFF"/>
                </a:solidFill>
              </a:rPr>
              <a:t>답변 수정</a:t>
            </a:r>
            <a:r>
              <a:rPr lang="en-US" altLang="ko-KR" sz="5400" dirty="0" smtClean="0">
                <a:solidFill>
                  <a:srgbClr val="FFFFFF"/>
                </a:solidFill>
              </a:rPr>
              <a:t>)</a:t>
            </a:r>
            <a:endParaRPr lang="en-US" altLang="ko-KR" sz="5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DD616C05-7798-416E-9AC5-982FCCC2E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9" y="2596835"/>
            <a:ext cx="5455916" cy="382761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E960783F-145B-4DBA-8719-0750F2B60D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2" y="2596836"/>
            <a:ext cx="5455917" cy="38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328C90-A571-4639-B71C-F9C71AF8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01. </a:t>
            </a:r>
            <a:r>
              <a:rPr lang="ko-KR" altLang="en-US" sz="4000"/>
              <a:t>목차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D8505-2AF2-4534-93DA-9D9A4CD6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01. Login page</a:t>
            </a:r>
          </a:p>
          <a:p>
            <a:r>
              <a:rPr lang="en-US" altLang="ko-KR" sz="2000" dirty="0"/>
              <a:t>01-2. </a:t>
            </a:r>
            <a:r>
              <a:rPr lang="en-US" altLang="ko-KR" sz="2000" dirty="0" smtClean="0"/>
              <a:t>Join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page</a:t>
            </a:r>
          </a:p>
          <a:p>
            <a:r>
              <a:rPr lang="en-US" altLang="ko-KR" sz="2000" dirty="0"/>
              <a:t>02. </a:t>
            </a:r>
            <a:r>
              <a:rPr lang="en-US" altLang="ko-KR" sz="2000" dirty="0" smtClean="0"/>
              <a:t>Semester Info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page</a:t>
            </a:r>
          </a:p>
          <a:p>
            <a:r>
              <a:rPr lang="en-US" altLang="ko-KR" sz="2000" dirty="0"/>
              <a:t>03. </a:t>
            </a:r>
            <a:r>
              <a:rPr lang="en-US" altLang="ko-KR" sz="2000" dirty="0" smtClean="0"/>
              <a:t>Question page</a:t>
            </a:r>
            <a:endParaRPr lang="en-US" altLang="ko-KR" sz="2000" dirty="0"/>
          </a:p>
          <a:p>
            <a:r>
              <a:rPr lang="en-US" altLang="ko-KR" sz="2000" dirty="0"/>
              <a:t>03-2. Comments page</a:t>
            </a:r>
          </a:p>
          <a:p>
            <a:r>
              <a:rPr lang="en-US" altLang="ko-KR" sz="2000" dirty="0"/>
              <a:t>04. Member introduce page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1349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A3C5C-D50E-4B69-AB3C-15D8DF62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94" y="1062199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03-2. Comments</a:t>
            </a:r>
            <a:r>
              <a:rPr lang="ko-KR" altLang="en-US" dirty="0"/>
              <a:t> </a:t>
            </a:r>
            <a:r>
              <a:rPr lang="en-US" altLang="ko-KR" dirty="0" smtClean="0"/>
              <a:t>page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답변 삭제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2112447-0D6B-4A34-858C-BA51D32EBE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7" y="2764106"/>
            <a:ext cx="6759575" cy="3080536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0D92D60-2942-435A-A788-78439ADA6D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39"/>
          <a:stretch/>
        </p:blipFill>
        <p:spPr>
          <a:xfrm>
            <a:off x="7633520" y="3833290"/>
            <a:ext cx="4459614" cy="218977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7EAD14A6-FC01-45ED-B5AC-C7551081EF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5"/>
          <a:stretch/>
        </p:blipFill>
        <p:spPr>
          <a:xfrm>
            <a:off x="7757525" y="406790"/>
            <a:ext cx="4229100" cy="263638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9B278BA-F84C-4C92-BBFF-D443E41C136F}"/>
              </a:ext>
            </a:extLst>
          </p:cNvPr>
          <p:cNvSpPr/>
          <p:nvPr/>
        </p:nvSpPr>
        <p:spPr>
          <a:xfrm>
            <a:off x="8991600" y="1848871"/>
            <a:ext cx="2399302" cy="565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E90DD4E-6447-40B8-AA72-02B6EB51ED1C}"/>
              </a:ext>
            </a:extLst>
          </p:cNvPr>
          <p:cNvSpPr/>
          <p:nvPr/>
        </p:nvSpPr>
        <p:spPr>
          <a:xfrm>
            <a:off x="8367382" y="3727876"/>
            <a:ext cx="3261199" cy="472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8227E3B-D228-45C7-A281-3757E16E8696}"/>
              </a:ext>
            </a:extLst>
          </p:cNvPr>
          <p:cNvSpPr/>
          <p:nvPr/>
        </p:nvSpPr>
        <p:spPr>
          <a:xfrm>
            <a:off x="7979975" y="4303282"/>
            <a:ext cx="3643274" cy="6458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04DDD5-5DCF-4AB4-976C-FDD78BFDE7CE}"/>
              </a:ext>
            </a:extLst>
          </p:cNvPr>
          <p:cNvSpPr/>
          <p:nvPr/>
        </p:nvSpPr>
        <p:spPr>
          <a:xfrm>
            <a:off x="466197" y="2764106"/>
            <a:ext cx="3533148" cy="5332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2F3AFF-CA51-47FA-AE51-CF10644E805A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9863327" y="3043173"/>
            <a:ext cx="8748" cy="77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5C0B90-3458-4124-A4BB-FB0393167469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7013232" y="4304374"/>
            <a:ext cx="620288" cy="62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3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0665-E026-4FFC-9C86-ABB309BC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04. Member introduce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내용 개체 틀 5">
            <a:extLst>
              <a:ext uri="{FF2B5EF4-FFF2-40B4-BE49-F238E27FC236}">
                <a16:creationId xmlns:a16="http://schemas.microsoft.com/office/drawing/2014/main" id="{FF5EA3BC-F948-402C-BEDD-686FF5BDA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13" y="2908928"/>
            <a:ext cx="4987636" cy="372134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B83EC63-F6EA-41FC-8A63-8000DD2DA3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49" y="20963"/>
            <a:ext cx="4123060" cy="68160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B78ECF-F1D4-4214-A894-3F71C1050CC0}"/>
              </a:ext>
            </a:extLst>
          </p:cNvPr>
          <p:cNvSpPr/>
          <p:nvPr/>
        </p:nvSpPr>
        <p:spPr>
          <a:xfrm>
            <a:off x="8562975" y="1504950"/>
            <a:ext cx="3276600" cy="96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8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98F1B1-07FE-4366-9141-1DDF0EF7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04. Member</a:t>
            </a:r>
            <a:r>
              <a:rPr lang="ko-KR" altLang="en-US" sz="5400" dirty="0">
                <a:solidFill>
                  <a:srgbClr val="FFFFFF"/>
                </a:solidFill>
              </a:rPr>
              <a:t> </a:t>
            </a:r>
            <a:r>
              <a:rPr lang="en-US" altLang="ko-KR" sz="5400" dirty="0">
                <a:solidFill>
                  <a:srgbClr val="FFFFFF"/>
                </a:solidFill>
              </a:rPr>
              <a:t>introduce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A0DF728-6EDF-423F-AB86-CB6999B97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2367576"/>
            <a:ext cx="5455917" cy="41161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0E20721-6DFA-452D-9F68-DFA55CD04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367575"/>
            <a:ext cx="5455917" cy="405688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C38FFA5-9B0F-4A8B-922E-B3B29CCD5329}"/>
              </a:ext>
            </a:extLst>
          </p:cNvPr>
          <p:cNvSpPr/>
          <p:nvPr/>
        </p:nvSpPr>
        <p:spPr>
          <a:xfrm>
            <a:off x="6947554" y="2686639"/>
            <a:ext cx="1809946" cy="6763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89CF3-C946-4E5C-ABD7-3614FBFB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570749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>
                <a:solidFill>
                  <a:srgbClr val="FFFFFF"/>
                </a:solidFill>
              </a:rPr>
              <a:t>04. Member introduce page(</a:t>
            </a:r>
            <a:r>
              <a:rPr lang="ko-KR" altLang="en-US" dirty="0">
                <a:solidFill>
                  <a:srgbClr val="FFFFFF"/>
                </a:solidFill>
              </a:rPr>
              <a:t>조원 이름 클릭</a:t>
            </a:r>
            <a:r>
              <a:rPr lang="en-US" altLang="ko-KR" dirty="0">
                <a:solidFill>
                  <a:srgbClr val="FFFFFF"/>
                </a:solidFill>
              </a:rPr>
              <a:t>)</a:t>
            </a:r>
            <a:endParaRPr lang="en-US" altLang="ko-KR" dirty="0"/>
          </a:p>
        </p:txBody>
      </p:sp>
      <p:pic>
        <p:nvPicPr>
          <p:cNvPr id="14" name="내용 개체 틀 1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D52DF67-E6E4-4D19-9174-9DDCF95692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8" y="2286001"/>
            <a:ext cx="6387102" cy="4001248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C7BD50D9-045C-4227-9017-77B2251C9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204" y="3986209"/>
            <a:ext cx="4330243" cy="230103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35DED30-7088-4379-9CD8-318D45305E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52"/>
          <a:stretch/>
        </p:blipFill>
        <p:spPr>
          <a:xfrm>
            <a:off x="7701262" y="570755"/>
            <a:ext cx="4341625" cy="230103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829B2D-7B16-410A-9976-7C8D09A63904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 flipH="1">
            <a:off x="9863325" y="2871791"/>
            <a:ext cx="0" cy="111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922E54-5D2E-42A8-8E49-EE67F2D31417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188200" y="4286625"/>
            <a:ext cx="504000" cy="85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DAF684-2114-413C-B8C5-370A6CCDCDA8}"/>
              </a:ext>
            </a:extLst>
          </p:cNvPr>
          <p:cNvSpPr/>
          <p:nvPr/>
        </p:nvSpPr>
        <p:spPr>
          <a:xfrm>
            <a:off x="8606672" y="2045616"/>
            <a:ext cx="829559" cy="348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A469AC-E4DD-4066-8470-D67F62397FFC}"/>
              </a:ext>
            </a:extLst>
          </p:cNvPr>
          <p:cNvSpPr/>
          <p:nvPr/>
        </p:nvSpPr>
        <p:spPr>
          <a:xfrm>
            <a:off x="9863327" y="4286625"/>
            <a:ext cx="807476" cy="46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A8E82F-E8F3-49C5-8094-C32181D4761A}"/>
              </a:ext>
            </a:extLst>
          </p:cNvPr>
          <p:cNvSpPr/>
          <p:nvPr/>
        </p:nvSpPr>
        <p:spPr>
          <a:xfrm>
            <a:off x="9353323" y="5172827"/>
            <a:ext cx="1317476" cy="56809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40288E9-0429-4BDD-9E1F-DE66384512F1}"/>
              </a:ext>
            </a:extLst>
          </p:cNvPr>
          <p:cNvSpPr/>
          <p:nvPr/>
        </p:nvSpPr>
        <p:spPr>
          <a:xfrm>
            <a:off x="1521201" y="2322011"/>
            <a:ext cx="2004424" cy="5497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0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D0BA64-5806-4D52-B7E8-9A49376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en-US" altLang="ko-KR" sz="3600" dirty="0">
                <a:solidFill>
                  <a:srgbClr val="FFFFFF"/>
                </a:solidFill>
              </a:rPr>
              <a:t>04. Member introduce </a:t>
            </a:r>
            <a:r>
              <a:rPr lang="en-US" altLang="ko-KR" sz="3600" dirty="0" smtClean="0">
                <a:solidFill>
                  <a:srgbClr val="FFFFFF"/>
                </a:solidFill>
              </a:rPr>
              <a:t>page(</a:t>
            </a:r>
            <a:r>
              <a:rPr lang="ko-KR" altLang="en-US" sz="3600" dirty="0" smtClean="0">
                <a:solidFill>
                  <a:srgbClr val="FFFFFF"/>
                </a:solidFill>
              </a:rPr>
              <a:t>조원 정보 가져오기</a:t>
            </a:r>
            <a:r>
              <a:rPr lang="en-US" altLang="ko-KR" sz="3600" dirty="0" smtClean="0">
                <a:solidFill>
                  <a:srgbClr val="FFFFFF"/>
                </a:solidFill>
              </a:rPr>
              <a:t>)</a:t>
            </a:r>
            <a:endParaRPr lang="en-US" altLang="ko-KR" sz="36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E4C834E-F8BC-4E7D-ADA9-4DAFACA5F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426818"/>
            <a:ext cx="5456995" cy="41508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79CD875-3483-4A2A-85A4-ACC8296DA0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06" y="2426818"/>
            <a:ext cx="5456995" cy="41508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DE07DD7-8C85-4A34-99ED-803D4626EC1B}"/>
              </a:ext>
            </a:extLst>
          </p:cNvPr>
          <p:cNvSpPr/>
          <p:nvPr/>
        </p:nvSpPr>
        <p:spPr>
          <a:xfrm>
            <a:off x="1485900" y="4057650"/>
            <a:ext cx="3228975" cy="2196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133FAB-C9E5-40BC-819F-E57B9BD918CD}"/>
              </a:ext>
            </a:extLst>
          </p:cNvPr>
          <p:cNvSpPr/>
          <p:nvPr/>
        </p:nvSpPr>
        <p:spPr>
          <a:xfrm>
            <a:off x="7447175" y="3893270"/>
            <a:ext cx="4347926" cy="236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D2E1DC-2D28-4F14-9121-294CEAEE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786689"/>
            <a:ext cx="692958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01. Login </a:t>
            </a:r>
            <a:r>
              <a:rPr lang="en-US" altLang="ko-KR" dirty="0" smtClean="0"/>
              <a:t>page(</a:t>
            </a:r>
            <a:r>
              <a:rPr lang="ko-KR" altLang="en-US" dirty="0" smtClean="0"/>
              <a:t>로그인 전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7">
            <a:extLst>
              <a:ext uri="{FF2B5EF4-FFF2-40B4-BE49-F238E27FC236}">
                <a16:creationId xmlns:a16="http://schemas.microsoft.com/office/drawing/2014/main" id="{6236D87D-073C-4B0D-B86B-A758099CA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8" y="2112252"/>
            <a:ext cx="4261348" cy="436752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9B807790-17DF-4A09-8D02-2F94C3FB3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3" y="285750"/>
            <a:ext cx="4657345" cy="61833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EF86CF-F71F-4081-BF85-3450F7E57365}"/>
              </a:ext>
            </a:extLst>
          </p:cNvPr>
          <p:cNvSpPr/>
          <p:nvPr/>
        </p:nvSpPr>
        <p:spPr>
          <a:xfrm>
            <a:off x="7534653" y="3157979"/>
            <a:ext cx="4657347" cy="3063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7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540870-9F73-4032-96ED-1D53EF8A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dirty="0">
                <a:solidFill>
                  <a:srgbClr val="FFFFFF"/>
                </a:solidFill>
              </a:rPr>
              <a:t>01. Login </a:t>
            </a:r>
            <a:r>
              <a:rPr lang="en-US" altLang="ko-KR" sz="4800" dirty="0" smtClean="0">
                <a:solidFill>
                  <a:srgbClr val="FFFFFF"/>
                </a:solidFill>
              </a:rPr>
              <a:t>page(</a:t>
            </a:r>
            <a:r>
              <a:rPr lang="ko-KR" altLang="en-US" sz="4800" dirty="0" smtClean="0">
                <a:solidFill>
                  <a:srgbClr val="FFFFFF"/>
                </a:solidFill>
              </a:rPr>
              <a:t>로그인 버튼 </a:t>
            </a:r>
            <a:r>
              <a:rPr lang="ko-KR" altLang="en-US" sz="4800" dirty="0" err="1" smtClean="0">
                <a:solidFill>
                  <a:srgbClr val="FFFFFF"/>
                </a:solidFill>
              </a:rPr>
              <a:t>클릭시</a:t>
            </a:r>
            <a:r>
              <a:rPr lang="en-US" altLang="ko-KR" sz="4800" dirty="0" smtClean="0">
                <a:solidFill>
                  <a:srgbClr val="FFFFFF"/>
                </a:solidFill>
              </a:rPr>
              <a:t>)</a:t>
            </a:r>
            <a:endParaRPr lang="en-US" altLang="ko-KR" sz="48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911BC3E2-185E-4072-85C8-FACF57C68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91084"/>
            <a:ext cx="5455917" cy="398654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3885843C-998E-4891-958F-4C636C3ED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585332"/>
            <a:ext cx="5455917" cy="398654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BBE3DEF-2FDA-4DE4-8EB8-F2B581574CE6}"/>
              </a:ext>
            </a:extLst>
          </p:cNvPr>
          <p:cNvSpPr/>
          <p:nvPr/>
        </p:nvSpPr>
        <p:spPr>
          <a:xfrm>
            <a:off x="6928701" y="2705493"/>
            <a:ext cx="1366887" cy="377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37E19A-D72D-47EE-A814-39C60EC37A08}"/>
              </a:ext>
            </a:extLst>
          </p:cNvPr>
          <p:cNvSpPr/>
          <p:nvPr/>
        </p:nvSpPr>
        <p:spPr>
          <a:xfrm>
            <a:off x="2037761" y="4775535"/>
            <a:ext cx="1979629" cy="358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11" y="2493753"/>
            <a:ext cx="5181600" cy="4012492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540870-9F73-4032-96ED-1D53EF8A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en-US" altLang="ko-KR" dirty="0">
                <a:solidFill>
                  <a:srgbClr val="FFFFFF"/>
                </a:solidFill>
              </a:rPr>
              <a:t>01. Login </a:t>
            </a:r>
            <a:r>
              <a:rPr lang="en-US" altLang="ko-KR" dirty="0" smtClean="0">
                <a:solidFill>
                  <a:srgbClr val="FFFFFF"/>
                </a:solidFill>
              </a:rPr>
              <a:t>page(passport</a:t>
            </a:r>
            <a:r>
              <a:rPr lang="ko-KR" altLang="en-US" dirty="0" smtClean="0">
                <a:solidFill>
                  <a:srgbClr val="FFFFFF"/>
                </a:solidFill>
              </a:rPr>
              <a:t>로</a:t>
            </a:r>
            <a:r>
              <a:rPr lang="en-US" altLang="ko-KR" dirty="0" smtClean="0">
                <a:solidFill>
                  <a:srgbClr val="FFFFFF"/>
                </a:solidFill>
              </a:rPr>
              <a:t> </a:t>
            </a:r>
            <a:r>
              <a:rPr lang="ko-KR" altLang="en-US" dirty="0" smtClean="0">
                <a:solidFill>
                  <a:srgbClr val="FFFFFF"/>
                </a:solidFill>
              </a:rPr>
              <a:t>로그인 처리</a:t>
            </a:r>
            <a:r>
              <a:rPr lang="en-US" altLang="ko-KR" dirty="0" smtClean="0">
                <a:solidFill>
                  <a:srgbClr val="FFFFFF"/>
                </a:solidFill>
              </a:rPr>
              <a:t>)</a:t>
            </a:r>
            <a:endParaRPr lang="en-US" altLang="ko-KR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3885843C-998E-4891-958F-4C636C3ED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9" y="2493753"/>
            <a:ext cx="5455917" cy="398654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B37E19A-D72D-47EE-A814-39C60EC37A08}"/>
              </a:ext>
            </a:extLst>
          </p:cNvPr>
          <p:cNvSpPr/>
          <p:nvPr/>
        </p:nvSpPr>
        <p:spPr>
          <a:xfrm>
            <a:off x="730815" y="2894028"/>
            <a:ext cx="4145985" cy="2998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BE3DEF-2FDA-4DE4-8EB8-F2B581574CE6}"/>
              </a:ext>
            </a:extLst>
          </p:cNvPr>
          <p:cNvSpPr/>
          <p:nvPr/>
        </p:nvSpPr>
        <p:spPr>
          <a:xfrm>
            <a:off x="6521611" y="2715491"/>
            <a:ext cx="4608207" cy="3408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D2E1DC-2D28-4F14-9121-294CEAEE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01. Login </a:t>
            </a:r>
            <a:r>
              <a:rPr lang="en-US" altLang="ko-KR" dirty="0" smtClean="0"/>
              <a:t>page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로그인 성공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7">
            <a:extLst>
              <a:ext uri="{FF2B5EF4-FFF2-40B4-BE49-F238E27FC236}">
                <a16:creationId xmlns:a16="http://schemas.microsoft.com/office/drawing/2014/main" id="{6236D87D-073C-4B0D-B86B-A758099CA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8" y="3458229"/>
            <a:ext cx="6166022" cy="177918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9B807790-17DF-4A09-8D02-2F94C3FB3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4" y="337302"/>
            <a:ext cx="4657345" cy="61833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AEF86CF-F71F-4081-BF85-3450F7E57365}"/>
              </a:ext>
            </a:extLst>
          </p:cNvPr>
          <p:cNvSpPr/>
          <p:nvPr/>
        </p:nvSpPr>
        <p:spPr>
          <a:xfrm>
            <a:off x="7758545" y="1302327"/>
            <a:ext cx="4433454" cy="2126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28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880FE-914A-4346-A668-BE748339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dirty="0"/>
              <a:t>01-2. </a:t>
            </a:r>
            <a:r>
              <a:rPr lang="en-US" altLang="ko-KR" sz="3700" dirty="0" smtClean="0"/>
              <a:t>Join page</a:t>
            </a:r>
            <a:endParaRPr lang="en-US" altLang="ko-KR" sz="3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7700A744-28E5-4DCC-BDCA-6C2A76AF2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8" y="3072006"/>
            <a:ext cx="6240314" cy="258973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01E8A31-3E19-452A-920C-7F0F4DAAB9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5" y="314325"/>
            <a:ext cx="4657345" cy="62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0880FE-914A-4346-A668-BE748339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en-US" altLang="ko-KR" sz="3800" dirty="0">
                <a:solidFill>
                  <a:srgbClr val="FFFFFF"/>
                </a:solidFill>
              </a:rPr>
              <a:t>01-2. </a:t>
            </a:r>
            <a:r>
              <a:rPr lang="en-US" altLang="ko-KR" sz="3800" dirty="0" smtClean="0">
                <a:solidFill>
                  <a:srgbClr val="FFFFFF"/>
                </a:solidFill>
              </a:rPr>
              <a:t>Join page(</a:t>
            </a:r>
            <a:r>
              <a:rPr lang="ko-KR" altLang="en-US" sz="3800" dirty="0" smtClean="0">
                <a:solidFill>
                  <a:srgbClr val="FFFFFF"/>
                </a:solidFill>
              </a:rPr>
              <a:t>회원가입 버튼 </a:t>
            </a:r>
            <a:r>
              <a:rPr lang="ko-KR" altLang="en-US" sz="3800" dirty="0" err="1" smtClean="0">
                <a:solidFill>
                  <a:srgbClr val="FFFFFF"/>
                </a:solidFill>
              </a:rPr>
              <a:t>클릭시</a:t>
            </a:r>
            <a:r>
              <a:rPr lang="en-US" altLang="ko-KR" sz="3800" dirty="0" smtClean="0">
                <a:solidFill>
                  <a:srgbClr val="FFFFFF"/>
                </a:solidFill>
              </a:rPr>
              <a:t>)</a:t>
            </a:r>
            <a:endParaRPr lang="en-US" altLang="ko-KR" sz="38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01E8A31-3E19-452A-920C-7F0F4DAAB9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4" y="2426818"/>
            <a:ext cx="5384022" cy="41508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66B1AA2-2829-48A9-BE8C-003F2954E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26817"/>
            <a:ext cx="5455917" cy="415080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85ED811-D905-49D2-BC6B-0BCB9B74359D}"/>
              </a:ext>
            </a:extLst>
          </p:cNvPr>
          <p:cNvSpPr/>
          <p:nvPr/>
        </p:nvSpPr>
        <p:spPr>
          <a:xfrm>
            <a:off x="2420401" y="3714162"/>
            <a:ext cx="2573517" cy="584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683D96-1708-4924-8D0D-7565D79A995B}"/>
              </a:ext>
            </a:extLst>
          </p:cNvPr>
          <p:cNvSpPr/>
          <p:nvPr/>
        </p:nvSpPr>
        <p:spPr>
          <a:xfrm>
            <a:off x="6693030" y="2809187"/>
            <a:ext cx="942681" cy="405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25130-838F-4C8E-A7DA-FD0DBE5D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1" y="752187"/>
            <a:ext cx="3926241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02. </a:t>
            </a:r>
            <a:r>
              <a:rPr lang="en-US" altLang="ko-KR" sz="4800" dirty="0">
                <a:solidFill>
                  <a:srgbClr val="FFFFFF"/>
                </a:solidFill>
              </a:rPr>
              <a:t/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en-US" altLang="ko-KR" sz="4800" dirty="0" smtClean="0">
                <a:solidFill>
                  <a:srgbClr val="FFFFFF"/>
                </a:solidFill>
              </a:rPr>
              <a:t>Semester</a:t>
            </a:r>
            <a:br>
              <a:rPr lang="en-US" altLang="ko-KR" sz="4800" dirty="0" smtClean="0">
                <a:solidFill>
                  <a:srgbClr val="FFFFFF"/>
                </a:solidFill>
              </a:rPr>
            </a:br>
            <a:r>
              <a:rPr lang="en-US" altLang="ko-KR" sz="4800" dirty="0" smtClean="0">
                <a:solidFill>
                  <a:srgbClr val="FFFFFF"/>
                </a:solidFill>
              </a:rPr>
              <a:t>Info</a:t>
            </a:r>
            <a:r>
              <a:rPr lang="en-US" altLang="ko-KR" sz="48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4654AC1-8264-45F1-9AA5-F8B3FCE44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96" y="492573"/>
            <a:ext cx="594019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526</Words>
  <Application>Microsoft Office PowerPoint</Application>
  <PresentationFormat>와이드스크린</PresentationFormat>
  <Paragraphs>59</Paragraphs>
  <Slides>24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游ゴシック</vt:lpstr>
      <vt:lpstr>맑은 고딕</vt:lpstr>
      <vt:lpstr>Arial</vt:lpstr>
      <vt:lpstr>Calibri</vt:lpstr>
      <vt:lpstr>Office 테마</vt:lpstr>
      <vt:lpstr>10조 조별평가</vt:lpstr>
      <vt:lpstr>01. 목차</vt:lpstr>
      <vt:lpstr>01. Login page(로그인 전)</vt:lpstr>
      <vt:lpstr>01. Login page(로그인 버튼 클릭시)</vt:lpstr>
      <vt:lpstr>01. Login page(passport로 로그인 처리)</vt:lpstr>
      <vt:lpstr>01. Login page (로그인 성공)</vt:lpstr>
      <vt:lpstr>01-2. Join page</vt:lpstr>
      <vt:lpstr>01-2. Join page(회원가입 버튼 클릭시)</vt:lpstr>
      <vt:lpstr>02.  Semester Info page</vt:lpstr>
      <vt:lpstr>02. Semester Info page</vt:lpstr>
      <vt:lpstr>02. Semester Info page(추가 버튼 클릭)</vt:lpstr>
      <vt:lpstr>03. Question page</vt:lpstr>
      <vt:lpstr>03. Question page(질문 추가)</vt:lpstr>
      <vt:lpstr>03. Question page (질문 페이지로 이동)</vt:lpstr>
      <vt:lpstr>03. Question page(질문 페이지로 이동)</vt:lpstr>
      <vt:lpstr>03-2. Comments page</vt:lpstr>
      <vt:lpstr>03-2. Comments page(답변 추가)</vt:lpstr>
      <vt:lpstr>03-2. Comments page (답변 수정)</vt:lpstr>
      <vt:lpstr>03-2. Comments page(답변 수정)</vt:lpstr>
      <vt:lpstr>03-2. Comments page (답변 삭제)</vt:lpstr>
      <vt:lpstr>04. Member introduce page</vt:lpstr>
      <vt:lpstr>04. Member introduce page</vt:lpstr>
      <vt:lpstr>04. Member introduce page(조원 이름 클릭)</vt:lpstr>
      <vt:lpstr>04. Member introduce page(조원 정보 가져오기)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10조 조별평가</dc:title>
  <dc:creator>bjw8594@naver.com</dc:creator>
  <cp:lastModifiedBy>이 상곤</cp:lastModifiedBy>
  <cp:revision>28</cp:revision>
  <dcterms:created xsi:type="dcterms:W3CDTF">2019-06-14T12:29:53Z</dcterms:created>
  <dcterms:modified xsi:type="dcterms:W3CDTF">2019-06-15T09:06:57Z</dcterms:modified>
</cp:coreProperties>
</file>