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0" r:id="rId2"/>
    <p:sldId id="321" r:id="rId3"/>
    <p:sldId id="322" r:id="rId4"/>
    <p:sldId id="32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7ADFF-6252-4DB8-B53B-5EB9DA00EB5D}" v="6" dt="2023-11-24T09:18:44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韩悦 陈" userId="b773b0c4cefe4d63" providerId="LiveId" clId="{DC67ADFF-6252-4DB8-B53B-5EB9DA00EB5D}"/>
    <pc:docChg chg="undo custSel addSld delSld modSld">
      <pc:chgData name="韩悦 陈" userId="b773b0c4cefe4d63" providerId="LiveId" clId="{DC67ADFF-6252-4DB8-B53B-5EB9DA00EB5D}" dt="2023-11-24T09:18:59.023" v="565" actId="1076"/>
      <pc:docMkLst>
        <pc:docMk/>
      </pc:docMkLst>
      <pc:sldChg chg="new del">
        <pc:chgData name="韩悦 陈" userId="b773b0c4cefe4d63" providerId="LiveId" clId="{DC67ADFF-6252-4DB8-B53B-5EB9DA00EB5D}" dt="2023-11-24T09:01:56.338" v="1" actId="2696"/>
        <pc:sldMkLst>
          <pc:docMk/>
          <pc:sldMk cId="69787246" sldId="256"/>
        </pc:sldMkLst>
      </pc:sldChg>
      <pc:sldChg chg="modSp add mod">
        <pc:chgData name="韩悦 陈" userId="b773b0c4cefe4d63" providerId="LiveId" clId="{DC67ADFF-6252-4DB8-B53B-5EB9DA00EB5D}" dt="2023-11-24T09:05:43.055" v="112" actId="1076"/>
        <pc:sldMkLst>
          <pc:docMk/>
          <pc:sldMk cId="3758107782" sldId="320"/>
        </pc:sldMkLst>
        <pc:spChg chg="mod">
          <ac:chgData name="韩悦 陈" userId="b773b0c4cefe4d63" providerId="LiveId" clId="{DC67ADFF-6252-4DB8-B53B-5EB9DA00EB5D}" dt="2023-11-24T09:04:12.273" v="81" actId="21"/>
          <ac:spMkLst>
            <pc:docMk/>
            <pc:sldMk cId="3758107782" sldId="320"/>
            <ac:spMk id="2" creationId="{A4938DB1-90E3-3110-C095-8744CE7C3E16}"/>
          </ac:spMkLst>
        </pc:spChg>
        <pc:spChg chg="mod">
          <ac:chgData name="韩悦 陈" userId="b773b0c4cefe4d63" providerId="LiveId" clId="{DC67ADFF-6252-4DB8-B53B-5EB9DA00EB5D}" dt="2023-11-24T09:05:32.937" v="111"/>
          <ac:spMkLst>
            <pc:docMk/>
            <pc:sldMk cId="3758107782" sldId="320"/>
            <ac:spMk id="3" creationId="{D1004885-E933-805C-3BD5-4C88C654CD9F}"/>
          </ac:spMkLst>
        </pc:spChg>
        <pc:picChg chg="mod">
          <ac:chgData name="韩悦 陈" userId="b773b0c4cefe4d63" providerId="LiveId" clId="{DC67ADFF-6252-4DB8-B53B-5EB9DA00EB5D}" dt="2023-11-24T09:05:43.055" v="112" actId="1076"/>
          <ac:picMkLst>
            <pc:docMk/>
            <pc:sldMk cId="3758107782" sldId="320"/>
            <ac:picMk id="6" creationId="{C441C8F7-D53C-688A-F24F-913D804E12DD}"/>
          </ac:picMkLst>
        </pc:picChg>
      </pc:sldChg>
      <pc:sldChg chg="delSp modSp add mod">
        <pc:chgData name="韩悦 陈" userId="b773b0c4cefe4d63" providerId="LiveId" clId="{DC67ADFF-6252-4DB8-B53B-5EB9DA00EB5D}" dt="2023-11-24T09:07:49.700" v="121" actId="123"/>
        <pc:sldMkLst>
          <pc:docMk/>
          <pc:sldMk cId="969143659" sldId="321"/>
        </pc:sldMkLst>
        <pc:spChg chg="mod">
          <ac:chgData name="韩悦 陈" userId="b773b0c4cefe4d63" providerId="LiveId" clId="{DC67ADFF-6252-4DB8-B53B-5EB9DA00EB5D}" dt="2023-11-24T09:05:53.207" v="115"/>
          <ac:spMkLst>
            <pc:docMk/>
            <pc:sldMk cId="969143659" sldId="321"/>
            <ac:spMk id="3" creationId="{5C912FB7-B59D-D23F-9ECC-8B82B41A6FBF}"/>
          </ac:spMkLst>
        </pc:spChg>
        <pc:spChg chg="mod">
          <ac:chgData name="韩悦 陈" userId="b773b0c4cefe4d63" providerId="LiveId" clId="{DC67ADFF-6252-4DB8-B53B-5EB9DA00EB5D}" dt="2023-11-24T09:07:45.273" v="119" actId="1076"/>
          <ac:spMkLst>
            <pc:docMk/>
            <pc:sldMk cId="969143659" sldId="321"/>
            <ac:spMk id="8" creationId="{D12961FC-4156-02B8-0C34-7DB1392B8E5D}"/>
          </ac:spMkLst>
        </pc:spChg>
        <pc:spChg chg="del mod">
          <ac:chgData name="韩悦 陈" userId="b773b0c4cefe4d63" providerId="LiveId" clId="{DC67ADFF-6252-4DB8-B53B-5EB9DA00EB5D}" dt="2023-11-24T09:07:38.833" v="118" actId="478"/>
          <ac:spMkLst>
            <pc:docMk/>
            <pc:sldMk cId="969143659" sldId="321"/>
            <ac:spMk id="9" creationId="{6135F5C4-DED1-483F-45DB-F10001FCDF7B}"/>
          </ac:spMkLst>
        </pc:spChg>
        <pc:spChg chg="mod">
          <ac:chgData name="韩悦 陈" userId="b773b0c4cefe4d63" providerId="LiveId" clId="{DC67ADFF-6252-4DB8-B53B-5EB9DA00EB5D}" dt="2023-11-24T09:07:49.700" v="121" actId="123"/>
          <ac:spMkLst>
            <pc:docMk/>
            <pc:sldMk cId="969143659" sldId="321"/>
            <ac:spMk id="14" creationId="{C7AB9837-E247-F085-3EC2-A8215C9B42F5}"/>
          </ac:spMkLst>
        </pc:spChg>
        <pc:picChg chg="mod">
          <ac:chgData name="韩悦 陈" userId="b773b0c4cefe4d63" providerId="LiveId" clId="{DC67ADFF-6252-4DB8-B53B-5EB9DA00EB5D}" dt="2023-11-24T09:07:45.273" v="119" actId="1076"/>
          <ac:picMkLst>
            <pc:docMk/>
            <pc:sldMk cId="969143659" sldId="321"/>
            <ac:picMk id="7" creationId="{D518B727-69B6-E411-3D54-59C59994CEAE}"/>
          </ac:picMkLst>
        </pc:picChg>
      </pc:sldChg>
      <pc:sldChg chg="addSp delSp modSp add mod">
        <pc:chgData name="韩悦 陈" userId="b773b0c4cefe4d63" providerId="LiveId" clId="{DC67ADFF-6252-4DB8-B53B-5EB9DA00EB5D}" dt="2023-11-24T09:09:32.721" v="146" actId="1076"/>
        <pc:sldMkLst>
          <pc:docMk/>
          <pc:sldMk cId="4132871038" sldId="322"/>
        </pc:sldMkLst>
        <pc:spChg chg="mod">
          <ac:chgData name="韩悦 陈" userId="b773b0c4cefe4d63" providerId="LiveId" clId="{DC67ADFF-6252-4DB8-B53B-5EB9DA00EB5D}" dt="2023-11-24T09:08:32.424" v="128" actId="20577"/>
          <ac:spMkLst>
            <pc:docMk/>
            <pc:sldMk cId="4132871038" sldId="322"/>
            <ac:spMk id="2" creationId="{3473B5E6-2562-F8F2-C18D-7CCA573AE0CD}"/>
          </ac:spMkLst>
        </pc:spChg>
        <pc:spChg chg="mod">
          <ac:chgData name="韩悦 陈" userId="b773b0c4cefe4d63" providerId="LiveId" clId="{DC67ADFF-6252-4DB8-B53B-5EB9DA00EB5D}" dt="2023-11-24T09:07:58.152" v="122"/>
          <ac:spMkLst>
            <pc:docMk/>
            <pc:sldMk cId="4132871038" sldId="322"/>
            <ac:spMk id="3" creationId="{8DF2334A-AFBC-43FC-E817-787129C9964E}"/>
          </ac:spMkLst>
        </pc:spChg>
        <pc:spChg chg="mod">
          <ac:chgData name="韩悦 陈" userId="b773b0c4cefe4d63" providerId="LiveId" clId="{DC67ADFF-6252-4DB8-B53B-5EB9DA00EB5D}" dt="2023-11-24T09:09:16.044" v="140" actId="12788"/>
          <ac:spMkLst>
            <pc:docMk/>
            <pc:sldMk cId="4132871038" sldId="322"/>
            <ac:spMk id="5" creationId="{74EAA080-F989-6423-0A19-463AA81D7818}"/>
          </ac:spMkLst>
        </pc:spChg>
        <pc:spChg chg="mod">
          <ac:chgData name="韩悦 陈" userId="b773b0c4cefe4d63" providerId="LiveId" clId="{DC67ADFF-6252-4DB8-B53B-5EB9DA00EB5D}" dt="2023-11-24T09:09:16.044" v="140" actId="12788"/>
          <ac:spMkLst>
            <pc:docMk/>
            <pc:sldMk cId="4132871038" sldId="322"/>
            <ac:spMk id="6" creationId="{4DAB8125-BD03-BA5D-069F-5C6F5101482D}"/>
          </ac:spMkLst>
        </pc:spChg>
        <pc:spChg chg="mod">
          <ac:chgData name="韩悦 陈" userId="b773b0c4cefe4d63" providerId="LiveId" clId="{DC67ADFF-6252-4DB8-B53B-5EB9DA00EB5D}" dt="2023-11-24T09:09:16.044" v="140" actId="12788"/>
          <ac:spMkLst>
            <pc:docMk/>
            <pc:sldMk cId="4132871038" sldId="322"/>
            <ac:spMk id="7" creationId="{D07435DF-F16C-5B0D-D73B-3684D3BB4D7F}"/>
          </ac:spMkLst>
        </pc:spChg>
        <pc:spChg chg="mod">
          <ac:chgData name="韩悦 陈" userId="b773b0c4cefe4d63" providerId="LiveId" clId="{DC67ADFF-6252-4DB8-B53B-5EB9DA00EB5D}" dt="2023-11-24T09:09:16.044" v="140" actId="12788"/>
          <ac:spMkLst>
            <pc:docMk/>
            <pc:sldMk cId="4132871038" sldId="322"/>
            <ac:spMk id="8" creationId="{77DB9911-D144-BB16-D975-24FD3C714C34}"/>
          </ac:spMkLst>
        </pc:spChg>
        <pc:spChg chg="mod">
          <ac:chgData name="韩悦 陈" userId="b773b0c4cefe4d63" providerId="LiveId" clId="{DC67ADFF-6252-4DB8-B53B-5EB9DA00EB5D}" dt="2023-11-24T09:09:16.044" v="140" actId="12788"/>
          <ac:spMkLst>
            <pc:docMk/>
            <pc:sldMk cId="4132871038" sldId="322"/>
            <ac:spMk id="9" creationId="{9473E1B3-4E7C-D9A2-FAA2-AFA5AA2CF829}"/>
          </ac:spMkLst>
        </pc:spChg>
        <pc:picChg chg="add mod">
          <ac:chgData name="韩悦 陈" userId="b773b0c4cefe4d63" providerId="LiveId" clId="{DC67ADFF-6252-4DB8-B53B-5EB9DA00EB5D}" dt="2023-11-24T09:08:05.357" v="124"/>
          <ac:picMkLst>
            <pc:docMk/>
            <pc:sldMk cId="4132871038" sldId="322"/>
            <ac:picMk id="4" creationId="{364E5E62-9FA6-11CD-79A5-D9772EFF0C07}"/>
          </ac:picMkLst>
        </pc:picChg>
        <pc:picChg chg="mod">
          <ac:chgData name="韩悦 陈" userId="b773b0c4cefe4d63" providerId="LiveId" clId="{DC67ADFF-6252-4DB8-B53B-5EB9DA00EB5D}" dt="2023-11-24T09:09:32.721" v="146" actId="1076"/>
          <ac:picMkLst>
            <pc:docMk/>
            <pc:sldMk cId="4132871038" sldId="322"/>
            <ac:picMk id="11" creationId="{D6EC48ED-4E49-570E-98F9-89ED3577AD72}"/>
          </ac:picMkLst>
        </pc:picChg>
        <pc:picChg chg="mod">
          <ac:chgData name="韩悦 陈" userId="b773b0c4cefe4d63" providerId="LiveId" clId="{DC67ADFF-6252-4DB8-B53B-5EB9DA00EB5D}" dt="2023-11-24T09:09:29.719" v="145" actId="1076"/>
          <ac:picMkLst>
            <pc:docMk/>
            <pc:sldMk cId="4132871038" sldId="322"/>
            <ac:picMk id="12" creationId="{BE75D0A4-F77F-F9A2-56DB-F463481E24E3}"/>
          </ac:picMkLst>
        </pc:picChg>
        <pc:picChg chg="del">
          <ac:chgData name="韩悦 陈" userId="b773b0c4cefe4d63" providerId="LiveId" clId="{DC67ADFF-6252-4DB8-B53B-5EB9DA00EB5D}" dt="2023-11-24T09:08:03.894" v="123" actId="478"/>
          <ac:picMkLst>
            <pc:docMk/>
            <pc:sldMk cId="4132871038" sldId="322"/>
            <ac:picMk id="16" creationId="{53934AF1-FCA1-C100-EA9E-B19CC5AC9407}"/>
          </ac:picMkLst>
        </pc:picChg>
        <pc:cxnChg chg="mod">
          <ac:chgData name="韩悦 陈" userId="b773b0c4cefe4d63" providerId="LiveId" clId="{DC67ADFF-6252-4DB8-B53B-5EB9DA00EB5D}" dt="2023-11-24T09:09:26.142" v="144" actId="14100"/>
          <ac:cxnSpMkLst>
            <pc:docMk/>
            <pc:sldMk cId="4132871038" sldId="322"/>
            <ac:cxnSpMk id="10" creationId="{24F3705F-A888-7C5A-BC23-82B7BCCC55DE}"/>
          </ac:cxnSpMkLst>
        </pc:cxnChg>
      </pc:sldChg>
      <pc:sldChg chg="addSp delSp modSp new mod">
        <pc:chgData name="韩悦 陈" userId="b773b0c4cefe4d63" providerId="LiveId" clId="{DC67ADFF-6252-4DB8-B53B-5EB9DA00EB5D}" dt="2023-11-24T09:18:59.023" v="565" actId="1076"/>
        <pc:sldMkLst>
          <pc:docMk/>
          <pc:sldMk cId="1703266232" sldId="323"/>
        </pc:sldMkLst>
        <pc:spChg chg="mod">
          <ac:chgData name="韩悦 陈" userId="b773b0c4cefe4d63" providerId="LiveId" clId="{DC67ADFF-6252-4DB8-B53B-5EB9DA00EB5D}" dt="2023-11-24T09:17:17.859" v="526" actId="20577"/>
          <ac:spMkLst>
            <pc:docMk/>
            <pc:sldMk cId="1703266232" sldId="323"/>
            <ac:spMk id="2" creationId="{2753689B-4C23-C249-43FC-4E78FE5A14CE}"/>
          </ac:spMkLst>
        </pc:spChg>
        <pc:spChg chg="mod">
          <ac:chgData name="韩悦 陈" userId="b773b0c4cefe4d63" providerId="LiveId" clId="{DC67ADFF-6252-4DB8-B53B-5EB9DA00EB5D}" dt="2023-11-24T09:03:09.294" v="18"/>
          <ac:spMkLst>
            <pc:docMk/>
            <pc:sldMk cId="1703266232" sldId="323"/>
            <ac:spMk id="3" creationId="{66D63E13-86C2-7040-D90B-A6EC450C02C5}"/>
          </ac:spMkLst>
        </pc:spChg>
        <pc:spChg chg="add del mod">
          <ac:chgData name="韩悦 陈" userId="b773b0c4cefe4d63" providerId="LiveId" clId="{DC67ADFF-6252-4DB8-B53B-5EB9DA00EB5D}" dt="2023-11-24T09:03:13.134" v="20" actId="478"/>
          <ac:spMkLst>
            <pc:docMk/>
            <pc:sldMk cId="1703266232" sldId="323"/>
            <ac:spMk id="5" creationId="{E2F6B945-6CF7-1729-D69D-A39A7A49C4C8}"/>
          </ac:spMkLst>
        </pc:spChg>
        <pc:spChg chg="add mod">
          <ac:chgData name="韩悦 陈" userId="b773b0c4cefe4d63" providerId="LiveId" clId="{DC67ADFF-6252-4DB8-B53B-5EB9DA00EB5D}" dt="2023-11-24T09:17:27.873" v="529" actId="20577"/>
          <ac:spMkLst>
            <pc:docMk/>
            <pc:sldMk cId="1703266232" sldId="323"/>
            <ac:spMk id="8" creationId="{5B0328C5-169B-3DBF-BBEC-0A16C90E5D46}"/>
          </ac:spMkLst>
        </pc:spChg>
        <pc:spChg chg="add mod">
          <ac:chgData name="韩悦 陈" userId="b773b0c4cefe4d63" providerId="LiveId" clId="{DC67ADFF-6252-4DB8-B53B-5EB9DA00EB5D}" dt="2023-11-24T09:18:59.023" v="565" actId="1076"/>
          <ac:spMkLst>
            <pc:docMk/>
            <pc:sldMk cId="1703266232" sldId="323"/>
            <ac:spMk id="11" creationId="{0703E1AA-7F24-9096-DC82-AD9EF70BF853}"/>
          </ac:spMkLst>
        </pc:spChg>
        <pc:picChg chg="add mod">
          <ac:chgData name="韩悦 陈" userId="b773b0c4cefe4d63" providerId="LiveId" clId="{DC67ADFF-6252-4DB8-B53B-5EB9DA00EB5D}" dt="2023-11-24T09:14:44.187" v="266" actId="207"/>
          <ac:picMkLst>
            <pc:docMk/>
            <pc:sldMk cId="1703266232" sldId="323"/>
            <ac:picMk id="7" creationId="{8008FA95-6EDF-E96C-1114-969B70E67656}"/>
          </ac:picMkLst>
        </pc:picChg>
        <pc:picChg chg="add mod">
          <ac:chgData name="韩悦 陈" userId="b773b0c4cefe4d63" providerId="LiveId" clId="{DC67ADFF-6252-4DB8-B53B-5EB9DA00EB5D}" dt="2023-11-24T09:18:32.895" v="531" actId="1076"/>
          <ac:picMkLst>
            <pc:docMk/>
            <pc:sldMk cId="1703266232" sldId="323"/>
            <ac:picMk id="10" creationId="{1FADEBA3-6BF9-3D8E-C8BB-D8BA7BCCA3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43C90-EB07-400E-A80C-C6B12E744E5F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A3A6-9678-42AF-AE02-23513A818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09881-3401-4A70-9D16-FBAF4812EA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4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57359-4FC6-94B5-C784-D3FEDC394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41CD9-63D8-F58A-C868-AC79EDCF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88A63-94F5-B420-A871-43C86D14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C6F64-0931-6B88-B1AE-7EA42EA8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93292-0604-2054-7F33-2EFB5536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F8D30-5E4B-2191-1B97-42146D9B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F0137-C3BE-7472-84EC-AFF1E9A94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7AF92-9AAC-F023-1D79-CE4BE66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A9B18-24E1-71BC-57B7-6B6B40EC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4EFEF-91D1-C091-0FB7-6FFA4573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2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8C7B65-4B63-5A55-141C-ACA5C225D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C555F-5A91-E638-5D8F-A0FD6F0A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1F79D-D0FD-A893-426C-A26AA786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BDAF6-989A-184F-DD61-DAF1577A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86382-F50B-4E0F-F44C-48581C18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3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CA78378-AEDB-C4E7-30A9-F439E938B78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9999" y="1080000"/>
            <a:ext cx="7199147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内容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54AC8F8-06BA-A183-CD82-4D828589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360000"/>
            <a:ext cx="10515600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algn="l" defTabSz="914400" rtl="0" eaLnBrk="1" latinLnBrk="0" hangingPunct="1">
              <a:defRPr lang="zh-CN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8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A3488-9B0F-A1DC-1A3B-1179A5E4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0F985-36C3-4F31-6993-172E1FA9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C1A64-D4B2-8776-6876-271ADE93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5CD3C-89ED-B9FA-0A05-DE7AB91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0B61C-5633-3C7B-CA67-E5A68164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E6CD-F5F1-9895-10C5-7C3135F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45A09-0FB4-C0C3-71A6-18E061FE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A90FA-CF32-F96E-55E0-5B9D3B6D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C2739-ABE8-B484-60DC-14BF8021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C6187-EF17-A741-E08B-69AD6F7B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6FC29-C315-86B0-7DFF-8BD5A20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887D6-5911-B676-764F-4ADA7DB5E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67420-CF1A-25BF-E603-7F5EBFBC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C45ED-C7AE-2513-B9ED-91480F96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EE311-BB60-7F0F-7412-EC90EF95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AF1D2-1F5A-9185-C5B6-82313946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6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5438D-24C4-44D5-63D2-9D5375B7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08A36-9307-B207-C3B7-513A66E9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F29DA-9262-191E-3C3E-93E29B16B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ED1821-947E-CFAE-F23C-295837871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1596B-2FE4-FA5F-D78B-A233DAE5A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44AC9A-5373-8902-45FB-2C5390B5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8083C1-ACD6-E8AF-991E-C62703C4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4C6E67-0685-BA86-2A49-473F1D0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5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A4AB-72DF-C9FA-CA0A-BA0AB299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C85E7E-EF5B-7557-A221-836B27C1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A496D1-DA53-A99F-28DD-7B2821BC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AB1AE-F10F-A18B-6BB4-5BB4F17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5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C83F6-228C-C428-8A32-A12355BC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9719B9-4787-DA98-68A2-1574AA9A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80D1D9-C025-291A-25DA-383C31E8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0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237BA-0090-7C32-E8C3-C28A6F20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380CB-072A-D295-E4E9-C52CEA47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6ECF2-3785-3168-D5DF-43767086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94F52-407A-5212-3DFF-4A9463F2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E7A7B0-70F1-337A-F537-5D97D2A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54884-6A1E-80F3-4C6B-FF7C042B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8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A9EC2-1BB8-BB02-2C95-781966D5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ACD2-C75B-85C6-5D46-3F0B78D1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65E36-BA9F-DDF2-73E9-0B9B94FD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1B85A-76FF-2656-4C47-B646C766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51573-7BF0-90FA-AF6D-2787C171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973D0-DAD1-78A6-7EFA-8977F1A1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54D46E-8B68-1F74-D291-2BA80861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6D722-E668-5A87-6D35-381F1F09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D079B-1D08-9791-64C1-B7B2BF789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D801-5064-49F5-9EFA-BA386A4F182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BA183-C516-016C-C0AE-D81B0009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B6495-04A1-57A7-38A5-B46729C1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45E3-B865-4BE0-81C4-7B5508849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9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0/za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github.com/mottla/go-R1CS-Compile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github.com/iden3/cir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938DB1-90E3-3110-C095-8744CE7C3E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999" y="1080000"/>
            <a:ext cx="4222501" cy="719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围绕</a:t>
            </a:r>
            <a:r>
              <a:rPr lang="zh-CN" altLang="en-US" dirty="0"/>
              <a:t>“自动化”（代码验证）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形成组件库需要工作量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004885-E933-805C-3BD5-4C88C654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区块链密码学算法库的自动化验证方法研究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41C8F7-D53C-688A-F24F-913D804E1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5" t="1889" r="1170" b="25889"/>
          <a:stretch/>
        </p:blipFill>
        <p:spPr>
          <a:xfrm>
            <a:off x="4918009" y="1080000"/>
            <a:ext cx="6377311" cy="34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E99AAD-40CC-DF07-17A2-F5F589924A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零知识证明的过程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912FB7-B59D-D23F-9ECC-8B82B41A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零知识证明编译器或虚拟机的可靠性理论研究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25E9B2-6840-3443-7CE3-09F787B6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" y="1501140"/>
            <a:ext cx="4365466" cy="3630407"/>
          </a:xfrm>
          <a:prstGeom prst="rect">
            <a:avLst/>
          </a:prstGeom>
        </p:spPr>
      </p:pic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86EFFAAE-28D7-8974-7F72-94B69FF9418C}"/>
              </a:ext>
            </a:extLst>
          </p:cNvPr>
          <p:cNvSpPr/>
          <p:nvPr/>
        </p:nvSpPr>
        <p:spPr>
          <a:xfrm>
            <a:off x="3709042" y="1866900"/>
            <a:ext cx="1061078" cy="1104900"/>
          </a:xfrm>
          <a:prstGeom prst="curvedLeftArrow">
            <a:avLst>
              <a:gd name="adj1" fmla="val 13324"/>
              <a:gd name="adj2" fmla="val 32573"/>
              <a:gd name="adj3" fmla="val 293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A3A4C6-38AE-E060-EB60-ABFA16254E4E}"/>
              </a:ext>
            </a:extLst>
          </p:cNvPr>
          <p:cNvSpPr txBox="1"/>
          <p:nvPr/>
        </p:nvSpPr>
        <p:spPr>
          <a:xfrm>
            <a:off x="4905465" y="2165955"/>
            <a:ext cx="234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编译器发挥的作用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AB9837-E247-F085-3EC2-A8215C9B42F5}"/>
              </a:ext>
            </a:extLst>
          </p:cNvPr>
          <p:cNvSpPr txBox="1"/>
          <p:nvPr/>
        </p:nvSpPr>
        <p:spPr>
          <a:xfrm>
            <a:off x="539998" y="5288090"/>
            <a:ext cx="555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/>
              <a:t>零知识证明编译器和具体所要使用的协议并没有直接关联，</a:t>
            </a:r>
            <a:r>
              <a:rPr lang="zh-CN" altLang="en-US" b="1"/>
              <a:t>零知识证明协议</a:t>
            </a:r>
            <a:r>
              <a:rPr lang="zh-CN" altLang="en-US"/>
              <a:t>是在</a:t>
            </a:r>
            <a:r>
              <a:rPr lang="en-US" altLang="zh-CN"/>
              <a:t>zkSNARK</a:t>
            </a:r>
            <a:r>
              <a:rPr lang="zh-CN" altLang="en-US"/>
              <a:t>之后的过程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18B727-69B6-E411-3D54-59C59994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715" y="1716247"/>
            <a:ext cx="3128199" cy="33280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2961FC-4156-02B8-0C34-7DB1392B8E5D}"/>
              </a:ext>
            </a:extLst>
          </p:cNvPr>
          <p:cNvSpPr txBox="1"/>
          <p:nvPr/>
        </p:nvSpPr>
        <p:spPr>
          <a:xfrm>
            <a:off x="7872365" y="5228751"/>
            <a:ext cx="301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一个电路</a:t>
            </a:r>
            <a:r>
              <a:rPr lang="en-US" altLang="zh-CN" sz="2000"/>
              <a:t>case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6914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73B5E6-2562-F8F2-C18D-7CCA573AE0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0000" y="1080000"/>
            <a:ext cx="4813584" cy="147425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零知识证明编译器</a:t>
            </a:r>
            <a:r>
              <a:rPr lang="en-US" altLang="zh-CN" dirty="0"/>
              <a:t>/</a:t>
            </a:r>
            <a:r>
              <a:rPr lang="zh-CN" altLang="en-US" dirty="0"/>
              <a:t>虚拟机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二选一，检验仅选择编译器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编译器设计、实现</a:t>
            </a:r>
            <a:r>
              <a:rPr lang="zh-CN" altLang="en-US"/>
              <a:t>正确性验证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编译器</a:t>
            </a:r>
            <a:r>
              <a:rPr lang="zh-CN" altLang="en-US" dirty="0"/>
              <a:t>输入输出的</a:t>
            </a:r>
            <a:r>
              <a:rPr lang="zh-CN" altLang="en-US"/>
              <a:t>等价性验证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DF2334A-AFBC-43FC-E817-787129C9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零知识证明编译器或虚拟机的可靠性理论研究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EAA080-F989-6423-0A19-463AA81D7818}"/>
              </a:ext>
            </a:extLst>
          </p:cNvPr>
          <p:cNvSpPr/>
          <p:nvPr/>
        </p:nvSpPr>
        <p:spPr>
          <a:xfrm>
            <a:off x="1601245" y="4230137"/>
            <a:ext cx="937260" cy="937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编译器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DAB8125-BD03-BA5D-069F-5C6F5101482D}"/>
              </a:ext>
            </a:extLst>
          </p:cNvPr>
          <p:cNvSpPr/>
          <p:nvPr/>
        </p:nvSpPr>
        <p:spPr>
          <a:xfrm>
            <a:off x="1410745" y="3215640"/>
            <a:ext cx="1318260" cy="426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高级语言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7435DF-F16C-5B0D-D73B-3684D3BB4D7F}"/>
              </a:ext>
            </a:extLst>
          </p:cNvPr>
          <p:cNvSpPr/>
          <p:nvPr/>
        </p:nvSpPr>
        <p:spPr>
          <a:xfrm>
            <a:off x="1410745" y="5755173"/>
            <a:ext cx="1318260" cy="426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R1CS</a:t>
            </a:r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DB9911-D144-BB16-D975-24FD3C714C34}"/>
              </a:ext>
            </a:extLst>
          </p:cNvPr>
          <p:cNvSpPr/>
          <p:nvPr/>
        </p:nvSpPr>
        <p:spPr>
          <a:xfrm rot="5400000">
            <a:off x="1856514" y="3761111"/>
            <a:ext cx="426723" cy="350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473E1B3-4E7C-D9A2-FAA2-AFA5AA2CF829}"/>
              </a:ext>
            </a:extLst>
          </p:cNvPr>
          <p:cNvSpPr/>
          <p:nvPr/>
        </p:nvSpPr>
        <p:spPr>
          <a:xfrm rot="5400000">
            <a:off x="1856514" y="5286147"/>
            <a:ext cx="426722" cy="350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4F3705F-A888-7C5A-BC23-82B7BCCC55DE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2729005" y="3429000"/>
            <a:ext cx="12700" cy="2539533"/>
          </a:xfrm>
          <a:prstGeom prst="curvedConnector3">
            <a:avLst>
              <a:gd name="adj1" fmla="val 5476598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徽章 纯色填充">
            <a:extLst>
              <a:ext uri="{FF2B5EF4-FFF2-40B4-BE49-F238E27FC236}">
                <a16:creationId xmlns:a16="http://schemas.microsoft.com/office/drawing/2014/main" id="{D6EC48ED-4E49-570E-98F9-89ED3577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7184" y="4485861"/>
            <a:ext cx="425810" cy="425810"/>
          </a:xfrm>
          <a:prstGeom prst="rect">
            <a:avLst/>
          </a:prstGeom>
        </p:spPr>
      </p:pic>
      <p:pic>
        <p:nvPicPr>
          <p:cNvPr id="12" name="图形 11" descr="徽章 1 纯色填充">
            <a:extLst>
              <a:ext uri="{FF2B5EF4-FFF2-40B4-BE49-F238E27FC236}">
                <a16:creationId xmlns:a16="http://schemas.microsoft.com/office/drawing/2014/main" id="{BE75D0A4-F77F-F9A2-56DB-F463481E2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458" y="4485861"/>
            <a:ext cx="425810" cy="425810"/>
          </a:xfrm>
          <a:prstGeom prst="rect">
            <a:avLst/>
          </a:prstGeom>
        </p:spPr>
      </p:pic>
      <p:pic>
        <p:nvPicPr>
          <p:cNvPr id="13" name="图形 12" descr="徽章 1 纯色填充">
            <a:extLst>
              <a:ext uri="{FF2B5EF4-FFF2-40B4-BE49-F238E27FC236}">
                <a16:creationId xmlns:a16="http://schemas.microsoft.com/office/drawing/2014/main" id="{19973C52-C2B8-1DC5-19C6-DDD66F00C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439" y="1792989"/>
            <a:ext cx="425810" cy="425810"/>
          </a:xfrm>
          <a:prstGeom prst="rect">
            <a:avLst/>
          </a:prstGeom>
        </p:spPr>
      </p:pic>
      <p:pic>
        <p:nvPicPr>
          <p:cNvPr id="18" name="图形 17" descr="徽章 纯色填充">
            <a:extLst>
              <a:ext uri="{FF2B5EF4-FFF2-40B4-BE49-F238E27FC236}">
                <a16:creationId xmlns:a16="http://schemas.microsoft.com/office/drawing/2014/main" id="{CD3C616D-DF6B-B32D-56E1-CD37FBE8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39" y="2149484"/>
            <a:ext cx="425810" cy="4258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4E5E62-9FA6-11CD-79A5-D9772EFF0C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5" t="1889" r="1170" b="25889"/>
          <a:stretch/>
        </p:blipFill>
        <p:spPr>
          <a:xfrm>
            <a:off x="4918009" y="1080000"/>
            <a:ext cx="6377311" cy="34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53689B-4C23-C249-43FC-4E78FE5A14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999" y="1080000"/>
            <a:ext cx="5886741" cy="3077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/>
              <a:t>Github</a:t>
            </a:r>
            <a:r>
              <a:rPr lang="zh-CN" altLang="en-US" b="1"/>
              <a:t>一些零知识证明编译器案例：</a:t>
            </a:r>
            <a:endParaRPr lang="en-US" altLang="zh-CN" b="1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</a:t>
            </a:r>
            <a:r>
              <a:rPr lang="en-US" altLang="zh-CN"/>
              <a:t>go</a:t>
            </a:r>
            <a:r>
              <a:rPr lang="zh-CN" altLang="en-US"/>
              <a:t>语言编译为</a:t>
            </a:r>
            <a:r>
              <a:rPr lang="en-US" altLang="zh-CN"/>
              <a:t>R1CS</a:t>
            </a:r>
            <a:endParaRPr lang="en-US" altLang="zh-CN" b="1"/>
          </a:p>
          <a:p>
            <a:pPr>
              <a:lnSpc>
                <a:spcPct val="100000"/>
              </a:lnSpc>
            </a:pPr>
            <a:r>
              <a:rPr lang="en-US" altLang="zh-CN">
                <a:hlinkClick r:id="rId2"/>
              </a:rPr>
              <a:t>github.com/mottla/go-R1CS-Compiler</a:t>
            </a: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</a:t>
            </a:r>
            <a:r>
              <a:rPr lang="en-US" altLang="zh-CN"/>
              <a:t>Rust</a:t>
            </a:r>
            <a:r>
              <a:rPr lang="zh-CN" altLang="en-US"/>
              <a:t>编译为</a:t>
            </a:r>
            <a:r>
              <a:rPr lang="en-US" altLang="zh-CN"/>
              <a:t>R1CS</a:t>
            </a:r>
          </a:p>
          <a:p>
            <a:pPr>
              <a:lnSpc>
                <a:spcPct val="100000"/>
              </a:lnSpc>
            </a:pPr>
            <a:r>
              <a:rPr lang="en-US" altLang="zh-CN">
                <a:hlinkClick r:id="rId3"/>
              </a:rPr>
              <a:t>GitHub - adria0/za: An experimental rust zksnarks compiler with embeeded bellman-bn128 prover</a:t>
            </a: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</a:t>
            </a:r>
            <a:r>
              <a:rPr lang="en-US" altLang="zh-CN"/>
              <a:t>Circom</a:t>
            </a:r>
            <a:r>
              <a:rPr lang="zh-CN" altLang="en-US"/>
              <a:t>编译为</a:t>
            </a:r>
            <a:r>
              <a:rPr lang="en-US" altLang="zh-CN"/>
              <a:t>R1CS</a:t>
            </a:r>
            <a:endParaRPr lang="en-US" altLang="zh-CN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hlinkClick r:id="rId4"/>
              </a:rPr>
              <a:t>github.com/iden3/circom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D63E13-86C2-7040-D90B-A6EC450C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区块链项目调研</a:t>
            </a:r>
          </a:p>
        </p:txBody>
      </p:sp>
      <p:pic>
        <p:nvPicPr>
          <p:cNvPr id="7" name="图形 6" descr="打勾的复选框 纯色填充">
            <a:extLst>
              <a:ext uri="{FF2B5EF4-FFF2-40B4-BE49-F238E27FC236}">
                <a16:creationId xmlns:a16="http://schemas.microsoft.com/office/drawing/2014/main" id="{8008FA95-6EDF-E96C-1114-969B70E6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3369" y="3429000"/>
            <a:ext cx="725519" cy="7255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0328C5-169B-3DBF-BBEC-0A16C90E5D46}"/>
              </a:ext>
            </a:extLst>
          </p:cNvPr>
          <p:cNvSpPr txBox="1"/>
          <p:nvPr/>
        </p:nvSpPr>
        <p:spPr>
          <a:xfrm>
            <a:off x="6714699" y="1080000"/>
            <a:ext cx="325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Circom</a:t>
            </a:r>
            <a:r>
              <a:rPr lang="zh-CN" altLang="en-US"/>
              <a:t>语言可能比较合适：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针对于零知识证明电路设计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语法相对简单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语义贴近电路实现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ADEBA3-6BF9-3D8E-C8BB-D8BA7BCCA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335" y="2618883"/>
            <a:ext cx="3486637" cy="20481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703E1AA-7F24-9096-DC82-AD9EF70BF853}"/>
              </a:ext>
            </a:extLst>
          </p:cNvPr>
          <p:cNvSpPr txBox="1"/>
          <p:nvPr/>
        </p:nvSpPr>
        <p:spPr>
          <a:xfrm>
            <a:off x="6833745" y="4923711"/>
            <a:ext cx="301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一个乘法单元的定义</a:t>
            </a:r>
          </a:p>
        </p:txBody>
      </p:sp>
    </p:spTree>
    <p:extLst>
      <p:ext uri="{BB962C8B-B14F-4D97-AF65-F5344CB8AC3E}">
        <p14:creationId xmlns:p14="http://schemas.microsoft.com/office/powerpoint/2010/main" val="1703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191</Words>
  <Application>Microsoft Office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区块链密码学算法库的自动化验证方法研究</vt:lpstr>
      <vt:lpstr>零知识证明编译器或虚拟机的可靠性理论研究</vt:lpstr>
      <vt:lpstr>零知识证明编译器或虚拟机的可靠性理论研究</vt:lpstr>
      <vt:lpstr>区块链项目调研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区块链密码学算法库的自动化验证方法研究</dc:title>
  <dc:creator>韩悦 陈</dc:creator>
  <cp:lastModifiedBy>韩悦 陈</cp:lastModifiedBy>
  <cp:revision>1</cp:revision>
  <dcterms:created xsi:type="dcterms:W3CDTF">2023-11-24T09:01:50Z</dcterms:created>
  <dcterms:modified xsi:type="dcterms:W3CDTF">2023-11-24T09:18:59Z</dcterms:modified>
</cp:coreProperties>
</file>