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56" r:id="rId1"/>
    <p:sldMasterId id="2147484368" r:id="rId2"/>
    <p:sldMasterId id="2147484370" r:id="rId3"/>
    <p:sldMasterId id="2147484372" r:id="rId4"/>
  </p:sldMasterIdLst>
  <p:notesMasterIdLst>
    <p:notesMasterId r:id="rId19"/>
  </p:notesMasterIdLst>
  <p:handoutMasterIdLst>
    <p:handoutMasterId r:id="rId20"/>
  </p:handoutMasterIdLst>
  <p:sldIdLst>
    <p:sldId id="256" r:id="rId5"/>
    <p:sldId id="328" r:id="rId6"/>
    <p:sldId id="324" r:id="rId7"/>
    <p:sldId id="353" r:id="rId8"/>
    <p:sldId id="356" r:id="rId9"/>
    <p:sldId id="357" r:id="rId10"/>
    <p:sldId id="364" r:id="rId11"/>
    <p:sldId id="329" r:id="rId12"/>
    <p:sldId id="330" r:id="rId13"/>
    <p:sldId id="331" r:id="rId14"/>
    <p:sldId id="332" r:id="rId15"/>
    <p:sldId id="333" r:id="rId16"/>
    <p:sldId id="334" r:id="rId17"/>
    <p:sldId id="411" r:id="rId18"/>
  </p:sldIdLst>
  <p:sldSz cx="9144000" cy="6858000" type="screen4x3"/>
  <p:notesSz cx="9923463" cy="678815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32">
          <p15:clr>
            <a:srgbClr val="A4A3A4"/>
          </p15:clr>
        </p15:guide>
        <p15:guide id="2" pos="2245">
          <p15:clr>
            <a:srgbClr val="A4A3A4"/>
          </p15:clr>
        </p15:guide>
      </p15:sldGuideLst>
    </p:ext>
    <p:ext uri="{2D200454-40CA-4A62-9FC3-DE9A4176ACB9}">
      <p15:notesGuideLst xmlns:p15="http://schemas.microsoft.com/office/powerpoint/2012/main">
        <p15:guide id="1" orient="horz" pos="2138">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43" autoAdjust="0"/>
  </p:normalViewPr>
  <p:slideViewPr>
    <p:cSldViewPr showGuides="1">
      <p:cViewPr varScale="1">
        <p:scale>
          <a:sx n="106" d="100"/>
          <a:sy n="106" d="100"/>
        </p:scale>
        <p:origin x="1116" y="78"/>
      </p:cViewPr>
      <p:guideLst>
        <p:guide orient="horz" pos="2432"/>
        <p:guide pos="2245"/>
      </p:guideLst>
    </p:cSldViewPr>
  </p:slideViewPr>
  <p:notesTextViewPr>
    <p:cViewPr>
      <p:scale>
        <a:sx n="1" d="1"/>
        <a:sy n="1" d="1"/>
      </p:scale>
      <p:origin x="0" y="0"/>
    </p:cViewPr>
  </p:notesTextViewPr>
  <p:sorterViewPr>
    <p:cViewPr>
      <p:scale>
        <a:sx n="90" d="100"/>
        <a:sy n="90" d="100"/>
      </p:scale>
      <p:origin x="0" y="0"/>
    </p:cViewPr>
  </p:sorterViewPr>
  <p:notesViewPr>
    <p:cSldViewPr showGuides="1">
      <p:cViewPr varScale="1">
        <p:scale>
          <a:sx n="66" d="100"/>
          <a:sy n="66" d="100"/>
        </p:scale>
        <p:origin x="-3300" y="-108"/>
      </p:cViewPr>
      <p:guideLst>
        <p:guide orient="horz" pos="2138"/>
        <p:guide pos="3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0167" cy="33940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0999" y="0"/>
            <a:ext cx="4300167" cy="339408"/>
          </a:xfrm>
          <a:prstGeom prst="rect">
            <a:avLst/>
          </a:prstGeom>
        </p:spPr>
        <p:txBody>
          <a:bodyPr vert="horz" lIns="91440" tIns="45720" rIns="91440" bIns="45720" rtlCol="0"/>
          <a:lstStyle>
            <a:lvl1pPr algn="r">
              <a:defRPr sz="1200"/>
            </a:lvl1pPr>
          </a:lstStyle>
          <a:p>
            <a:fld id="{BF4EE904-2338-4B20-8C8C-B659F765DDAF}" type="datetimeFigureOut">
              <a:rPr lang="en-US" smtClean="0"/>
              <a:t>8/10/2015</a:t>
            </a:fld>
            <a:endParaRPr lang="en-US"/>
          </a:p>
        </p:txBody>
      </p:sp>
      <p:sp>
        <p:nvSpPr>
          <p:cNvPr id="4" name="Footer Placeholder 3"/>
          <p:cNvSpPr>
            <a:spLocks noGrp="1"/>
          </p:cNvSpPr>
          <p:nvPr>
            <p:ph type="ftr" sz="quarter" idx="2"/>
          </p:nvPr>
        </p:nvSpPr>
        <p:spPr>
          <a:xfrm>
            <a:off x="0" y="6447564"/>
            <a:ext cx="4300167" cy="33940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0999" y="6447564"/>
            <a:ext cx="4300167" cy="339408"/>
          </a:xfrm>
          <a:prstGeom prst="rect">
            <a:avLst/>
          </a:prstGeom>
        </p:spPr>
        <p:txBody>
          <a:bodyPr vert="horz" lIns="91440" tIns="45720" rIns="91440" bIns="45720" rtlCol="0" anchor="b"/>
          <a:lstStyle>
            <a:lvl1pPr algn="r">
              <a:defRPr sz="1200"/>
            </a:lvl1pPr>
          </a:lstStyle>
          <a:p>
            <a:fld id="{7511A1A5-7000-4165-A127-31324159960D}" type="slidenum">
              <a:rPr lang="en-US" smtClean="0"/>
              <a:t>‹#›</a:t>
            </a:fld>
            <a:endParaRPr lang="en-US"/>
          </a:p>
        </p:txBody>
      </p:sp>
    </p:spTree>
    <p:extLst>
      <p:ext uri="{BB962C8B-B14F-4D97-AF65-F5344CB8AC3E}">
        <p14:creationId xmlns:p14="http://schemas.microsoft.com/office/powerpoint/2010/main" val="4151715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300167" cy="33940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5620999" y="0"/>
            <a:ext cx="4300167" cy="339408"/>
          </a:xfrm>
          <a:prstGeom prst="rect">
            <a:avLst/>
          </a:prstGeom>
        </p:spPr>
        <p:txBody>
          <a:bodyPr vert="horz" lIns="91440" tIns="45720" rIns="91440" bIns="45720" rtlCol="0"/>
          <a:lstStyle>
            <a:lvl1pPr algn="r">
              <a:defRPr sz="1200"/>
            </a:lvl1pPr>
          </a:lstStyle>
          <a:p>
            <a:fld id="{6F5002BB-3D6E-41D4-9879-93BF6155B9BF}" type="datetimeFigureOut">
              <a:rPr lang="ko-KR" altLang="en-US" smtClean="0"/>
              <a:t>2015-08-10</a:t>
            </a:fld>
            <a:endParaRPr lang="ko-KR" altLang="en-US"/>
          </a:p>
        </p:txBody>
      </p:sp>
      <p:sp>
        <p:nvSpPr>
          <p:cNvPr id="4" name="슬라이드 이미지 개체 틀 3"/>
          <p:cNvSpPr>
            <a:spLocks noGrp="1" noRot="1" noChangeAspect="1"/>
          </p:cNvSpPr>
          <p:nvPr>
            <p:ph type="sldImg" idx="2"/>
          </p:nvPr>
        </p:nvSpPr>
        <p:spPr>
          <a:xfrm>
            <a:off x="3265488" y="509588"/>
            <a:ext cx="3392487" cy="2544762"/>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992347" y="3224371"/>
            <a:ext cx="7938770" cy="3054668"/>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6447564"/>
            <a:ext cx="4300167" cy="339408"/>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5620999" y="6447564"/>
            <a:ext cx="4300167" cy="339408"/>
          </a:xfrm>
          <a:prstGeom prst="rect">
            <a:avLst/>
          </a:prstGeom>
        </p:spPr>
        <p:txBody>
          <a:bodyPr vert="horz" lIns="91440" tIns="45720" rIns="91440" bIns="45720" rtlCol="0" anchor="b"/>
          <a:lstStyle>
            <a:lvl1pPr algn="r">
              <a:defRPr sz="1200"/>
            </a:lvl1pPr>
          </a:lstStyle>
          <a:p>
            <a:fld id="{6C789266-8092-4467-91D3-61FD85FF0383}" type="slidenum">
              <a:rPr lang="ko-KR" altLang="en-US" smtClean="0"/>
              <a:t>‹#›</a:t>
            </a:fld>
            <a:endParaRPr lang="ko-KR" altLang="en-US"/>
          </a:p>
        </p:txBody>
      </p:sp>
    </p:spTree>
    <p:extLst>
      <p:ext uri="{BB962C8B-B14F-4D97-AF65-F5344CB8AC3E}">
        <p14:creationId xmlns:p14="http://schemas.microsoft.com/office/powerpoint/2010/main" val="42810664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en.wikipedia.org/wiki/Brain" TargetMode="External"/><Relationship Id="rId13" Type="http://schemas.openxmlformats.org/officeDocument/2006/relationships/hyperlink" Target="http://en.wikipedia.org/wiki/Raquel_Welch" TargetMode="External"/><Relationship Id="rId18" Type="http://schemas.openxmlformats.org/officeDocument/2006/relationships/hyperlink" Target="http://en.wikipedia.org/wiki/Laser" TargetMode="External"/><Relationship Id="rId3" Type="http://schemas.openxmlformats.org/officeDocument/2006/relationships/hyperlink" Target="http://en.wikipedia.org/wiki/Soviet_Union" TargetMode="External"/><Relationship Id="rId7" Type="http://schemas.openxmlformats.org/officeDocument/2006/relationships/hyperlink" Target="http://en.wikipedia.org/wiki/Blood_clot" TargetMode="External"/><Relationship Id="rId12" Type="http://schemas.openxmlformats.org/officeDocument/2006/relationships/hyperlink" Target="http://en.wikipedia.org/wiki/Arthur_Kennedy_(actor)" TargetMode="External"/><Relationship Id="rId17" Type="http://schemas.openxmlformats.org/officeDocument/2006/relationships/hyperlink" Target="http://en.wikipedia.org/wiki/Cardiac_arrest" TargetMode="External"/><Relationship Id="rId2" Type="http://schemas.openxmlformats.org/officeDocument/2006/relationships/slide" Target="../slides/slide2.xml"/><Relationship Id="rId16" Type="http://schemas.openxmlformats.org/officeDocument/2006/relationships/hyperlink" Target="http://en.wikipedia.org/wiki/Arteriovenous_fistula" TargetMode="External"/><Relationship Id="rId1" Type="http://schemas.openxmlformats.org/officeDocument/2006/relationships/notesMaster" Target="../notesMasters/notesMaster1.xml"/><Relationship Id="rId6" Type="http://schemas.openxmlformats.org/officeDocument/2006/relationships/hyperlink" Target="http://en.wikipedia.org/wiki/Coma" TargetMode="External"/><Relationship Id="rId11" Type="http://schemas.openxmlformats.org/officeDocument/2006/relationships/hyperlink" Target="http://en.wikipedia.org/wiki/Donald_Pleasence" TargetMode="External"/><Relationship Id="rId5" Type="http://schemas.openxmlformats.org/officeDocument/2006/relationships/hyperlink" Target="http://en.wikipedia.org/wiki/Central_Intelligence_Agency" TargetMode="External"/><Relationship Id="rId15" Type="http://schemas.openxmlformats.org/officeDocument/2006/relationships/hyperlink" Target="http://en.wikipedia.org/wiki/Micrometre" TargetMode="External"/><Relationship Id="rId10" Type="http://schemas.openxmlformats.org/officeDocument/2006/relationships/hyperlink" Target="http://en.wikipedia.org/wiki/William_Redfield_(actor)" TargetMode="External"/><Relationship Id="rId19" Type="http://schemas.openxmlformats.org/officeDocument/2006/relationships/hyperlink" Target="http://en.wikipedia.org/wiki/Sabotage" TargetMode="External"/><Relationship Id="rId4" Type="http://schemas.openxmlformats.org/officeDocument/2006/relationships/hyperlink" Target="http://en.wikipedia.org/wiki/Iron_Curtain" TargetMode="External"/><Relationship Id="rId9" Type="http://schemas.openxmlformats.org/officeDocument/2006/relationships/hyperlink" Target="http://en.wikipedia.org/wiki/Stephen_Boyd" TargetMode="External"/><Relationship Id="rId14" Type="http://schemas.openxmlformats.org/officeDocument/2006/relationships/hyperlink" Target="http://en.wikipedia.org/wiki/Proteu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89266-8092-4467-91D3-61FD85FF0383}" type="slidenum">
              <a:rPr lang="ko-KR" altLang="en-US" smtClean="0"/>
              <a:t>1</a:t>
            </a:fld>
            <a:endParaRPr lang="ko-KR" altLang="en-US"/>
          </a:p>
        </p:txBody>
      </p:sp>
    </p:spTree>
    <p:extLst>
      <p:ext uri="{BB962C8B-B14F-4D97-AF65-F5344CB8AC3E}">
        <p14:creationId xmlns:p14="http://schemas.microsoft.com/office/powerpoint/2010/main" val="2206560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Silicon Valley’s Proteus Digital Health makes ingestible event markers (IEMs)</a:t>
            </a:r>
            <a:r>
              <a:rPr lang="en-US" altLang="ko-KR" baseline="0" dirty="0" smtClean="0"/>
              <a:t> that consist of a tiny integrated circuit and a thin-film battery, all encased in a coating similar to a vitamin’s.  Once the marker is swallowed, the coating is dissolved by stomach fluids and the IEM is activated.</a:t>
            </a:r>
          </a:p>
          <a:p>
            <a:endParaRPr lang="en-US" altLang="ko-KR" baseline="0" dirty="0" smtClean="0"/>
          </a:p>
          <a:p>
            <a:r>
              <a:rPr lang="en-US" altLang="ko-KR" baseline="0" dirty="0" smtClean="0"/>
              <a:t>What makes the Proteus IEM different even from recent IEMSs is that it doesn’t use a radio signal, but actually sends a high-frequency electric current directly through the body’s conductive tissue. The signal can be picked up by a monitoring patch worn by the patient or implanted just under the skin, and then read by a wide range of platforms, including the patient’s smartphone or a physician’s computer.</a:t>
            </a:r>
          </a:p>
          <a:p>
            <a:endParaRPr lang="en-US" altLang="ko-KR" baseline="0" dirty="0" smtClean="0"/>
          </a:p>
          <a:p>
            <a:r>
              <a:rPr lang="en-US" altLang="ko-KR" baseline="0" dirty="0" smtClean="0"/>
              <a:t>Heart rate, respiration, body posture, even sleeping patterns.</a:t>
            </a:r>
          </a:p>
          <a:p>
            <a:endParaRPr lang="en-US" altLang="ko-KR" baseline="0" dirty="0" smtClean="0"/>
          </a:p>
          <a:p>
            <a:r>
              <a:rPr lang="en-US" altLang="ko-KR" sz="1200" b="0" i="0" kern="1200" dirty="0" smtClean="0">
                <a:solidFill>
                  <a:schemeClr val="tx1"/>
                </a:solidFill>
                <a:effectLst/>
                <a:latin typeface="+mn-lt"/>
                <a:ea typeface="+mn-ea"/>
                <a:cs typeface="+mn-cs"/>
              </a:rPr>
              <a:t>The United States and the </a:t>
            </a:r>
            <a:r>
              <a:rPr lang="en-US" altLang="ko-KR" sz="1200" b="0" i="0" u="none" strike="noStrike" kern="1200" dirty="0" smtClean="0">
                <a:solidFill>
                  <a:schemeClr val="tx1"/>
                </a:solidFill>
                <a:effectLst/>
                <a:latin typeface="+mn-lt"/>
                <a:ea typeface="+mn-ea"/>
                <a:cs typeface="+mn-cs"/>
                <a:hlinkClick r:id="rId3" tooltip="Soviet Union"/>
              </a:rPr>
              <a:t>Soviet Union</a:t>
            </a:r>
            <a:r>
              <a:rPr lang="en-US" altLang="ko-KR" sz="1200" b="0" i="0" kern="1200" dirty="0" smtClean="0">
                <a:solidFill>
                  <a:schemeClr val="tx1"/>
                </a:solidFill>
                <a:effectLst/>
                <a:latin typeface="+mn-lt"/>
                <a:ea typeface="+mn-ea"/>
                <a:cs typeface="+mn-cs"/>
              </a:rPr>
              <a:t> have both developed technology that can miniaturize matter by shrinking individual atoms, but only for a limited amount of time, depending on how small the item is miniaturized.</a:t>
            </a:r>
          </a:p>
          <a:p>
            <a:r>
              <a:rPr lang="en-US" altLang="ko-KR" sz="1200" b="0" i="0" kern="1200" dirty="0" smtClean="0">
                <a:solidFill>
                  <a:schemeClr val="tx1"/>
                </a:solidFill>
                <a:effectLst/>
                <a:latin typeface="+mn-lt"/>
                <a:ea typeface="+mn-ea"/>
                <a:cs typeface="+mn-cs"/>
              </a:rPr>
              <a:t>Scientist Jan Benes, working behind the </a:t>
            </a:r>
            <a:r>
              <a:rPr lang="en-US" altLang="ko-KR" sz="1200" b="0" i="0" u="none" strike="noStrike" kern="1200" dirty="0" smtClean="0">
                <a:solidFill>
                  <a:schemeClr val="tx1"/>
                </a:solidFill>
                <a:effectLst/>
                <a:latin typeface="+mn-lt"/>
                <a:ea typeface="+mn-ea"/>
                <a:cs typeface="+mn-cs"/>
                <a:hlinkClick r:id="rId4" tooltip="Iron Curtain"/>
              </a:rPr>
              <a:t>Iron Curtain</a:t>
            </a:r>
            <a:r>
              <a:rPr lang="en-US" altLang="ko-KR" sz="1200" b="0" i="0" kern="1200" dirty="0" smtClean="0">
                <a:solidFill>
                  <a:schemeClr val="tx1"/>
                </a:solidFill>
                <a:effectLst/>
                <a:latin typeface="+mn-lt"/>
                <a:ea typeface="+mn-ea"/>
                <a:cs typeface="+mn-cs"/>
              </a:rPr>
              <a:t>, has figured out how to make the process work indefinitely. With the help of the </a:t>
            </a:r>
            <a:r>
              <a:rPr lang="en-US" altLang="ko-KR" sz="1200" b="0" i="0" u="none" strike="noStrike" kern="1200" dirty="0" smtClean="0">
                <a:solidFill>
                  <a:schemeClr val="tx1"/>
                </a:solidFill>
                <a:effectLst/>
                <a:latin typeface="+mn-lt"/>
                <a:ea typeface="+mn-ea"/>
                <a:cs typeface="+mn-cs"/>
                <a:hlinkClick r:id="rId5" tooltip="Central Intelligence Agency"/>
              </a:rPr>
              <a:t>CIA</a:t>
            </a:r>
            <a:r>
              <a:rPr lang="en-US" altLang="ko-KR" sz="1200" b="0" i="0" kern="1200" dirty="0" smtClean="0">
                <a:solidFill>
                  <a:schemeClr val="tx1"/>
                </a:solidFill>
                <a:effectLst/>
                <a:latin typeface="+mn-lt"/>
                <a:ea typeface="+mn-ea"/>
                <a:cs typeface="+mn-cs"/>
              </a:rPr>
              <a:t>, he escapes to the West, but an attempted assassination leaves </a:t>
            </a:r>
            <a:r>
              <a:rPr lang="en-US" altLang="ko-KR" sz="1200" b="0" i="0" kern="1200" dirty="0" err="1" smtClean="0">
                <a:solidFill>
                  <a:schemeClr val="tx1"/>
                </a:solidFill>
                <a:effectLst/>
                <a:latin typeface="+mn-lt"/>
                <a:ea typeface="+mn-ea"/>
                <a:cs typeface="+mn-cs"/>
              </a:rPr>
              <a:t>him</a:t>
            </a:r>
            <a:r>
              <a:rPr lang="en-US" altLang="ko-KR" sz="1200" b="0" i="0" u="none" strike="noStrike" kern="1200" dirty="0" err="1" smtClean="0">
                <a:solidFill>
                  <a:schemeClr val="tx1"/>
                </a:solidFill>
                <a:effectLst/>
                <a:latin typeface="+mn-lt"/>
                <a:ea typeface="+mn-ea"/>
                <a:cs typeface="+mn-cs"/>
                <a:hlinkClick r:id="rId6" tooltip="Coma"/>
              </a:rPr>
              <a:t>comatose</a:t>
            </a:r>
            <a:r>
              <a:rPr lang="en-US" altLang="ko-KR" sz="1200" b="0" i="0" kern="1200" dirty="0" smtClean="0">
                <a:solidFill>
                  <a:schemeClr val="tx1"/>
                </a:solidFill>
                <a:effectLst/>
                <a:latin typeface="+mn-lt"/>
                <a:ea typeface="+mn-ea"/>
                <a:cs typeface="+mn-cs"/>
              </a:rPr>
              <a:t> with a </a:t>
            </a:r>
            <a:r>
              <a:rPr lang="en-US" altLang="ko-KR" sz="1200" b="0" i="0" u="none" strike="noStrike" kern="1200" dirty="0" smtClean="0">
                <a:solidFill>
                  <a:schemeClr val="tx1"/>
                </a:solidFill>
                <a:effectLst/>
                <a:latin typeface="+mn-lt"/>
                <a:ea typeface="+mn-ea"/>
                <a:cs typeface="+mn-cs"/>
                <a:hlinkClick r:id="rId7" tooltip="Blood clot"/>
              </a:rPr>
              <a:t>blood clot</a:t>
            </a:r>
            <a:r>
              <a:rPr lang="en-US" altLang="ko-KR" sz="1200" b="0" i="0" kern="1200" dirty="0" smtClean="0">
                <a:solidFill>
                  <a:schemeClr val="tx1"/>
                </a:solidFill>
                <a:effectLst/>
                <a:latin typeface="+mn-lt"/>
                <a:ea typeface="+mn-ea"/>
                <a:cs typeface="+mn-cs"/>
              </a:rPr>
              <a:t> in his </a:t>
            </a:r>
            <a:r>
              <a:rPr lang="en-US" altLang="ko-KR" sz="1200" b="0" i="0" u="none" strike="noStrike" kern="1200" dirty="0" smtClean="0">
                <a:solidFill>
                  <a:schemeClr val="tx1"/>
                </a:solidFill>
                <a:effectLst/>
                <a:latin typeface="+mn-lt"/>
                <a:ea typeface="+mn-ea"/>
                <a:cs typeface="+mn-cs"/>
                <a:hlinkClick r:id="rId8" tooltip="Brain"/>
              </a:rPr>
              <a:t>brain</a:t>
            </a:r>
            <a:r>
              <a:rPr lang="en-US" altLang="ko-KR" sz="1200" b="0" i="0" kern="1200" dirty="0" smtClean="0">
                <a:solidFill>
                  <a:schemeClr val="tx1"/>
                </a:solidFill>
                <a:effectLst/>
                <a:latin typeface="+mn-lt"/>
                <a:ea typeface="+mn-ea"/>
                <a:cs typeface="+mn-cs"/>
              </a:rPr>
              <a:t>.</a:t>
            </a:r>
          </a:p>
          <a:p>
            <a:r>
              <a:rPr lang="en-US" altLang="ko-KR" sz="1200" b="0" i="0" kern="1200" dirty="0" smtClean="0">
                <a:solidFill>
                  <a:schemeClr val="tx1"/>
                </a:solidFill>
                <a:effectLst/>
                <a:latin typeface="+mn-lt"/>
                <a:ea typeface="+mn-ea"/>
                <a:cs typeface="+mn-cs"/>
              </a:rPr>
              <a:t>To save his life, agent Charles Grant (</a:t>
            </a:r>
            <a:r>
              <a:rPr lang="en-US" altLang="ko-KR" sz="1200" b="0" i="0" u="none" strike="noStrike" kern="1200" dirty="0" smtClean="0">
                <a:solidFill>
                  <a:schemeClr val="tx1"/>
                </a:solidFill>
                <a:effectLst/>
                <a:latin typeface="+mn-lt"/>
                <a:ea typeface="+mn-ea"/>
                <a:cs typeface="+mn-cs"/>
                <a:hlinkClick r:id="rId9" tooltip="Stephen Boyd"/>
              </a:rPr>
              <a:t>Stephen Boyd</a:t>
            </a:r>
            <a:r>
              <a:rPr lang="en-US" altLang="ko-KR" sz="1200" b="0" i="0" kern="1200" dirty="0" smtClean="0">
                <a:solidFill>
                  <a:schemeClr val="tx1"/>
                </a:solidFill>
                <a:effectLst/>
                <a:latin typeface="+mn-lt"/>
                <a:ea typeface="+mn-ea"/>
                <a:cs typeface="+mn-cs"/>
              </a:rPr>
              <a:t>), pilot Captain Bill Owens (</a:t>
            </a:r>
            <a:r>
              <a:rPr lang="en-US" altLang="ko-KR" sz="1200" b="0" i="0" u="none" strike="noStrike" kern="1200" dirty="0" smtClean="0">
                <a:solidFill>
                  <a:schemeClr val="tx1"/>
                </a:solidFill>
                <a:effectLst/>
                <a:latin typeface="+mn-lt"/>
                <a:ea typeface="+mn-ea"/>
                <a:cs typeface="+mn-cs"/>
                <a:hlinkClick r:id="rId10" tooltip="William Redfield (actor)"/>
              </a:rPr>
              <a:t>William Redfield</a:t>
            </a:r>
            <a:r>
              <a:rPr lang="en-US" altLang="ko-KR" sz="1200" b="0" i="0" kern="1200" dirty="0" smtClean="0">
                <a:solidFill>
                  <a:schemeClr val="tx1"/>
                </a:solidFill>
                <a:effectLst/>
                <a:latin typeface="+mn-lt"/>
                <a:ea typeface="+mn-ea"/>
                <a:cs typeface="+mn-cs"/>
              </a:rPr>
              <a:t>), Dr. Michaels (</a:t>
            </a:r>
            <a:r>
              <a:rPr lang="en-US" altLang="ko-KR" sz="1200" b="0" i="0" u="none" strike="noStrike" kern="1200" dirty="0" smtClean="0">
                <a:solidFill>
                  <a:schemeClr val="tx1"/>
                </a:solidFill>
                <a:effectLst/>
                <a:latin typeface="+mn-lt"/>
                <a:ea typeface="+mn-ea"/>
                <a:cs typeface="+mn-cs"/>
                <a:hlinkClick r:id="rId11" tooltip="Donald Pleasence"/>
              </a:rPr>
              <a:t>Donald </a:t>
            </a:r>
            <a:r>
              <a:rPr lang="en-US" altLang="ko-KR" sz="1200" b="0" i="0" u="none" strike="noStrike" kern="1200" dirty="0" err="1" smtClean="0">
                <a:solidFill>
                  <a:schemeClr val="tx1"/>
                </a:solidFill>
                <a:effectLst/>
                <a:latin typeface="+mn-lt"/>
                <a:ea typeface="+mn-ea"/>
                <a:cs typeface="+mn-cs"/>
                <a:hlinkClick r:id="rId11" tooltip="Donald Pleasence"/>
              </a:rPr>
              <a:t>Pleasence</a:t>
            </a:r>
            <a:r>
              <a:rPr lang="en-US" altLang="ko-KR" sz="1200" b="0" i="0" kern="1200" dirty="0" smtClean="0">
                <a:solidFill>
                  <a:schemeClr val="tx1"/>
                </a:solidFill>
                <a:effectLst/>
                <a:latin typeface="+mn-lt"/>
                <a:ea typeface="+mn-ea"/>
                <a:cs typeface="+mn-cs"/>
              </a:rPr>
              <a:t>), surgeon Dr. Peter Duval (</a:t>
            </a:r>
            <a:r>
              <a:rPr lang="en-US" altLang="ko-KR" sz="1200" b="0" i="0" u="none" strike="noStrike" kern="1200" dirty="0" smtClean="0">
                <a:solidFill>
                  <a:schemeClr val="tx1"/>
                </a:solidFill>
                <a:effectLst/>
                <a:latin typeface="+mn-lt"/>
                <a:ea typeface="+mn-ea"/>
                <a:cs typeface="+mn-cs"/>
                <a:hlinkClick r:id="rId12" tooltip="Arthur Kennedy (actor)"/>
              </a:rPr>
              <a:t>Arthur Kennedy</a:t>
            </a:r>
            <a:r>
              <a:rPr lang="en-US" altLang="ko-KR" sz="1200" b="0" i="0" kern="1200" dirty="0" smtClean="0">
                <a:solidFill>
                  <a:schemeClr val="tx1"/>
                </a:solidFill>
                <a:effectLst/>
                <a:latin typeface="+mn-lt"/>
                <a:ea typeface="+mn-ea"/>
                <a:cs typeface="+mn-cs"/>
              </a:rPr>
              <a:t>) and his assistant Cora Peterson (</a:t>
            </a:r>
            <a:r>
              <a:rPr lang="en-US" altLang="ko-KR" sz="1200" b="0" i="0" u="none" strike="noStrike" kern="1200" dirty="0" smtClean="0">
                <a:solidFill>
                  <a:schemeClr val="tx1"/>
                </a:solidFill>
                <a:effectLst/>
                <a:latin typeface="+mn-lt"/>
                <a:ea typeface="+mn-ea"/>
                <a:cs typeface="+mn-cs"/>
                <a:hlinkClick r:id="rId13" tooltip="Raquel Welch"/>
              </a:rPr>
              <a:t>Raquel Welch</a:t>
            </a:r>
            <a:r>
              <a:rPr lang="en-US" altLang="ko-KR" sz="1200" b="0" i="0" kern="1200" dirty="0" smtClean="0">
                <a:solidFill>
                  <a:schemeClr val="tx1"/>
                </a:solidFill>
                <a:effectLst/>
                <a:latin typeface="+mn-lt"/>
                <a:ea typeface="+mn-ea"/>
                <a:cs typeface="+mn-cs"/>
              </a:rPr>
              <a:t>) are placed aboard a specially designed submarine at the C.M.D.F. (Combined Miniaturized Deterrent Forces) facilities. The submarine, named the </a:t>
            </a:r>
            <a:r>
              <a:rPr lang="en-US" altLang="ko-KR" sz="1200" b="0" i="1" u="none" strike="noStrike" kern="1200" dirty="0" smtClean="0">
                <a:solidFill>
                  <a:schemeClr val="tx1"/>
                </a:solidFill>
                <a:effectLst/>
                <a:latin typeface="+mn-lt"/>
                <a:ea typeface="+mn-ea"/>
                <a:cs typeface="+mn-cs"/>
                <a:hlinkClick r:id="rId14" tooltip="Proteus"/>
              </a:rPr>
              <a:t>Proteus</a:t>
            </a:r>
            <a:r>
              <a:rPr lang="en-US" altLang="ko-KR" sz="1200" b="0" i="0" kern="1200" dirty="0" smtClean="0">
                <a:solidFill>
                  <a:schemeClr val="tx1"/>
                </a:solidFill>
                <a:effectLst/>
                <a:latin typeface="+mn-lt"/>
                <a:ea typeface="+mn-ea"/>
                <a:cs typeface="+mn-cs"/>
              </a:rPr>
              <a:t>, is then miniaturized and injected into Benes. The ship is reduced to one </a:t>
            </a:r>
            <a:r>
              <a:rPr lang="en-US" altLang="ko-KR" sz="1200" b="0" i="0" u="none" strike="noStrike" kern="1200" dirty="0" smtClean="0">
                <a:solidFill>
                  <a:schemeClr val="tx1"/>
                </a:solidFill>
                <a:effectLst/>
                <a:latin typeface="+mn-lt"/>
                <a:ea typeface="+mn-ea"/>
                <a:cs typeface="+mn-cs"/>
                <a:hlinkClick r:id="rId15" tooltip="Micrometre"/>
              </a:rPr>
              <a:t>micrometer</a:t>
            </a:r>
            <a:r>
              <a:rPr lang="en-US" altLang="ko-KR" sz="1200" b="0" i="0" kern="1200" dirty="0" smtClean="0">
                <a:solidFill>
                  <a:schemeClr val="tx1"/>
                </a:solidFill>
                <a:effectLst/>
                <a:latin typeface="+mn-lt"/>
                <a:ea typeface="+mn-ea"/>
                <a:cs typeface="+mn-cs"/>
              </a:rPr>
              <a:t>, giving the team one hour to remove the clot. After 60 minutes the submarine will begin to revert to its normal size and become vulnerable to Benes' immune system.</a:t>
            </a:r>
          </a:p>
          <a:p>
            <a:r>
              <a:rPr lang="en-US" altLang="ko-KR" sz="1200" b="0" i="0" kern="1200" dirty="0" smtClean="0">
                <a:solidFill>
                  <a:schemeClr val="tx1"/>
                </a:solidFill>
                <a:effectLst/>
                <a:latin typeface="+mn-lt"/>
                <a:ea typeface="+mn-ea"/>
                <a:cs typeface="+mn-cs"/>
              </a:rPr>
              <a:t>The crew faces many obstacles during the mission. An </a:t>
            </a:r>
            <a:r>
              <a:rPr lang="en-US" altLang="ko-KR" sz="1200" b="0" i="0" u="none" strike="noStrike" kern="1200" dirty="0" smtClean="0">
                <a:solidFill>
                  <a:schemeClr val="tx1"/>
                </a:solidFill>
                <a:effectLst/>
                <a:latin typeface="+mn-lt"/>
                <a:ea typeface="+mn-ea"/>
                <a:cs typeface="+mn-cs"/>
                <a:hlinkClick r:id="rId16" tooltip="Arteriovenous fistula"/>
              </a:rPr>
              <a:t>arteriovenous fistula</a:t>
            </a:r>
            <a:r>
              <a:rPr lang="en-US" altLang="ko-KR" sz="1200" b="0" i="0" kern="1200" dirty="0" smtClean="0">
                <a:solidFill>
                  <a:schemeClr val="tx1"/>
                </a:solidFill>
                <a:effectLst/>
                <a:latin typeface="+mn-lt"/>
                <a:ea typeface="+mn-ea"/>
                <a:cs typeface="+mn-cs"/>
              </a:rPr>
              <a:t> forces them to detour through the heart, where </a:t>
            </a:r>
            <a:r>
              <a:rPr lang="en-US" altLang="ko-KR" sz="1200" b="0" i="0" u="none" strike="noStrike" kern="1200" dirty="0" smtClean="0">
                <a:solidFill>
                  <a:schemeClr val="tx1"/>
                </a:solidFill>
                <a:effectLst/>
                <a:latin typeface="+mn-lt"/>
                <a:ea typeface="+mn-ea"/>
                <a:cs typeface="+mn-cs"/>
                <a:hlinkClick r:id="rId17" tooltip="Cardiac arrest"/>
              </a:rPr>
              <a:t>cardiac arrest</a:t>
            </a:r>
            <a:r>
              <a:rPr lang="en-US" altLang="ko-KR" sz="1200" b="0" i="0" kern="1200" dirty="0" smtClean="0">
                <a:solidFill>
                  <a:schemeClr val="tx1"/>
                </a:solidFill>
                <a:effectLst/>
                <a:latin typeface="+mn-lt"/>
                <a:ea typeface="+mn-ea"/>
                <a:cs typeface="+mn-cs"/>
              </a:rPr>
              <a:t> must be induced to avoid turbulence, through the inner ear (all outside personnel have to remain silent to prevent turbulence) and replenish their supply of oxygen in the lungs. When the surgical </a:t>
            </a:r>
            <a:r>
              <a:rPr lang="en-US" altLang="ko-KR" sz="1200" b="0" i="0" u="none" strike="noStrike" kern="1200" dirty="0" smtClean="0">
                <a:solidFill>
                  <a:schemeClr val="tx1"/>
                </a:solidFill>
                <a:effectLst/>
                <a:latin typeface="+mn-lt"/>
                <a:ea typeface="+mn-ea"/>
                <a:cs typeface="+mn-cs"/>
                <a:hlinkClick r:id="rId18" tooltip="Laser"/>
              </a:rPr>
              <a:t>laser</a:t>
            </a:r>
            <a:r>
              <a:rPr lang="en-US" altLang="ko-KR" sz="1200" b="0" i="0" kern="1200" dirty="0" smtClean="0">
                <a:solidFill>
                  <a:schemeClr val="tx1"/>
                </a:solidFill>
                <a:effectLst/>
                <a:latin typeface="+mn-lt"/>
                <a:ea typeface="+mn-ea"/>
                <a:cs typeface="+mn-cs"/>
              </a:rPr>
              <a:t> needed to destroy the clot is damaged, it becomes obvious there is a </a:t>
            </a:r>
            <a:r>
              <a:rPr lang="en-US" altLang="ko-KR" sz="1200" b="0" i="0" u="none" strike="noStrike" kern="1200" dirty="0" smtClean="0">
                <a:solidFill>
                  <a:schemeClr val="tx1"/>
                </a:solidFill>
                <a:effectLst/>
                <a:latin typeface="+mn-lt"/>
                <a:ea typeface="+mn-ea"/>
                <a:cs typeface="+mn-cs"/>
                <a:hlinkClick r:id="rId19" tooltip="Sabotage"/>
              </a:rPr>
              <a:t>saboteur</a:t>
            </a:r>
            <a:r>
              <a:rPr lang="en-US" altLang="ko-KR" sz="1200" b="0" i="0" kern="1200" dirty="0" smtClean="0">
                <a:solidFill>
                  <a:schemeClr val="tx1"/>
                </a:solidFill>
                <a:effectLst/>
                <a:latin typeface="+mn-lt"/>
                <a:ea typeface="+mn-ea"/>
                <a:cs typeface="+mn-cs"/>
              </a:rPr>
              <a:t> on the mission. They cannibalize their radio to repair the device. When they finally reach the clot, there are only six minutes remaining to operate and then exit the body.</a:t>
            </a:r>
          </a:p>
          <a:p>
            <a:r>
              <a:rPr lang="en-US" altLang="ko-KR" sz="1200" b="0" i="0" kern="1200" dirty="0" smtClean="0">
                <a:solidFill>
                  <a:schemeClr val="tx1"/>
                </a:solidFill>
                <a:effectLst/>
                <a:latin typeface="+mn-lt"/>
                <a:ea typeface="+mn-ea"/>
                <a:cs typeface="+mn-cs"/>
              </a:rPr>
              <a:t>Before the mission, Grant was briefed that Duval was the prime suspect as a potential surgical assassin. But as the mission progresses, he pieces the evidence together and begins to suspect Michaels. During the critical phase of the operation, Dr. Michaels knocks Owens out and takes control of the </a:t>
            </a:r>
            <a:r>
              <a:rPr lang="en-US" altLang="ko-KR" sz="1200" b="0" i="1" kern="1200" dirty="0" smtClean="0">
                <a:solidFill>
                  <a:schemeClr val="tx1"/>
                </a:solidFill>
                <a:effectLst/>
                <a:latin typeface="+mn-lt"/>
                <a:ea typeface="+mn-ea"/>
                <a:cs typeface="+mn-cs"/>
              </a:rPr>
              <a:t>Proteus</a:t>
            </a:r>
            <a:r>
              <a:rPr lang="en-US" altLang="ko-KR" sz="1200" b="0" i="0" kern="1200" dirty="0" smtClean="0">
                <a:solidFill>
                  <a:schemeClr val="tx1"/>
                </a:solidFill>
                <a:effectLst/>
                <a:latin typeface="+mn-lt"/>
                <a:ea typeface="+mn-ea"/>
                <a:cs typeface="+mn-cs"/>
              </a:rPr>
              <a:t> while the rest of the crew is outside for the operation. Duval successfully removes the clot with the laser, but Michaels tries to crash the sub into the clot area to kill Benes. Grant fires the laser at the ship causing it to veer away and crash. Michaels is trapped in the wreckage and killed when white blood cells attack and destroy the </a:t>
            </a:r>
            <a:r>
              <a:rPr lang="en-US" altLang="ko-KR" sz="1200" b="0" i="1" kern="1200" dirty="0" smtClean="0">
                <a:solidFill>
                  <a:schemeClr val="tx1"/>
                </a:solidFill>
                <a:effectLst/>
                <a:latin typeface="+mn-lt"/>
                <a:ea typeface="+mn-ea"/>
                <a:cs typeface="+mn-cs"/>
              </a:rPr>
              <a:t>Proteus</a:t>
            </a:r>
            <a:r>
              <a:rPr lang="en-US" altLang="ko-KR" sz="1200" b="0" i="0" kern="1200" dirty="0" smtClean="0">
                <a:solidFill>
                  <a:schemeClr val="tx1"/>
                </a:solidFill>
                <a:effectLst/>
                <a:latin typeface="+mn-lt"/>
                <a:ea typeface="+mn-ea"/>
                <a:cs typeface="+mn-cs"/>
              </a:rPr>
              <a:t>. Grant saves Owens from the ship and they all swim desperately to one of the eyes where they escape via a teardrop seconds before they return to normal size.</a:t>
            </a:r>
          </a:p>
          <a:p>
            <a:r>
              <a:rPr lang="en-US" altLang="ko-KR" sz="1200" b="0" i="0" kern="1200" dirty="0" smtClean="0">
                <a:solidFill>
                  <a:schemeClr val="tx1"/>
                </a:solidFill>
                <a:effectLst/>
                <a:latin typeface="+mn-lt"/>
                <a:ea typeface="+mn-ea"/>
                <a:cs typeface="+mn-cs"/>
              </a:rPr>
              <a:t>In the original screenplay, there was a follow-up scene where we learn that, because of brain damage caused by the submarine, Benes no longer remembers the formula for unlimited miniaturization. </a:t>
            </a:r>
            <a:r>
              <a:rPr lang="en-US" altLang="ko-KR" sz="1200" b="0" i="0" kern="1200" smtClean="0">
                <a:solidFill>
                  <a:schemeClr val="tx1"/>
                </a:solidFill>
                <a:effectLst/>
                <a:latin typeface="+mn-lt"/>
                <a:ea typeface="+mn-ea"/>
                <a:cs typeface="+mn-cs"/>
              </a:rPr>
              <a:t>Surviving stills suggest this scene was filmed but never used.</a:t>
            </a:r>
          </a:p>
          <a:p>
            <a:endParaRPr lang="ko-KR" altLang="en-US"/>
          </a:p>
        </p:txBody>
      </p:sp>
      <p:sp>
        <p:nvSpPr>
          <p:cNvPr id="4" name="슬라이드 번호 개체 틀 3"/>
          <p:cNvSpPr>
            <a:spLocks noGrp="1"/>
          </p:cNvSpPr>
          <p:nvPr>
            <p:ph type="sldNum" sz="quarter" idx="10"/>
          </p:nvPr>
        </p:nvSpPr>
        <p:spPr/>
        <p:txBody>
          <a:bodyPr/>
          <a:lstStyle/>
          <a:p>
            <a:fld id="{6C789266-8092-4467-91D3-61FD85FF0383}" type="slidenum">
              <a:rPr lang="ko-KR" altLang="en-US" smtClean="0"/>
              <a:t>2</a:t>
            </a:fld>
            <a:endParaRPr lang="ko-KR" altLang="en-US"/>
          </a:p>
        </p:txBody>
      </p:sp>
    </p:spTree>
    <p:extLst>
      <p:ext uri="{BB962C8B-B14F-4D97-AF65-F5344CB8AC3E}">
        <p14:creationId xmlns:p14="http://schemas.microsoft.com/office/powerpoint/2010/main" val="1223174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K Means Clustering</a:t>
            </a:r>
            <a:r>
              <a:rPr lang="en-US" altLang="ko-KR" baseline="0" dirty="0" smtClean="0"/>
              <a:t> Example ))</a:t>
            </a:r>
            <a:endParaRPr lang="ko-KR" altLang="en-US" dirty="0"/>
          </a:p>
        </p:txBody>
      </p:sp>
      <p:sp>
        <p:nvSpPr>
          <p:cNvPr id="4" name="슬라이드 번호 개체 틀 3"/>
          <p:cNvSpPr>
            <a:spLocks noGrp="1"/>
          </p:cNvSpPr>
          <p:nvPr>
            <p:ph type="sldNum" sz="quarter" idx="10"/>
          </p:nvPr>
        </p:nvSpPr>
        <p:spPr/>
        <p:txBody>
          <a:bodyPr/>
          <a:lstStyle/>
          <a:p>
            <a:fld id="{6C789266-8092-4467-91D3-61FD85FF0383}" type="slidenum">
              <a:rPr lang="ko-KR" altLang="en-US" smtClean="0"/>
              <a:t>10</a:t>
            </a:fld>
            <a:endParaRPr lang="ko-KR" altLang="en-US"/>
          </a:p>
        </p:txBody>
      </p:sp>
    </p:spTree>
    <p:extLst>
      <p:ext uri="{BB962C8B-B14F-4D97-AF65-F5344CB8AC3E}">
        <p14:creationId xmlns:p14="http://schemas.microsoft.com/office/powerpoint/2010/main" val="3211404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7" name="Freeform 16"/>
          <p:cNvSpPr/>
          <p:nvPr/>
        </p:nvSpPr>
        <p:spPr bwMode="gray">
          <a:xfrm>
            <a:off x="8545286" y="5873326"/>
            <a:ext cx="598714" cy="987315"/>
          </a:xfrm>
          <a:custGeom>
            <a:avLst/>
            <a:gdLst>
              <a:gd name="connsiteX0" fmla="*/ 587828 w 598714"/>
              <a:gd name="connsiteY0" fmla="*/ 0 h 979714"/>
              <a:gd name="connsiteX1" fmla="*/ 598714 w 598714"/>
              <a:gd name="connsiteY1" fmla="*/ 979714 h 979714"/>
              <a:gd name="connsiteX2" fmla="*/ 174171 w 598714"/>
              <a:gd name="connsiteY2" fmla="*/ 968828 h 979714"/>
              <a:gd name="connsiteX3" fmla="*/ 0 w 598714"/>
              <a:gd name="connsiteY3" fmla="*/ 185057 h 979714"/>
              <a:gd name="connsiteX4" fmla="*/ 587828 w 598714"/>
              <a:gd name="connsiteY4" fmla="*/ 0 h 979714"/>
              <a:gd name="connsiteX0" fmla="*/ 595944 w 598714"/>
              <a:gd name="connsiteY0" fmla="*/ 0 h 984674"/>
              <a:gd name="connsiteX1" fmla="*/ 598714 w 598714"/>
              <a:gd name="connsiteY1" fmla="*/ 984674 h 984674"/>
              <a:gd name="connsiteX2" fmla="*/ 174171 w 598714"/>
              <a:gd name="connsiteY2" fmla="*/ 973788 h 984674"/>
              <a:gd name="connsiteX3" fmla="*/ 0 w 598714"/>
              <a:gd name="connsiteY3" fmla="*/ 190017 h 984674"/>
              <a:gd name="connsiteX4" fmla="*/ 595944 w 598714"/>
              <a:gd name="connsiteY4" fmla="*/ 0 h 984674"/>
              <a:gd name="connsiteX0" fmla="*/ 595944 w 598714"/>
              <a:gd name="connsiteY0" fmla="*/ 0 h 987315"/>
              <a:gd name="connsiteX1" fmla="*/ 598714 w 598714"/>
              <a:gd name="connsiteY1" fmla="*/ 984674 h 987315"/>
              <a:gd name="connsiteX2" fmla="*/ 179582 w 598714"/>
              <a:gd name="connsiteY2" fmla="*/ 987315 h 987315"/>
              <a:gd name="connsiteX3" fmla="*/ 0 w 598714"/>
              <a:gd name="connsiteY3" fmla="*/ 190017 h 987315"/>
              <a:gd name="connsiteX4" fmla="*/ 595944 w 598714"/>
              <a:gd name="connsiteY4" fmla="*/ 0 h 987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8714" h="987315">
                <a:moveTo>
                  <a:pt x="595944" y="0"/>
                </a:moveTo>
                <a:cubicBezTo>
                  <a:pt x="596867" y="328225"/>
                  <a:pt x="597791" y="656449"/>
                  <a:pt x="598714" y="984674"/>
                </a:cubicBezTo>
                <a:lnTo>
                  <a:pt x="179582" y="987315"/>
                </a:lnTo>
                <a:lnTo>
                  <a:pt x="0" y="190017"/>
                </a:lnTo>
                <a:lnTo>
                  <a:pt x="595944"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bwMode="gray">
          <a:xfrm>
            <a:off x="7805057" y="2677886"/>
            <a:ext cx="1342507" cy="3298371"/>
          </a:xfrm>
          <a:custGeom>
            <a:avLst/>
            <a:gdLst>
              <a:gd name="connsiteX0" fmla="*/ 0 w 1338943"/>
              <a:gd name="connsiteY0" fmla="*/ 206828 h 3298371"/>
              <a:gd name="connsiteX1" fmla="*/ 1338943 w 1338943"/>
              <a:gd name="connsiteY1" fmla="*/ 0 h 3298371"/>
              <a:gd name="connsiteX2" fmla="*/ 1328057 w 1338943"/>
              <a:gd name="connsiteY2" fmla="*/ 3102428 h 3298371"/>
              <a:gd name="connsiteX3" fmla="*/ 718457 w 1338943"/>
              <a:gd name="connsiteY3" fmla="*/ 3298371 h 3298371"/>
              <a:gd name="connsiteX4" fmla="*/ 0 w 1338943"/>
              <a:gd name="connsiteY4" fmla="*/ 206828 h 3298371"/>
              <a:gd name="connsiteX0" fmla="*/ 0 w 1342507"/>
              <a:gd name="connsiteY0" fmla="*/ 206828 h 3298371"/>
              <a:gd name="connsiteX1" fmla="*/ 1338943 w 1342507"/>
              <a:gd name="connsiteY1" fmla="*/ 0 h 3298371"/>
              <a:gd name="connsiteX2" fmla="*/ 1338878 w 1342507"/>
              <a:gd name="connsiteY2" fmla="*/ 3097919 h 3298371"/>
              <a:gd name="connsiteX3" fmla="*/ 718457 w 1342507"/>
              <a:gd name="connsiteY3" fmla="*/ 3298371 h 3298371"/>
              <a:gd name="connsiteX4" fmla="*/ 0 w 1342507"/>
              <a:gd name="connsiteY4" fmla="*/ 206828 h 3298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507" h="3298371">
                <a:moveTo>
                  <a:pt x="0" y="206828"/>
                </a:moveTo>
                <a:lnTo>
                  <a:pt x="1338943" y="0"/>
                </a:lnTo>
                <a:cubicBezTo>
                  <a:pt x="1335314" y="1034143"/>
                  <a:pt x="1342507" y="2063776"/>
                  <a:pt x="1338878" y="3097919"/>
                </a:cubicBezTo>
                <a:lnTo>
                  <a:pt x="718457" y="3298371"/>
                </a:lnTo>
                <a:lnTo>
                  <a:pt x="0" y="20682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bwMode="gray">
          <a:xfrm>
            <a:off x="-10886" y="2917371"/>
            <a:ext cx="8632372" cy="3940629"/>
          </a:xfrm>
          <a:custGeom>
            <a:avLst/>
            <a:gdLst>
              <a:gd name="connsiteX0" fmla="*/ 0 w 8632372"/>
              <a:gd name="connsiteY0" fmla="*/ 3940629 h 3940629"/>
              <a:gd name="connsiteX1" fmla="*/ 2732315 w 8632372"/>
              <a:gd name="connsiteY1" fmla="*/ 783772 h 3940629"/>
              <a:gd name="connsiteX2" fmla="*/ 7696200 w 8632372"/>
              <a:gd name="connsiteY2" fmla="*/ 0 h 3940629"/>
              <a:gd name="connsiteX3" fmla="*/ 8632372 w 8632372"/>
              <a:gd name="connsiteY3" fmla="*/ 3940629 h 3940629"/>
              <a:gd name="connsiteX4" fmla="*/ 0 w 8632372"/>
              <a:gd name="connsiteY4" fmla="*/ 3940629 h 3940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2372" h="3940629">
                <a:moveTo>
                  <a:pt x="0" y="3940629"/>
                </a:moveTo>
                <a:lnTo>
                  <a:pt x="2732315" y="783772"/>
                </a:lnTo>
                <a:lnTo>
                  <a:pt x="7696200" y="0"/>
                </a:lnTo>
                <a:lnTo>
                  <a:pt x="8632372" y="3940629"/>
                </a:lnTo>
                <a:lnTo>
                  <a:pt x="0" y="3940629"/>
                </a:ln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bwMode="gray">
          <a:xfrm>
            <a:off x="649224" y="6419088"/>
            <a:ext cx="7845552" cy="365760"/>
          </a:xfrm>
          <a:prstGeom prst="rect">
            <a:avLst/>
          </a:prstGeom>
        </p:spPr>
        <p:txBody>
          <a:bodyPr/>
          <a:lstStyle/>
          <a:p>
            <a:endParaRPr lang="ko-KR" altLang="en-US"/>
          </a:p>
        </p:txBody>
      </p:sp>
      <p:sp>
        <p:nvSpPr>
          <p:cNvPr id="6" name="Slide Number Placeholder 5"/>
          <p:cNvSpPr>
            <a:spLocks noGrp="1"/>
          </p:cNvSpPr>
          <p:nvPr>
            <p:ph type="sldNum" sz="quarter" idx="12"/>
          </p:nvPr>
        </p:nvSpPr>
        <p:spPr bwMode="white">
          <a:xfrm>
            <a:off x="8668512" y="6419088"/>
            <a:ext cx="475488" cy="365760"/>
          </a:xfrm>
          <a:prstGeom prst="rect">
            <a:avLst/>
          </a:prstGeom>
        </p:spPr>
        <p:txBody>
          <a:bodyPr/>
          <a:lstStyle/>
          <a:p>
            <a:fld id="{1BAD9479-88DB-4251-8816-8E98B81F7999}" type="slidenum">
              <a:rPr lang="ko-KR" altLang="en-US" smtClean="0"/>
              <a:t>‹#›</a:t>
            </a:fld>
            <a:endParaRPr lang="ko-KR" altLang="en-US"/>
          </a:p>
        </p:txBody>
      </p:sp>
      <p:sp>
        <p:nvSpPr>
          <p:cNvPr id="9" name="Freeform 8"/>
          <p:cNvSpPr/>
          <p:nvPr/>
        </p:nvSpPr>
        <p:spPr bwMode="gray">
          <a:xfrm>
            <a:off x="1772575" y="0"/>
            <a:ext cx="1310936" cy="1115627"/>
          </a:xfrm>
          <a:custGeom>
            <a:avLst/>
            <a:gdLst>
              <a:gd name="connsiteX0" fmla="*/ 0 w 1310936"/>
              <a:gd name="connsiteY0" fmla="*/ 0 h 1115627"/>
              <a:gd name="connsiteX1" fmla="*/ 435006 w 1310936"/>
              <a:gd name="connsiteY1" fmla="*/ 1115627 h 1115627"/>
              <a:gd name="connsiteX2" fmla="*/ 1310936 w 1310936"/>
              <a:gd name="connsiteY2" fmla="*/ 645111 h 1115627"/>
              <a:gd name="connsiteX3" fmla="*/ 1222159 w 1310936"/>
              <a:gd name="connsiteY3" fmla="*/ 0 h 1115627"/>
              <a:gd name="connsiteX4" fmla="*/ 0 w 1310936"/>
              <a:gd name="connsiteY4" fmla="*/ 0 h 1115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0936" h="1115627">
                <a:moveTo>
                  <a:pt x="0" y="0"/>
                </a:moveTo>
                <a:lnTo>
                  <a:pt x="435006" y="1115627"/>
                </a:lnTo>
                <a:lnTo>
                  <a:pt x="1310936" y="645111"/>
                </a:lnTo>
                <a:lnTo>
                  <a:pt x="1222159" y="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bwMode="gray">
          <a:xfrm>
            <a:off x="-5918" y="0"/>
            <a:ext cx="2019775" cy="1452979"/>
          </a:xfrm>
          <a:custGeom>
            <a:avLst/>
            <a:gdLst>
              <a:gd name="connsiteX0" fmla="*/ 0 w 2013857"/>
              <a:gd name="connsiteY0" fmla="*/ 10886 h 1436914"/>
              <a:gd name="connsiteX1" fmla="*/ 0 w 2013857"/>
              <a:gd name="connsiteY1" fmla="*/ 1436914 h 1436914"/>
              <a:gd name="connsiteX2" fmla="*/ 2013857 w 2013857"/>
              <a:gd name="connsiteY2" fmla="*/ 794657 h 1436914"/>
              <a:gd name="connsiteX3" fmla="*/ 1687286 w 2013857"/>
              <a:gd name="connsiteY3" fmla="*/ 0 h 1436914"/>
              <a:gd name="connsiteX4" fmla="*/ 0 w 2013857"/>
              <a:gd name="connsiteY4" fmla="*/ 10886 h 1436914"/>
              <a:gd name="connsiteX0" fmla="*/ 0 w 2013857"/>
              <a:gd name="connsiteY0" fmla="*/ 2008 h 1436914"/>
              <a:gd name="connsiteX1" fmla="*/ 0 w 2013857"/>
              <a:gd name="connsiteY1" fmla="*/ 1436914 h 1436914"/>
              <a:gd name="connsiteX2" fmla="*/ 2013857 w 2013857"/>
              <a:gd name="connsiteY2" fmla="*/ 794657 h 1436914"/>
              <a:gd name="connsiteX3" fmla="*/ 1687286 w 2013857"/>
              <a:gd name="connsiteY3" fmla="*/ 0 h 1436914"/>
              <a:gd name="connsiteX4" fmla="*/ 0 w 2013857"/>
              <a:gd name="connsiteY4" fmla="*/ 2008 h 1436914"/>
              <a:gd name="connsiteX0" fmla="*/ 5918 w 2019775"/>
              <a:gd name="connsiteY0" fmla="*/ 2008 h 1452979"/>
              <a:gd name="connsiteX1" fmla="*/ 5918 w 2019775"/>
              <a:gd name="connsiteY1" fmla="*/ 1436914 h 1452979"/>
              <a:gd name="connsiteX2" fmla="*/ 0 w 2019775"/>
              <a:gd name="connsiteY2" fmla="*/ 1452979 h 1452979"/>
              <a:gd name="connsiteX3" fmla="*/ 2019775 w 2019775"/>
              <a:gd name="connsiteY3" fmla="*/ 794657 h 1452979"/>
              <a:gd name="connsiteX4" fmla="*/ 1693204 w 2019775"/>
              <a:gd name="connsiteY4" fmla="*/ 0 h 1452979"/>
              <a:gd name="connsiteX5" fmla="*/ 5918 w 2019775"/>
              <a:gd name="connsiteY5" fmla="*/ 2008 h 145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9775" h="1452979">
                <a:moveTo>
                  <a:pt x="5918" y="2008"/>
                </a:moveTo>
                <a:lnTo>
                  <a:pt x="5918" y="1436914"/>
                </a:lnTo>
                <a:lnTo>
                  <a:pt x="0" y="1452979"/>
                </a:lnTo>
                <a:lnTo>
                  <a:pt x="2019775" y="794657"/>
                </a:lnTo>
                <a:lnTo>
                  <a:pt x="1693204" y="0"/>
                </a:lnTo>
                <a:lnTo>
                  <a:pt x="5918" y="200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bwMode="gray">
          <a:xfrm>
            <a:off x="-3132" y="895611"/>
            <a:ext cx="2156565" cy="1399784"/>
          </a:xfrm>
          <a:custGeom>
            <a:avLst/>
            <a:gdLst>
              <a:gd name="connsiteX0" fmla="*/ 2048006 w 2148214"/>
              <a:gd name="connsiteY0" fmla="*/ 0 h 1399784"/>
              <a:gd name="connsiteX1" fmla="*/ 2148214 w 2148214"/>
              <a:gd name="connsiteY1" fmla="*/ 253652 h 1399784"/>
              <a:gd name="connsiteX2" fmla="*/ 0 w 2148214"/>
              <a:gd name="connsiteY2" fmla="*/ 1399784 h 1399784"/>
              <a:gd name="connsiteX3" fmla="*/ 0 w 2148214"/>
              <a:gd name="connsiteY3" fmla="*/ 676405 h 1399784"/>
              <a:gd name="connsiteX4" fmla="*/ 2048006 w 2148214"/>
              <a:gd name="connsiteY4" fmla="*/ 0 h 1399784"/>
              <a:gd name="connsiteX0" fmla="*/ 2048006 w 2156565"/>
              <a:gd name="connsiteY0" fmla="*/ 0 h 1399784"/>
              <a:gd name="connsiteX1" fmla="*/ 2156565 w 2156565"/>
              <a:gd name="connsiteY1" fmla="*/ 247389 h 1399784"/>
              <a:gd name="connsiteX2" fmla="*/ 0 w 2156565"/>
              <a:gd name="connsiteY2" fmla="*/ 1399784 h 1399784"/>
              <a:gd name="connsiteX3" fmla="*/ 0 w 2156565"/>
              <a:gd name="connsiteY3" fmla="*/ 676405 h 1399784"/>
              <a:gd name="connsiteX4" fmla="*/ 2048006 w 2156565"/>
              <a:gd name="connsiteY4" fmla="*/ 0 h 1399784"/>
              <a:gd name="connsiteX0" fmla="*/ 2060532 w 2156565"/>
              <a:gd name="connsiteY0" fmla="*/ 0 h 1399784"/>
              <a:gd name="connsiteX1" fmla="*/ 2156565 w 2156565"/>
              <a:gd name="connsiteY1" fmla="*/ 247389 h 1399784"/>
              <a:gd name="connsiteX2" fmla="*/ 0 w 2156565"/>
              <a:gd name="connsiteY2" fmla="*/ 1399784 h 1399784"/>
              <a:gd name="connsiteX3" fmla="*/ 0 w 2156565"/>
              <a:gd name="connsiteY3" fmla="*/ 676405 h 1399784"/>
              <a:gd name="connsiteX4" fmla="*/ 2060532 w 2156565"/>
              <a:gd name="connsiteY4" fmla="*/ 0 h 1399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6565" h="1399784">
                <a:moveTo>
                  <a:pt x="2060532" y="0"/>
                </a:moveTo>
                <a:lnTo>
                  <a:pt x="2156565" y="247389"/>
                </a:lnTo>
                <a:lnTo>
                  <a:pt x="0" y="1399784"/>
                </a:lnTo>
                <a:lnTo>
                  <a:pt x="0" y="676405"/>
                </a:lnTo>
                <a:lnTo>
                  <a:pt x="2060532"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bwMode="white">
          <a:xfrm>
            <a:off x="36576" y="36576"/>
            <a:ext cx="1856232" cy="365760"/>
          </a:xfrm>
          <a:prstGeom prst="rect">
            <a:avLst/>
          </a:prstGeom>
        </p:spPr>
        <p:txBody>
          <a:bodyPr/>
          <a:lstStyle/>
          <a:p>
            <a:fld id="{CE71E10D-A7CC-4F13-94ED-FB881264C6B9}" type="datetimeFigureOut">
              <a:rPr lang="ko-KR" altLang="en-US" smtClean="0"/>
              <a:t>2015-08-10</a:t>
            </a:fld>
            <a:endParaRPr lang="ko-KR" altLang="en-US"/>
          </a:p>
        </p:txBody>
      </p:sp>
      <p:sp>
        <p:nvSpPr>
          <p:cNvPr id="18" name="Oval 17"/>
          <p:cNvSpPr/>
          <p:nvPr/>
        </p:nvSpPr>
        <p:spPr bwMode="gray">
          <a:xfrm>
            <a:off x="7589520" y="283464"/>
            <a:ext cx="283464" cy="283464"/>
          </a:xfrm>
          <a:prstGeom prst="ellipse">
            <a:avLst/>
          </a:prstGeom>
          <a:noFill/>
          <a:ln w="5715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bwMode="gray">
          <a:xfrm>
            <a:off x="8046720" y="283464"/>
            <a:ext cx="283464" cy="283464"/>
          </a:xfrm>
          <a:prstGeom prst="ellipse">
            <a:avLst/>
          </a:prstGeom>
          <a:noFill/>
          <a:ln w="5715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bwMode="gray">
          <a:xfrm>
            <a:off x="8503920" y="283464"/>
            <a:ext cx="283464" cy="283464"/>
          </a:xfrm>
          <a:prstGeom prst="ellipse">
            <a:avLst/>
          </a:prstGeom>
          <a:noFill/>
          <a:ln w="5715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gray">
          <a:xfrm>
            <a:off x="676656" y="1755648"/>
            <a:ext cx="7772400" cy="1069848"/>
          </a:xfrm>
        </p:spPr>
        <p:txBody>
          <a:bodyPr/>
          <a:lstStyle>
            <a:lvl1pPr algn="l">
              <a:defRPr b="1">
                <a:solidFill>
                  <a:schemeClr val="tx1"/>
                </a:solidFill>
              </a:defRPr>
            </a:lvl1pPr>
          </a:lstStyle>
          <a:p>
            <a:r>
              <a:rPr lang="ko-KR" altLang="en-US" smtClean="0"/>
              <a:t>마스터 제목 스타일 편집</a:t>
            </a:r>
            <a:endParaRPr lang="en-US"/>
          </a:p>
        </p:txBody>
      </p:sp>
      <p:sp>
        <p:nvSpPr>
          <p:cNvPr id="3" name="Subtitle 2"/>
          <p:cNvSpPr>
            <a:spLocks noGrp="1"/>
          </p:cNvSpPr>
          <p:nvPr>
            <p:ph type="subTitle" idx="1"/>
          </p:nvPr>
        </p:nvSpPr>
        <p:spPr bwMode="gray">
          <a:xfrm>
            <a:off x="676656" y="2834640"/>
            <a:ext cx="6437376" cy="594360"/>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a:xfrm>
            <a:off x="1499616" y="128016"/>
            <a:ext cx="6144768" cy="1143000"/>
          </a:xfrm>
        </p:spPr>
        <p:txBody>
          <a:bodyPr/>
          <a:lstStyle/>
          <a:p>
            <a:r>
              <a:rPr lang="ko-KR" altLang="en-US" smtClean="0"/>
              <a:t>마스터 제목 스타일 편집</a:t>
            </a:r>
            <a:endParaRPr lang="en-US"/>
          </a:p>
        </p:txBody>
      </p:sp>
      <p:sp>
        <p:nvSpPr>
          <p:cNvPr id="3" name="Vertical Text Placeholder 2"/>
          <p:cNvSpPr>
            <a:spLocks noGrp="1"/>
          </p:cNvSpPr>
          <p:nvPr>
            <p:ph type="body" orient="vert" idx="1"/>
          </p:nvPr>
        </p:nvSpPr>
        <p:spPr>
          <a:xfrm>
            <a:off x="457200" y="1527048"/>
            <a:ext cx="8229600" cy="4599432"/>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Date Placeholder 3"/>
          <p:cNvSpPr>
            <a:spLocks noGrp="1"/>
          </p:cNvSpPr>
          <p:nvPr>
            <p:ph type="dt" sz="half" idx="10"/>
          </p:nvPr>
        </p:nvSpPr>
        <p:spPr>
          <a:xfrm>
            <a:off x="73152" y="6583680"/>
            <a:ext cx="2133600" cy="228600"/>
          </a:xfrm>
          <a:prstGeom prst="rect">
            <a:avLst/>
          </a:prstGeom>
        </p:spPr>
        <p:txBody>
          <a:bodyPr/>
          <a:lstStyle/>
          <a:p>
            <a:fld id="{CE71E10D-A7CC-4F13-94ED-FB881264C6B9}" type="datetimeFigureOut">
              <a:rPr lang="ko-KR" altLang="en-US" smtClean="0"/>
              <a:t>2015-08-10</a:t>
            </a:fld>
            <a:endParaRPr lang="ko-KR" altLang="en-US"/>
          </a:p>
        </p:txBody>
      </p:sp>
      <p:sp>
        <p:nvSpPr>
          <p:cNvPr id="5" name="Footer Placeholder 4"/>
          <p:cNvSpPr>
            <a:spLocks noGrp="1"/>
          </p:cNvSpPr>
          <p:nvPr>
            <p:ph type="ftr" sz="quarter" idx="11"/>
          </p:nvPr>
        </p:nvSpPr>
        <p:spPr>
          <a:xfrm>
            <a:off x="2670048" y="6583680"/>
            <a:ext cx="5029200" cy="228600"/>
          </a:xfrm>
          <a:prstGeom prst="rect">
            <a:avLst/>
          </a:prstGeom>
        </p:spPr>
        <p:txBody>
          <a:bodyPr/>
          <a:lstStyle/>
          <a:p>
            <a:endParaRPr lang="ko-KR" altLang="en-US"/>
          </a:p>
        </p:txBody>
      </p:sp>
      <p:sp>
        <p:nvSpPr>
          <p:cNvPr id="6" name="Slide Number Placeholder 5"/>
          <p:cNvSpPr>
            <a:spLocks noGrp="1"/>
          </p:cNvSpPr>
          <p:nvPr>
            <p:ph type="sldNum" sz="quarter" idx="12"/>
          </p:nvPr>
        </p:nvSpPr>
        <p:spPr>
          <a:xfrm>
            <a:off x="8302752" y="6583680"/>
            <a:ext cx="457200" cy="228600"/>
          </a:xfrm>
          <a:prstGeom prst="rect">
            <a:avLst/>
          </a:prstGeom>
        </p:spPr>
        <p:txBody>
          <a:bodyPr/>
          <a:lstStyle/>
          <a:p>
            <a:fld id="{1BAD9479-88DB-4251-8816-8E98B81F7999}" type="slidenum">
              <a:rPr lang="ko-KR" altLang="en-US" smtClean="0"/>
              <a:t>‹#›</a:t>
            </a:fld>
            <a:endParaRPr lang="ko-KR" altLang="en-US"/>
          </a:p>
        </p:txBody>
      </p:sp>
      <p:sp>
        <p:nvSpPr>
          <p:cNvPr id="7" name="Oval 6"/>
          <p:cNvSpPr/>
          <p:nvPr/>
        </p:nvSpPr>
        <p:spPr bwMode="gray">
          <a:xfrm>
            <a:off x="301752"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bwMode="gray">
          <a:xfrm>
            <a:off x="758952"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bwMode="gray">
          <a:xfrm>
            <a:off x="1216152"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bwMode="gray">
          <a:xfrm>
            <a:off x="7635240"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bwMode="gray">
          <a:xfrm>
            <a:off x="8092440"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bwMode="gray">
          <a:xfrm>
            <a:off x="8549640"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12" name="Freeform 11"/>
          <p:cNvSpPr/>
          <p:nvPr/>
        </p:nvSpPr>
        <p:spPr bwMode="gray">
          <a:xfrm flipH="1" flipV="1">
            <a:off x="6769373" y="6204296"/>
            <a:ext cx="852820" cy="653704"/>
          </a:xfrm>
          <a:custGeom>
            <a:avLst/>
            <a:gdLst>
              <a:gd name="connsiteX0" fmla="*/ 0 w 1310936"/>
              <a:gd name="connsiteY0" fmla="*/ 0 h 1115627"/>
              <a:gd name="connsiteX1" fmla="*/ 435006 w 1310936"/>
              <a:gd name="connsiteY1" fmla="*/ 1115627 h 1115627"/>
              <a:gd name="connsiteX2" fmla="*/ 1310936 w 1310936"/>
              <a:gd name="connsiteY2" fmla="*/ 645111 h 1115627"/>
              <a:gd name="connsiteX3" fmla="*/ 1222159 w 1310936"/>
              <a:gd name="connsiteY3" fmla="*/ 0 h 1115627"/>
              <a:gd name="connsiteX4" fmla="*/ 0 w 1310936"/>
              <a:gd name="connsiteY4" fmla="*/ 0 h 1115627"/>
              <a:gd name="connsiteX0" fmla="*/ 0 w 1310936"/>
              <a:gd name="connsiteY0" fmla="*/ 0 h 1063415"/>
              <a:gd name="connsiteX1" fmla="*/ 414592 w 1310936"/>
              <a:gd name="connsiteY1" fmla="*/ 1063415 h 1063415"/>
              <a:gd name="connsiteX2" fmla="*/ 1310936 w 1310936"/>
              <a:gd name="connsiteY2" fmla="*/ 645111 h 1063415"/>
              <a:gd name="connsiteX3" fmla="*/ 1222159 w 1310936"/>
              <a:gd name="connsiteY3" fmla="*/ 0 h 1063415"/>
              <a:gd name="connsiteX4" fmla="*/ 0 w 1310936"/>
              <a:gd name="connsiteY4" fmla="*/ 0 h 1063415"/>
              <a:gd name="connsiteX0" fmla="*/ 0 w 1328969"/>
              <a:gd name="connsiteY0" fmla="*/ 0 h 1063415"/>
              <a:gd name="connsiteX1" fmla="*/ 414592 w 1328969"/>
              <a:gd name="connsiteY1" fmla="*/ 1063415 h 1063415"/>
              <a:gd name="connsiteX2" fmla="*/ 1328969 w 1328969"/>
              <a:gd name="connsiteY2" fmla="*/ 764808 h 1063415"/>
              <a:gd name="connsiteX3" fmla="*/ 1222159 w 1328969"/>
              <a:gd name="connsiteY3" fmla="*/ 0 h 1063415"/>
              <a:gd name="connsiteX4" fmla="*/ 0 w 1328969"/>
              <a:gd name="connsiteY4" fmla="*/ 0 h 106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8969" h="1063415">
                <a:moveTo>
                  <a:pt x="0" y="0"/>
                </a:moveTo>
                <a:lnTo>
                  <a:pt x="414592" y="1063415"/>
                </a:lnTo>
                <a:lnTo>
                  <a:pt x="1328969" y="764808"/>
                </a:lnTo>
                <a:lnTo>
                  <a:pt x="1222159" y="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bwMode="gray">
          <a:xfrm flipH="1" flipV="1">
            <a:off x="7411881" y="5623560"/>
            <a:ext cx="1737360" cy="1234440"/>
          </a:xfrm>
          <a:custGeom>
            <a:avLst/>
            <a:gdLst>
              <a:gd name="connsiteX0" fmla="*/ 0 w 2013857"/>
              <a:gd name="connsiteY0" fmla="*/ 10886 h 1436914"/>
              <a:gd name="connsiteX1" fmla="*/ 0 w 2013857"/>
              <a:gd name="connsiteY1" fmla="*/ 1436914 h 1436914"/>
              <a:gd name="connsiteX2" fmla="*/ 2013857 w 2013857"/>
              <a:gd name="connsiteY2" fmla="*/ 794657 h 1436914"/>
              <a:gd name="connsiteX3" fmla="*/ 1687286 w 2013857"/>
              <a:gd name="connsiteY3" fmla="*/ 0 h 1436914"/>
              <a:gd name="connsiteX4" fmla="*/ 0 w 2013857"/>
              <a:gd name="connsiteY4" fmla="*/ 10886 h 1436914"/>
              <a:gd name="connsiteX0" fmla="*/ 0 w 2013857"/>
              <a:gd name="connsiteY0" fmla="*/ 2008 h 1436914"/>
              <a:gd name="connsiteX1" fmla="*/ 0 w 2013857"/>
              <a:gd name="connsiteY1" fmla="*/ 1436914 h 1436914"/>
              <a:gd name="connsiteX2" fmla="*/ 2013857 w 2013857"/>
              <a:gd name="connsiteY2" fmla="*/ 794657 h 1436914"/>
              <a:gd name="connsiteX3" fmla="*/ 1687286 w 2013857"/>
              <a:gd name="connsiteY3" fmla="*/ 0 h 1436914"/>
              <a:gd name="connsiteX4" fmla="*/ 0 w 2013857"/>
              <a:gd name="connsiteY4" fmla="*/ 2008 h 1436914"/>
              <a:gd name="connsiteX0" fmla="*/ 5918 w 2019775"/>
              <a:gd name="connsiteY0" fmla="*/ 2008 h 1452979"/>
              <a:gd name="connsiteX1" fmla="*/ 5918 w 2019775"/>
              <a:gd name="connsiteY1" fmla="*/ 1436914 h 1452979"/>
              <a:gd name="connsiteX2" fmla="*/ 0 w 2019775"/>
              <a:gd name="connsiteY2" fmla="*/ 1452979 h 1452979"/>
              <a:gd name="connsiteX3" fmla="*/ 2019775 w 2019775"/>
              <a:gd name="connsiteY3" fmla="*/ 794657 h 1452979"/>
              <a:gd name="connsiteX4" fmla="*/ 1693204 w 2019775"/>
              <a:gd name="connsiteY4" fmla="*/ 0 h 1452979"/>
              <a:gd name="connsiteX5" fmla="*/ 5918 w 2019775"/>
              <a:gd name="connsiteY5" fmla="*/ 2008 h 145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9775" h="1452979">
                <a:moveTo>
                  <a:pt x="5918" y="2008"/>
                </a:moveTo>
                <a:lnTo>
                  <a:pt x="5918" y="1436914"/>
                </a:lnTo>
                <a:lnTo>
                  <a:pt x="0" y="1452979"/>
                </a:lnTo>
                <a:lnTo>
                  <a:pt x="2019775" y="794657"/>
                </a:lnTo>
                <a:lnTo>
                  <a:pt x="1693204" y="0"/>
                </a:lnTo>
                <a:lnTo>
                  <a:pt x="5918" y="200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bwMode="gray">
          <a:xfrm>
            <a:off x="-5918" y="0"/>
            <a:ext cx="2404872" cy="1783080"/>
            <a:chOff x="-5918" y="0"/>
            <a:chExt cx="3089429" cy="2295395"/>
          </a:xfrm>
        </p:grpSpPr>
        <p:sp>
          <p:nvSpPr>
            <p:cNvPr id="8" name="Freeform 7"/>
            <p:cNvSpPr/>
            <p:nvPr userDrawn="1"/>
          </p:nvSpPr>
          <p:spPr bwMode="gray">
            <a:xfrm>
              <a:off x="1772575" y="0"/>
              <a:ext cx="1310936" cy="1115627"/>
            </a:xfrm>
            <a:custGeom>
              <a:avLst/>
              <a:gdLst>
                <a:gd name="connsiteX0" fmla="*/ 0 w 1310936"/>
                <a:gd name="connsiteY0" fmla="*/ 0 h 1115627"/>
                <a:gd name="connsiteX1" fmla="*/ 435006 w 1310936"/>
                <a:gd name="connsiteY1" fmla="*/ 1115627 h 1115627"/>
                <a:gd name="connsiteX2" fmla="*/ 1310936 w 1310936"/>
                <a:gd name="connsiteY2" fmla="*/ 645111 h 1115627"/>
                <a:gd name="connsiteX3" fmla="*/ 1222159 w 1310936"/>
                <a:gd name="connsiteY3" fmla="*/ 0 h 1115627"/>
                <a:gd name="connsiteX4" fmla="*/ 0 w 1310936"/>
                <a:gd name="connsiteY4" fmla="*/ 0 h 1115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0936" h="1115627">
                  <a:moveTo>
                    <a:pt x="0" y="0"/>
                  </a:moveTo>
                  <a:lnTo>
                    <a:pt x="435006" y="1115627"/>
                  </a:lnTo>
                  <a:lnTo>
                    <a:pt x="1310936" y="645111"/>
                  </a:lnTo>
                  <a:lnTo>
                    <a:pt x="1222159" y="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userDrawn="1"/>
          </p:nvSpPr>
          <p:spPr bwMode="gray">
            <a:xfrm>
              <a:off x="-5918" y="0"/>
              <a:ext cx="2019775" cy="1452979"/>
            </a:xfrm>
            <a:custGeom>
              <a:avLst/>
              <a:gdLst>
                <a:gd name="connsiteX0" fmla="*/ 0 w 2013857"/>
                <a:gd name="connsiteY0" fmla="*/ 10886 h 1436914"/>
                <a:gd name="connsiteX1" fmla="*/ 0 w 2013857"/>
                <a:gd name="connsiteY1" fmla="*/ 1436914 h 1436914"/>
                <a:gd name="connsiteX2" fmla="*/ 2013857 w 2013857"/>
                <a:gd name="connsiteY2" fmla="*/ 794657 h 1436914"/>
                <a:gd name="connsiteX3" fmla="*/ 1687286 w 2013857"/>
                <a:gd name="connsiteY3" fmla="*/ 0 h 1436914"/>
                <a:gd name="connsiteX4" fmla="*/ 0 w 2013857"/>
                <a:gd name="connsiteY4" fmla="*/ 10886 h 1436914"/>
                <a:gd name="connsiteX0" fmla="*/ 0 w 2013857"/>
                <a:gd name="connsiteY0" fmla="*/ 2008 h 1436914"/>
                <a:gd name="connsiteX1" fmla="*/ 0 w 2013857"/>
                <a:gd name="connsiteY1" fmla="*/ 1436914 h 1436914"/>
                <a:gd name="connsiteX2" fmla="*/ 2013857 w 2013857"/>
                <a:gd name="connsiteY2" fmla="*/ 794657 h 1436914"/>
                <a:gd name="connsiteX3" fmla="*/ 1687286 w 2013857"/>
                <a:gd name="connsiteY3" fmla="*/ 0 h 1436914"/>
                <a:gd name="connsiteX4" fmla="*/ 0 w 2013857"/>
                <a:gd name="connsiteY4" fmla="*/ 2008 h 1436914"/>
                <a:gd name="connsiteX0" fmla="*/ 5918 w 2019775"/>
                <a:gd name="connsiteY0" fmla="*/ 2008 h 1452979"/>
                <a:gd name="connsiteX1" fmla="*/ 5918 w 2019775"/>
                <a:gd name="connsiteY1" fmla="*/ 1436914 h 1452979"/>
                <a:gd name="connsiteX2" fmla="*/ 0 w 2019775"/>
                <a:gd name="connsiteY2" fmla="*/ 1452979 h 1452979"/>
                <a:gd name="connsiteX3" fmla="*/ 2019775 w 2019775"/>
                <a:gd name="connsiteY3" fmla="*/ 794657 h 1452979"/>
                <a:gd name="connsiteX4" fmla="*/ 1693204 w 2019775"/>
                <a:gd name="connsiteY4" fmla="*/ 0 h 1452979"/>
                <a:gd name="connsiteX5" fmla="*/ 5918 w 2019775"/>
                <a:gd name="connsiteY5" fmla="*/ 2008 h 145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9775" h="1452979">
                  <a:moveTo>
                    <a:pt x="5918" y="2008"/>
                  </a:moveTo>
                  <a:lnTo>
                    <a:pt x="5918" y="1436914"/>
                  </a:lnTo>
                  <a:lnTo>
                    <a:pt x="0" y="1452979"/>
                  </a:lnTo>
                  <a:lnTo>
                    <a:pt x="2019775" y="794657"/>
                  </a:lnTo>
                  <a:lnTo>
                    <a:pt x="1693204" y="0"/>
                  </a:lnTo>
                  <a:lnTo>
                    <a:pt x="5918" y="200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userDrawn="1"/>
          </p:nvSpPr>
          <p:spPr bwMode="gray">
            <a:xfrm>
              <a:off x="-3132" y="895611"/>
              <a:ext cx="2156565" cy="1399784"/>
            </a:xfrm>
            <a:custGeom>
              <a:avLst/>
              <a:gdLst>
                <a:gd name="connsiteX0" fmla="*/ 2048006 w 2148214"/>
                <a:gd name="connsiteY0" fmla="*/ 0 h 1399784"/>
                <a:gd name="connsiteX1" fmla="*/ 2148214 w 2148214"/>
                <a:gd name="connsiteY1" fmla="*/ 253652 h 1399784"/>
                <a:gd name="connsiteX2" fmla="*/ 0 w 2148214"/>
                <a:gd name="connsiteY2" fmla="*/ 1399784 h 1399784"/>
                <a:gd name="connsiteX3" fmla="*/ 0 w 2148214"/>
                <a:gd name="connsiteY3" fmla="*/ 676405 h 1399784"/>
                <a:gd name="connsiteX4" fmla="*/ 2048006 w 2148214"/>
                <a:gd name="connsiteY4" fmla="*/ 0 h 1399784"/>
                <a:gd name="connsiteX0" fmla="*/ 2048006 w 2156565"/>
                <a:gd name="connsiteY0" fmla="*/ 0 h 1399784"/>
                <a:gd name="connsiteX1" fmla="*/ 2156565 w 2156565"/>
                <a:gd name="connsiteY1" fmla="*/ 247389 h 1399784"/>
                <a:gd name="connsiteX2" fmla="*/ 0 w 2156565"/>
                <a:gd name="connsiteY2" fmla="*/ 1399784 h 1399784"/>
                <a:gd name="connsiteX3" fmla="*/ 0 w 2156565"/>
                <a:gd name="connsiteY3" fmla="*/ 676405 h 1399784"/>
                <a:gd name="connsiteX4" fmla="*/ 2048006 w 2156565"/>
                <a:gd name="connsiteY4" fmla="*/ 0 h 1399784"/>
                <a:gd name="connsiteX0" fmla="*/ 2060532 w 2156565"/>
                <a:gd name="connsiteY0" fmla="*/ 0 h 1399784"/>
                <a:gd name="connsiteX1" fmla="*/ 2156565 w 2156565"/>
                <a:gd name="connsiteY1" fmla="*/ 247389 h 1399784"/>
                <a:gd name="connsiteX2" fmla="*/ 0 w 2156565"/>
                <a:gd name="connsiteY2" fmla="*/ 1399784 h 1399784"/>
                <a:gd name="connsiteX3" fmla="*/ 0 w 2156565"/>
                <a:gd name="connsiteY3" fmla="*/ 676405 h 1399784"/>
                <a:gd name="connsiteX4" fmla="*/ 2060532 w 2156565"/>
                <a:gd name="connsiteY4" fmla="*/ 0 h 1399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6565" h="1399784">
                  <a:moveTo>
                    <a:pt x="2060532" y="0"/>
                  </a:moveTo>
                  <a:lnTo>
                    <a:pt x="2156565" y="247389"/>
                  </a:lnTo>
                  <a:lnTo>
                    <a:pt x="0" y="1399784"/>
                  </a:lnTo>
                  <a:lnTo>
                    <a:pt x="0" y="676405"/>
                  </a:lnTo>
                  <a:lnTo>
                    <a:pt x="2060532"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Vertical Title 1"/>
          <p:cNvSpPr>
            <a:spLocks noGrp="1"/>
          </p:cNvSpPr>
          <p:nvPr>
            <p:ph type="title" orient="vert"/>
          </p:nvPr>
        </p:nvSpPr>
        <p:spPr bwMode="gray">
          <a:xfrm>
            <a:off x="7004304" y="274638"/>
            <a:ext cx="1682496" cy="5851525"/>
          </a:xfrm>
        </p:spPr>
        <p:txBody>
          <a:bodyPr vert="eaVert"/>
          <a:lstStyle/>
          <a:p>
            <a:r>
              <a:rPr lang="ko-KR" altLang="en-US" smtClean="0"/>
              <a:t>마스터 제목 스타일 편집</a:t>
            </a:r>
            <a:endParaRPr lang="en-US"/>
          </a:p>
        </p:txBody>
      </p:sp>
      <p:sp>
        <p:nvSpPr>
          <p:cNvPr id="3" name="Vertical Text Placeholder 2"/>
          <p:cNvSpPr>
            <a:spLocks noGrp="1"/>
          </p:cNvSpPr>
          <p:nvPr>
            <p:ph type="body" orient="vert" idx="1"/>
          </p:nvPr>
        </p:nvSpPr>
        <p:spPr bwMode="gray">
          <a:xfrm>
            <a:off x="457200" y="274638"/>
            <a:ext cx="6400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Date Placeholder 3"/>
          <p:cNvSpPr>
            <a:spLocks noGrp="1"/>
          </p:cNvSpPr>
          <p:nvPr>
            <p:ph type="dt" sz="half" idx="10"/>
          </p:nvPr>
        </p:nvSpPr>
        <p:spPr bwMode="gray">
          <a:xfrm>
            <a:off x="457200" y="6583680"/>
            <a:ext cx="2133600" cy="228600"/>
          </a:xfrm>
          <a:prstGeom prst="rect">
            <a:avLst/>
          </a:prstGeom>
        </p:spPr>
        <p:txBody>
          <a:bodyPr/>
          <a:lstStyle/>
          <a:p>
            <a:fld id="{CE71E10D-A7CC-4F13-94ED-FB881264C6B9}" type="datetimeFigureOut">
              <a:rPr lang="ko-KR" altLang="en-US" smtClean="0"/>
              <a:t>2015-08-10</a:t>
            </a:fld>
            <a:endParaRPr lang="ko-KR" altLang="en-US"/>
          </a:p>
        </p:txBody>
      </p:sp>
      <p:sp>
        <p:nvSpPr>
          <p:cNvPr id="5" name="Footer Placeholder 4"/>
          <p:cNvSpPr>
            <a:spLocks noGrp="1"/>
          </p:cNvSpPr>
          <p:nvPr>
            <p:ph type="ftr" sz="quarter" idx="11"/>
          </p:nvPr>
        </p:nvSpPr>
        <p:spPr bwMode="gray">
          <a:xfrm>
            <a:off x="2670048" y="6583680"/>
            <a:ext cx="4114800" cy="228600"/>
          </a:xfrm>
          <a:prstGeom prst="rect">
            <a:avLst/>
          </a:prstGeom>
        </p:spPr>
        <p:txBody>
          <a:bodyPr/>
          <a:lstStyle/>
          <a:p>
            <a:endParaRPr lang="ko-KR" altLang="en-US"/>
          </a:p>
        </p:txBody>
      </p:sp>
      <p:sp>
        <p:nvSpPr>
          <p:cNvPr id="6" name="Slide Number Placeholder 5"/>
          <p:cNvSpPr>
            <a:spLocks noGrp="1"/>
          </p:cNvSpPr>
          <p:nvPr>
            <p:ph type="sldNum" sz="quarter" idx="12"/>
          </p:nvPr>
        </p:nvSpPr>
        <p:spPr bwMode="gray">
          <a:xfrm>
            <a:off x="7013448" y="6583680"/>
            <a:ext cx="457200" cy="228600"/>
          </a:xfrm>
          <a:prstGeom prst="rect">
            <a:avLst/>
          </a:prstGeom>
        </p:spPr>
        <p:txBody>
          <a:bodyPr/>
          <a:lstStyle/>
          <a:p>
            <a:fld id="{1BAD9479-88DB-4251-8816-8E98B81F7999}" type="slidenum">
              <a:rPr lang="ko-KR" altLang="en-US" smtClean="0"/>
              <a:t>‹#›</a:t>
            </a:fld>
            <a:endParaRPr lang="ko-KR"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Arial" pitchFamily="34" charset="0"/>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a:xfrm>
            <a:off x="485775" y="1341438"/>
            <a:ext cx="8369300" cy="5039890"/>
          </a:xfrm>
        </p:spPr>
        <p:txBody>
          <a:bodyPr/>
          <a:lstStyle>
            <a:lvl1pPr marL="396000" indent="-396000">
              <a:buFontTx/>
              <a:buBlip>
                <a:blip r:embed="rId2"/>
              </a:buBlip>
              <a:defRPr sz="2800" baseline="0">
                <a:latin typeface="Arial" pitchFamily="34" charset="0"/>
              </a:defRPr>
            </a:lvl1pPr>
            <a:lvl2pPr marL="792000" indent="-334800">
              <a:buFontTx/>
              <a:buBlip>
                <a:blip r:embed="rId3"/>
              </a:buBlip>
              <a:defRPr sz="2400" baseline="0">
                <a:latin typeface="Arial" pitchFamily="34" charset="0"/>
              </a:defRPr>
            </a:lvl2pPr>
            <a:lvl3pPr>
              <a:defRPr sz="2000" baseline="0">
                <a:latin typeface="Arial" pitchFamily="34" charset="0"/>
              </a:defRPr>
            </a:lvl3pPr>
            <a:lvl4pPr>
              <a:defRPr baseline="0">
                <a:latin typeface="Arial" pitchFamily="34" charset="0"/>
              </a:defRPr>
            </a:lvl4pPr>
            <a:lvl5pPr>
              <a:defRPr baseline="0">
                <a:latin typeface="Arial" pitchFamily="34" charset="0"/>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TextBox 3"/>
          <p:cNvSpPr txBox="1"/>
          <p:nvPr userDrawn="1"/>
        </p:nvSpPr>
        <p:spPr>
          <a:xfrm>
            <a:off x="485776" y="6431160"/>
            <a:ext cx="1215020" cy="307777"/>
          </a:xfrm>
          <a:prstGeom prst="rect">
            <a:avLst/>
          </a:prstGeom>
          <a:noFill/>
        </p:spPr>
        <p:txBody>
          <a:bodyPr wrap="square" rtlCol="0">
            <a:spAutoFit/>
          </a:bodyPr>
          <a:lstStyle/>
          <a:p>
            <a:pPr fontAlgn="base">
              <a:spcBef>
                <a:spcPct val="0"/>
              </a:spcBef>
              <a:spcAft>
                <a:spcPct val="0"/>
              </a:spcAft>
            </a:pPr>
            <a:fld id="{43D18433-FFE0-4821-A321-0131C30346BC}" type="datetime1">
              <a:rPr kumimoji="1" lang="en-US" altLang="ko-KR" sz="1400" b="1" smtClean="0">
                <a:solidFill>
                  <a:srgbClr val="000000"/>
                </a:solidFill>
                <a:latin typeface="Arial" charset="0"/>
                <a:ea typeface="HY견고딕" pitchFamily="18" charset="-127"/>
              </a:rPr>
              <a:t>8/10/2015</a:t>
            </a:fld>
            <a:endParaRPr kumimoji="1" lang="ko-KR" altLang="en-US" sz="1400" b="1" dirty="0">
              <a:solidFill>
                <a:srgbClr val="000000"/>
              </a:solidFill>
              <a:latin typeface="Arial" charset="0"/>
              <a:ea typeface="HY견고딕" pitchFamily="18" charset="-127"/>
            </a:endParaRPr>
          </a:p>
        </p:txBody>
      </p:sp>
      <p:sp>
        <p:nvSpPr>
          <p:cNvPr id="5" name="TextBox 4"/>
          <p:cNvSpPr txBox="1"/>
          <p:nvPr userDrawn="1"/>
        </p:nvSpPr>
        <p:spPr>
          <a:xfrm>
            <a:off x="8541556" y="6431160"/>
            <a:ext cx="494940" cy="307777"/>
          </a:xfrm>
          <a:prstGeom prst="rect">
            <a:avLst/>
          </a:prstGeom>
          <a:noFill/>
        </p:spPr>
        <p:txBody>
          <a:bodyPr wrap="square" rtlCol="0">
            <a:spAutoFit/>
          </a:bodyPr>
          <a:lstStyle/>
          <a:p>
            <a:pPr fontAlgn="base">
              <a:spcBef>
                <a:spcPct val="0"/>
              </a:spcBef>
              <a:spcAft>
                <a:spcPct val="0"/>
              </a:spcAft>
            </a:pPr>
            <a:fld id="{801F6C34-09BB-409A-B86C-21ADD555F7F7}" type="slidenum">
              <a:rPr kumimoji="1" lang="en-US" altLang="ko-KR" sz="1400" b="1" smtClean="0">
                <a:solidFill>
                  <a:srgbClr val="000000"/>
                </a:solidFill>
                <a:latin typeface="Arial" charset="0"/>
                <a:ea typeface="HY견고딕" pitchFamily="18" charset="-127"/>
              </a:rPr>
              <a:pPr fontAlgn="base">
                <a:spcBef>
                  <a:spcPct val="0"/>
                </a:spcBef>
                <a:spcAft>
                  <a:spcPct val="0"/>
                </a:spcAft>
              </a:pPr>
              <a:t>‹#›</a:t>
            </a:fld>
            <a:endParaRPr kumimoji="1" lang="ko-KR" altLang="en-US" sz="1400" b="1" dirty="0">
              <a:solidFill>
                <a:srgbClr val="000000"/>
              </a:solidFill>
              <a:latin typeface="Arial" charset="0"/>
              <a:ea typeface="HY견고딕" pitchFamily="18" charset="-127"/>
            </a:endParaRPr>
          </a:p>
        </p:txBody>
      </p:sp>
      <p:sp>
        <p:nvSpPr>
          <p:cNvPr id="7" name="TextBox 6"/>
          <p:cNvSpPr txBox="1"/>
          <p:nvPr userDrawn="1"/>
        </p:nvSpPr>
        <p:spPr>
          <a:xfrm>
            <a:off x="1589999" y="6431160"/>
            <a:ext cx="5976664" cy="307777"/>
          </a:xfrm>
          <a:prstGeom prst="rect">
            <a:avLst/>
          </a:prstGeom>
          <a:noFill/>
        </p:spPr>
        <p:txBody>
          <a:bodyPr wrap="square" rtlCol="0">
            <a:spAutoFit/>
          </a:bodyPr>
          <a:lstStyle/>
          <a:p>
            <a:pPr algn="ctr" fontAlgn="base">
              <a:spcBef>
                <a:spcPct val="0"/>
              </a:spcBef>
              <a:spcAft>
                <a:spcPct val="0"/>
              </a:spcAft>
            </a:pPr>
            <a:r>
              <a:rPr kumimoji="1" lang="en-US" altLang="ko-KR" sz="1400" dirty="0" smtClean="0">
                <a:solidFill>
                  <a:srgbClr val="000000"/>
                </a:solidFill>
                <a:latin typeface="Arial" charset="0"/>
                <a:ea typeface="HY견고딕" pitchFamily="18" charset="-127"/>
              </a:rPr>
              <a:t>Analytical Methodologies for Big Data (KSE526) ©2013-2014 Jae-Gil Lee</a:t>
            </a:r>
          </a:p>
        </p:txBody>
      </p:sp>
    </p:spTree>
    <p:extLst>
      <p:ext uri="{BB962C8B-B14F-4D97-AF65-F5344CB8AC3E}">
        <p14:creationId xmlns:p14="http://schemas.microsoft.com/office/powerpoint/2010/main" val="428731092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30875813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a:xfrm>
            <a:off x="1600200" y="109728"/>
            <a:ext cx="5943600" cy="1015016"/>
          </a:xfrm>
        </p:spPr>
        <p:txBody>
          <a:bodyPr>
            <a:normAutofit/>
          </a:bodyPr>
          <a:lstStyle>
            <a:lvl1pPr>
              <a:defRPr sz="4000"/>
            </a:lvl1pPr>
          </a:lstStyle>
          <a:p>
            <a:r>
              <a:rPr lang="ko-KR" altLang="en-US" dirty="0" smtClean="0"/>
              <a:t>마스터 제목 스타일 편집</a:t>
            </a:r>
            <a:endParaRPr lang="en-US" dirty="0"/>
          </a:p>
        </p:txBody>
      </p:sp>
      <p:sp>
        <p:nvSpPr>
          <p:cNvPr id="3" name="Content Placeholder 2"/>
          <p:cNvSpPr>
            <a:spLocks noGrp="1"/>
          </p:cNvSpPr>
          <p:nvPr>
            <p:ph idx="1"/>
          </p:nvPr>
        </p:nvSpPr>
        <p:spPr>
          <a:xfrm>
            <a:off x="457200" y="1268760"/>
            <a:ext cx="8229600" cy="4857720"/>
          </a:xfrm>
        </p:spPr>
        <p:txBody>
          <a:bodyPr/>
          <a:lstStyle>
            <a:lvl1pPr>
              <a:defRPr sz="2800"/>
            </a:lvl1pPr>
            <a:lvl2pPr>
              <a:defRPr sz="2400" baseline="0"/>
            </a:lvl2pPr>
            <a:lvl3pPr>
              <a:defRPr sz="2000"/>
            </a:lvl3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en-US" dirty="0"/>
          </a:p>
        </p:txBody>
      </p:sp>
      <p:sp>
        <p:nvSpPr>
          <p:cNvPr id="4" name="Date Placeholder 3"/>
          <p:cNvSpPr>
            <a:spLocks noGrp="1"/>
          </p:cNvSpPr>
          <p:nvPr>
            <p:ph type="dt" sz="half" idx="10"/>
          </p:nvPr>
        </p:nvSpPr>
        <p:spPr>
          <a:xfrm>
            <a:off x="73152" y="6583680"/>
            <a:ext cx="2133600" cy="228600"/>
          </a:xfrm>
          <a:prstGeom prst="rect">
            <a:avLst/>
          </a:prstGeom>
        </p:spPr>
        <p:txBody>
          <a:bodyPr/>
          <a:lstStyle/>
          <a:p>
            <a:fld id="{CE71E10D-A7CC-4F13-94ED-FB881264C6B9}" type="datetimeFigureOut">
              <a:rPr lang="ko-KR" altLang="en-US" smtClean="0"/>
              <a:t>2015-08-10</a:t>
            </a:fld>
            <a:endParaRPr lang="ko-KR" altLang="en-US" dirty="0"/>
          </a:p>
        </p:txBody>
      </p:sp>
      <p:sp>
        <p:nvSpPr>
          <p:cNvPr id="5" name="Footer Placeholder 4"/>
          <p:cNvSpPr>
            <a:spLocks noGrp="1"/>
          </p:cNvSpPr>
          <p:nvPr>
            <p:ph type="ftr" sz="quarter" idx="11"/>
          </p:nvPr>
        </p:nvSpPr>
        <p:spPr>
          <a:xfrm>
            <a:off x="2670048" y="6583680"/>
            <a:ext cx="5029200" cy="228600"/>
          </a:xfrm>
          <a:prstGeom prst="rect">
            <a:avLst/>
          </a:prstGeom>
        </p:spPr>
        <p:txBody>
          <a:bodyPr/>
          <a:lstStyle/>
          <a:p>
            <a:endParaRPr lang="ko-KR" altLang="en-US" dirty="0"/>
          </a:p>
        </p:txBody>
      </p:sp>
      <p:sp>
        <p:nvSpPr>
          <p:cNvPr id="6" name="Slide Number Placeholder 5"/>
          <p:cNvSpPr>
            <a:spLocks noGrp="1"/>
          </p:cNvSpPr>
          <p:nvPr>
            <p:ph type="sldNum" sz="quarter" idx="12"/>
          </p:nvPr>
        </p:nvSpPr>
        <p:spPr>
          <a:xfrm>
            <a:off x="8302752" y="6583680"/>
            <a:ext cx="457200" cy="228600"/>
          </a:xfrm>
          <a:prstGeom prst="rect">
            <a:avLst/>
          </a:prstGeom>
        </p:spPr>
        <p:txBody>
          <a:bodyPr/>
          <a:lstStyle/>
          <a:p>
            <a:fld id="{1BAD9479-88DB-4251-8816-8E98B81F7999}" type="slidenum">
              <a:rPr lang="ko-KR" altLang="en-US" smtClean="0"/>
              <a:t>‹#›</a:t>
            </a:fld>
            <a:endParaRPr lang="ko-KR" altLang="en-US"/>
          </a:p>
        </p:txBody>
      </p:sp>
      <p:sp>
        <p:nvSpPr>
          <p:cNvPr id="7" name="Oval 6"/>
          <p:cNvSpPr/>
          <p:nvPr/>
        </p:nvSpPr>
        <p:spPr bwMode="gray">
          <a:xfrm>
            <a:off x="301752" y="47667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bwMode="gray">
          <a:xfrm>
            <a:off x="758952" y="47667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bwMode="gray">
          <a:xfrm>
            <a:off x="1216152" y="47667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bwMode="gray">
          <a:xfrm>
            <a:off x="7635240" y="47667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bwMode="gray">
          <a:xfrm>
            <a:off x="8092440" y="47667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bwMode="gray">
          <a:xfrm>
            <a:off x="8549640" y="47667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722376" y="3438144"/>
            <a:ext cx="7735824" cy="1352931"/>
          </a:xfrm>
        </p:spPr>
        <p:txBody>
          <a:bodyPr anchor="t"/>
          <a:lstStyle>
            <a:lvl1pPr algn="l">
              <a:defRPr sz="4000" b="1" cap="all"/>
            </a:lvl1pPr>
          </a:lstStyle>
          <a:p>
            <a:r>
              <a:rPr lang="ko-KR" altLang="en-US" smtClean="0"/>
              <a:t>마스터 제목 스타일 편집</a:t>
            </a:r>
            <a:endParaRPr lang="en-US"/>
          </a:p>
        </p:txBody>
      </p:sp>
      <p:sp>
        <p:nvSpPr>
          <p:cNvPr id="3" name="Text Placeholder 2"/>
          <p:cNvSpPr>
            <a:spLocks noGrp="1"/>
          </p:cNvSpPr>
          <p:nvPr>
            <p:ph type="body" idx="1"/>
          </p:nvPr>
        </p:nvSpPr>
        <p:spPr bwMode="black">
          <a:xfrm>
            <a:off x="2029968" y="1929384"/>
            <a:ext cx="6419088" cy="1499616"/>
          </a:xfrm>
        </p:spPr>
        <p:txBody>
          <a:bodyPr anchor="b"/>
          <a:lstStyle>
            <a:lvl1pPr marL="0" indent="0">
              <a:buNone/>
              <a:defRPr sz="2000" b="1">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Date Placeholder 3"/>
          <p:cNvSpPr>
            <a:spLocks noGrp="1"/>
          </p:cNvSpPr>
          <p:nvPr>
            <p:ph type="dt" sz="half" idx="10"/>
          </p:nvPr>
        </p:nvSpPr>
        <p:spPr>
          <a:xfrm>
            <a:off x="73152" y="6583680"/>
            <a:ext cx="2133600" cy="228600"/>
          </a:xfrm>
          <a:prstGeom prst="rect">
            <a:avLst/>
          </a:prstGeom>
        </p:spPr>
        <p:txBody>
          <a:bodyPr/>
          <a:lstStyle/>
          <a:p>
            <a:fld id="{CE71E10D-A7CC-4F13-94ED-FB881264C6B9}" type="datetimeFigureOut">
              <a:rPr lang="ko-KR" altLang="en-US" smtClean="0"/>
              <a:t>2015-08-10</a:t>
            </a:fld>
            <a:endParaRPr lang="ko-KR" altLang="en-US"/>
          </a:p>
        </p:txBody>
      </p:sp>
      <p:sp>
        <p:nvSpPr>
          <p:cNvPr id="5" name="Footer Placeholder 4"/>
          <p:cNvSpPr>
            <a:spLocks noGrp="1"/>
          </p:cNvSpPr>
          <p:nvPr>
            <p:ph type="ftr" sz="quarter" idx="11"/>
          </p:nvPr>
        </p:nvSpPr>
        <p:spPr>
          <a:xfrm>
            <a:off x="2670048" y="6583680"/>
            <a:ext cx="5029200" cy="228600"/>
          </a:xfrm>
          <a:prstGeom prst="rect">
            <a:avLst/>
          </a:prstGeom>
        </p:spPr>
        <p:txBody>
          <a:bodyPr/>
          <a:lstStyle/>
          <a:p>
            <a:endParaRPr lang="ko-KR" altLang="en-US"/>
          </a:p>
        </p:txBody>
      </p:sp>
      <p:sp>
        <p:nvSpPr>
          <p:cNvPr id="6" name="Slide Number Placeholder 5"/>
          <p:cNvSpPr>
            <a:spLocks noGrp="1"/>
          </p:cNvSpPr>
          <p:nvPr>
            <p:ph type="sldNum" sz="quarter" idx="12"/>
          </p:nvPr>
        </p:nvSpPr>
        <p:spPr>
          <a:xfrm>
            <a:off x="8302752" y="6583680"/>
            <a:ext cx="457200" cy="228600"/>
          </a:xfrm>
          <a:prstGeom prst="rect">
            <a:avLst/>
          </a:prstGeom>
        </p:spPr>
        <p:txBody>
          <a:bodyPr/>
          <a:lstStyle/>
          <a:p>
            <a:fld id="{1BAD9479-88DB-4251-8816-8E98B81F7999}" type="slidenum">
              <a:rPr lang="ko-KR" altLang="en-US" smtClean="0"/>
              <a:t>‹#›</a:t>
            </a:fld>
            <a:endParaRPr lang="ko-KR" altLang="en-US"/>
          </a:p>
        </p:txBody>
      </p:sp>
      <p:sp>
        <p:nvSpPr>
          <p:cNvPr id="7" name="Oval 6"/>
          <p:cNvSpPr/>
          <p:nvPr/>
        </p:nvSpPr>
        <p:spPr bwMode="gray">
          <a:xfrm>
            <a:off x="758952" y="3099816"/>
            <a:ext cx="283464" cy="283464"/>
          </a:xfrm>
          <a:prstGeom prst="ellipse">
            <a:avLst/>
          </a:prstGeom>
          <a:noFill/>
          <a:ln w="5715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bwMode="gray">
          <a:xfrm>
            <a:off x="1216152" y="3099816"/>
            <a:ext cx="283464" cy="283464"/>
          </a:xfrm>
          <a:prstGeom prst="ellipse">
            <a:avLst/>
          </a:prstGeom>
          <a:noFill/>
          <a:ln w="5715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bwMode="gray">
          <a:xfrm>
            <a:off x="1673352" y="3099816"/>
            <a:ext cx="283464" cy="283464"/>
          </a:xfrm>
          <a:prstGeom prst="ellipse">
            <a:avLst/>
          </a:prstGeom>
          <a:noFill/>
          <a:ln w="5715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a:xfrm>
            <a:off x="1499616" y="73152"/>
            <a:ext cx="6144768" cy="1143000"/>
          </a:xfrm>
        </p:spPr>
        <p:txBody>
          <a:bodyPr/>
          <a:lstStyle/>
          <a:p>
            <a:r>
              <a:rPr lang="ko-KR" altLang="en-US" smtClean="0"/>
              <a:t>마스터 제목 스타일 편집</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5" name="Date Placeholder 4"/>
          <p:cNvSpPr>
            <a:spLocks noGrp="1"/>
          </p:cNvSpPr>
          <p:nvPr>
            <p:ph type="dt" sz="half" idx="10"/>
          </p:nvPr>
        </p:nvSpPr>
        <p:spPr>
          <a:xfrm>
            <a:off x="73152" y="6583680"/>
            <a:ext cx="2133600" cy="228600"/>
          </a:xfrm>
          <a:prstGeom prst="rect">
            <a:avLst/>
          </a:prstGeom>
        </p:spPr>
        <p:txBody>
          <a:bodyPr/>
          <a:lstStyle/>
          <a:p>
            <a:fld id="{CE71E10D-A7CC-4F13-94ED-FB881264C6B9}" type="datetimeFigureOut">
              <a:rPr lang="ko-KR" altLang="en-US" smtClean="0"/>
              <a:t>2015-08-10</a:t>
            </a:fld>
            <a:endParaRPr lang="ko-KR" altLang="en-US"/>
          </a:p>
        </p:txBody>
      </p:sp>
      <p:sp>
        <p:nvSpPr>
          <p:cNvPr id="6" name="Footer Placeholder 5"/>
          <p:cNvSpPr>
            <a:spLocks noGrp="1"/>
          </p:cNvSpPr>
          <p:nvPr>
            <p:ph type="ftr" sz="quarter" idx="11"/>
          </p:nvPr>
        </p:nvSpPr>
        <p:spPr>
          <a:xfrm>
            <a:off x="2670048" y="6583680"/>
            <a:ext cx="5029200" cy="228600"/>
          </a:xfrm>
          <a:prstGeom prst="rect">
            <a:avLst/>
          </a:prstGeom>
        </p:spPr>
        <p:txBody>
          <a:bodyPr/>
          <a:lstStyle/>
          <a:p>
            <a:endParaRPr lang="ko-KR" altLang="en-US"/>
          </a:p>
        </p:txBody>
      </p:sp>
      <p:sp>
        <p:nvSpPr>
          <p:cNvPr id="7" name="Slide Number Placeholder 6"/>
          <p:cNvSpPr>
            <a:spLocks noGrp="1"/>
          </p:cNvSpPr>
          <p:nvPr>
            <p:ph type="sldNum" sz="quarter" idx="12"/>
          </p:nvPr>
        </p:nvSpPr>
        <p:spPr>
          <a:xfrm>
            <a:off x="8302752" y="6583680"/>
            <a:ext cx="457200" cy="228600"/>
          </a:xfrm>
          <a:prstGeom prst="rect">
            <a:avLst/>
          </a:prstGeom>
        </p:spPr>
        <p:txBody>
          <a:bodyPr/>
          <a:lstStyle/>
          <a:p>
            <a:fld id="{1BAD9479-88DB-4251-8816-8E98B81F7999}" type="slidenum">
              <a:rPr lang="ko-KR" altLang="en-US" smtClean="0"/>
              <a:t>‹#›</a:t>
            </a:fld>
            <a:endParaRPr lang="ko-KR" altLang="en-US"/>
          </a:p>
        </p:txBody>
      </p:sp>
      <p:sp>
        <p:nvSpPr>
          <p:cNvPr id="8" name="Oval 7"/>
          <p:cNvSpPr/>
          <p:nvPr/>
        </p:nvSpPr>
        <p:spPr bwMode="gray">
          <a:xfrm>
            <a:off x="301752"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bwMode="gray">
          <a:xfrm>
            <a:off x="758952"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bwMode="gray">
          <a:xfrm>
            <a:off x="1216152"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bwMode="gray">
          <a:xfrm>
            <a:off x="7635240"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bwMode="gray">
          <a:xfrm>
            <a:off x="8092440"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bwMode="gray">
          <a:xfrm>
            <a:off x="8549640"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448056" y="1426464"/>
            <a:ext cx="4041648" cy="786384"/>
          </a:xfrm>
        </p:spPr>
        <p:txBody>
          <a:bodyPr anchor="b"/>
          <a:lstStyle>
            <a:lvl1pPr marL="0" indent="0">
              <a:buFont typeface="Arial" pitchFamily="34" charset="0"/>
              <a:buNone/>
              <a:defRPr sz="2400" b="1">
                <a:ln>
                  <a:solidFill>
                    <a:schemeClr val="accent2">
                      <a:lumMod val="50000"/>
                    </a:schemeClr>
                  </a:solidFill>
                </a:ln>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Content Placeholder 3"/>
          <p:cNvSpPr>
            <a:spLocks noGrp="1"/>
          </p:cNvSpPr>
          <p:nvPr>
            <p:ph sz="half" idx="2"/>
          </p:nvPr>
        </p:nvSpPr>
        <p:spPr>
          <a:xfrm>
            <a:off x="448056" y="2240280"/>
            <a:ext cx="4050792" cy="377647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5" name="Text Placeholder 4"/>
          <p:cNvSpPr>
            <a:spLocks noGrp="1"/>
          </p:cNvSpPr>
          <p:nvPr>
            <p:ph type="body" sz="quarter" idx="3"/>
          </p:nvPr>
        </p:nvSpPr>
        <p:spPr bwMode="gray">
          <a:xfrm>
            <a:off x="4599432" y="1426464"/>
            <a:ext cx="4041648" cy="786384"/>
          </a:xfrm>
        </p:spPr>
        <p:txBody>
          <a:bodyPr anchor="b"/>
          <a:lstStyle>
            <a:lvl1pPr marL="0" indent="0">
              <a:buNone/>
              <a:defRPr sz="2400" b="1">
                <a:ln>
                  <a:solidFill>
                    <a:schemeClr val="accent4">
                      <a:lumMod val="50000"/>
                    </a:schemeClr>
                  </a:solidFill>
                </a:ln>
                <a:solidFill>
                  <a:schemeClr val="accent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Content Placeholder 5"/>
          <p:cNvSpPr>
            <a:spLocks noGrp="1"/>
          </p:cNvSpPr>
          <p:nvPr>
            <p:ph sz="quarter" idx="4"/>
          </p:nvPr>
        </p:nvSpPr>
        <p:spPr>
          <a:xfrm>
            <a:off x="4599432" y="2240280"/>
            <a:ext cx="4050792" cy="377647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7" name="Date Placeholder 6"/>
          <p:cNvSpPr>
            <a:spLocks noGrp="1"/>
          </p:cNvSpPr>
          <p:nvPr>
            <p:ph type="dt" sz="half" idx="10"/>
          </p:nvPr>
        </p:nvSpPr>
        <p:spPr>
          <a:xfrm>
            <a:off x="73152" y="6583680"/>
            <a:ext cx="2133600" cy="228600"/>
          </a:xfrm>
          <a:prstGeom prst="rect">
            <a:avLst/>
          </a:prstGeom>
        </p:spPr>
        <p:txBody>
          <a:bodyPr/>
          <a:lstStyle/>
          <a:p>
            <a:fld id="{CE71E10D-A7CC-4F13-94ED-FB881264C6B9}" type="datetimeFigureOut">
              <a:rPr lang="ko-KR" altLang="en-US" smtClean="0"/>
              <a:t>2015-08-10</a:t>
            </a:fld>
            <a:endParaRPr lang="ko-KR" altLang="en-US"/>
          </a:p>
        </p:txBody>
      </p:sp>
      <p:sp>
        <p:nvSpPr>
          <p:cNvPr id="8" name="Footer Placeholder 7"/>
          <p:cNvSpPr>
            <a:spLocks noGrp="1"/>
          </p:cNvSpPr>
          <p:nvPr>
            <p:ph type="ftr" sz="quarter" idx="11"/>
          </p:nvPr>
        </p:nvSpPr>
        <p:spPr>
          <a:xfrm>
            <a:off x="2670048" y="6583680"/>
            <a:ext cx="5029200" cy="228600"/>
          </a:xfrm>
          <a:prstGeom prst="rect">
            <a:avLst/>
          </a:prstGeom>
        </p:spPr>
        <p:txBody>
          <a:bodyPr/>
          <a:lstStyle/>
          <a:p>
            <a:endParaRPr lang="ko-KR" altLang="en-US"/>
          </a:p>
        </p:txBody>
      </p:sp>
      <p:sp>
        <p:nvSpPr>
          <p:cNvPr id="9" name="Slide Number Placeholder 8"/>
          <p:cNvSpPr>
            <a:spLocks noGrp="1"/>
          </p:cNvSpPr>
          <p:nvPr>
            <p:ph type="sldNum" sz="quarter" idx="12"/>
          </p:nvPr>
        </p:nvSpPr>
        <p:spPr>
          <a:xfrm>
            <a:off x="8302752" y="6583680"/>
            <a:ext cx="457200" cy="228600"/>
          </a:xfrm>
          <a:prstGeom prst="rect">
            <a:avLst/>
          </a:prstGeom>
        </p:spPr>
        <p:txBody>
          <a:bodyPr/>
          <a:lstStyle/>
          <a:p>
            <a:fld id="{1BAD9479-88DB-4251-8816-8E98B81F7999}" type="slidenum">
              <a:rPr lang="ko-KR" altLang="en-US" smtClean="0"/>
              <a:t>‹#›</a:t>
            </a:fld>
            <a:endParaRPr lang="ko-KR" altLang="en-US"/>
          </a:p>
        </p:txBody>
      </p:sp>
      <p:sp>
        <p:nvSpPr>
          <p:cNvPr id="10" name="Oval 9"/>
          <p:cNvSpPr/>
          <p:nvPr/>
        </p:nvSpPr>
        <p:spPr bwMode="gray">
          <a:xfrm>
            <a:off x="301752"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bwMode="gray">
          <a:xfrm>
            <a:off x="758952"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bwMode="gray">
          <a:xfrm>
            <a:off x="8092440"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bwMode="gray">
          <a:xfrm>
            <a:off x="8549640"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69848" y="73152"/>
            <a:ext cx="7004304" cy="1143000"/>
          </a:xfrm>
        </p:spPr>
        <p:txBody>
          <a:bodyPr/>
          <a:lstStyle>
            <a:lvl1pPr>
              <a:defRPr/>
            </a:lvl1pPr>
          </a:lstStyle>
          <a:p>
            <a:r>
              <a:rPr lang="ko-KR" altLang="en-US" smtClean="0"/>
              <a:t>마스터 제목 스타일 편집</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a:xfrm>
            <a:off x="1069848" y="109728"/>
            <a:ext cx="7004304" cy="1143000"/>
          </a:xfrm>
        </p:spPr>
        <p:txBody>
          <a:bodyPr/>
          <a:lstStyle/>
          <a:p>
            <a:r>
              <a:rPr lang="ko-KR" altLang="en-US" smtClean="0"/>
              <a:t>마스터 제목 스타일 편집</a:t>
            </a:r>
            <a:endParaRPr lang="en-US"/>
          </a:p>
        </p:txBody>
      </p:sp>
      <p:sp>
        <p:nvSpPr>
          <p:cNvPr id="3" name="Date Placeholder 2"/>
          <p:cNvSpPr>
            <a:spLocks noGrp="1"/>
          </p:cNvSpPr>
          <p:nvPr>
            <p:ph type="dt" sz="half" idx="10"/>
          </p:nvPr>
        </p:nvSpPr>
        <p:spPr>
          <a:xfrm>
            <a:off x="73152" y="6583680"/>
            <a:ext cx="2133600" cy="228600"/>
          </a:xfrm>
          <a:prstGeom prst="rect">
            <a:avLst/>
          </a:prstGeom>
        </p:spPr>
        <p:txBody>
          <a:bodyPr/>
          <a:lstStyle/>
          <a:p>
            <a:fld id="{CE71E10D-A7CC-4F13-94ED-FB881264C6B9}" type="datetimeFigureOut">
              <a:rPr lang="ko-KR" altLang="en-US" smtClean="0"/>
              <a:t>2015-08-10</a:t>
            </a:fld>
            <a:endParaRPr lang="ko-KR" altLang="en-US"/>
          </a:p>
        </p:txBody>
      </p:sp>
      <p:sp>
        <p:nvSpPr>
          <p:cNvPr id="4" name="Footer Placeholder 3"/>
          <p:cNvSpPr>
            <a:spLocks noGrp="1"/>
          </p:cNvSpPr>
          <p:nvPr>
            <p:ph type="ftr" sz="quarter" idx="11"/>
          </p:nvPr>
        </p:nvSpPr>
        <p:spPr>
          <a:xfrm>
            <a:off x="2670048" y="6583680"/>
            <a:ext cx="5029200" cy="228600"/>
          </a:xfrm>
          <a:prstGeom prst="rect">
            <a:avLst/>
          </a:prstGeom>
        </p:spPr>
        <p:txBody>
          <a:bodyPr/>
          <a:lstStyle/>
          <a:p>
            <a:endParaRPr lang="ko-KR" altLang="en-US"/>
          </a:p>
        </p:txBody>
      </p:sp>
      <p:sp>
        <p:nvSpPr>
          <p:cNvPr id="5" name="Slide Number Placeholder 4"/>
          <p:cNvSpPr>
            <a:spLocks noGrp="1"/>
          </p:cNvSpPr>
          <p:nvPr>
            <p:ph type="sldNum" sz="quarter" idx="12"/>
          </p:nvPr>
        </p:nvSpPr>
        <p:spPr>
          <a:xfrm>
            <a:off x="8302752" y="6583680"/>
            <a:ext cx="457200" cy="228600"/>
          </a:xfrm>
          <a:prstGeom prst="rect">
            <a:avLst/>
          </a:prstGeom>
        </p:spPr>
        <p:txBody>
          <a:bodyPr/>
          <a:lstStyle/>
          <a:p>
            <a:fld id="{1BAD9479-88DB-4251-8816-8E98B81F7999}" type="slidenum">
              <a:rPr lang="ko-KR" altLang="en-US" smtClean="0"/>
              <a:t>‹#›</a:t>
            </a:fld>
            <a:endParaRPr lang="ko-KR" altLang="en-US"/>
          </a:p>
        </p:txBody>
      </p:sp>
      <p:sp>
        <p:nvSpPr>
          <p:cNvPr id="6" name="Oval 5"/>
          <p:cNvSpPr/>
          <p:nvPr/>
        </p:nvSpPr>
        <p:spPr bwMode="gray">
          <a:xfrm>
            <a:off x="301752"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bwMode="gray">
          <a:xfrm>
            <a:off x="758952"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bwMode="gray">
          <a:xfrm>
            <a:off x="8092440"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bwMode="gray">
          <a:xfrm>
            <a:off x="8549640"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52" y="6583680"/>
            <a:ext cx="2133600" cy="228600"/>
          </a:xfrm>
          <a:prstGeom prst="rect">
            <a:avLst/>
          </a:prstGeom>
        </p:spPr>
        <p:txBody>
          <a:bodyPr/>
          <a:lstStyle/>
          <a:p>
            <a:fld id="{CE71E10D-A7CC-4F13-94ED-FB881264C6B9}" type="datetimeFigureOut">
              <a:rPr lang="ko-KR" altLang="en-US" smtClean="0"/>
              <a:t>2015-08-10</a:t>
            </a:fld>
            <a:endParaRPr lang="ko-KR" altLang="en-US"/>
          </a:p>
        </p:txBody>
      </p:sp>
      <p:sp>
        <p:nvSpPr>
          <p:cNvPr id="3" name="Footer Placeholder 2"/>
          <p:cNvSpPr>
            <a:spLocks noGrp="1"/>
          </p:cNvSpPr>
          <p:nvPr>
            <p:ph type="ftr" sz="quarter" idx="11"/>
          </p:nvPr>
        </p:nvSpPr>
        <p:spPr>
          <a:xfrm>
            <a:off x="2670048" y="6583680"/>
            <a:ext cx="5029200" cy="228600"/>
          </a:xfrm>
          <a:prstGeom prst="rect">
            <a:avLst/>
          </a:prstGeom>
        </p:spPr>
        <p:txBody>
          <a:bodyPr/>
          <a:lstStyle/>
          <a:p>
            <a:endParaRPr lang="ko-KR" altLang="en-US"/>
          </a:p>
        </p:txBody>
      </p:sp>
      <p:sp>
        <p:nvSpPr>
          <p:cNvPr id="4" name="Slide Number Placeholder 3"/>
          <p:cNvSpPr>
            <a:spLocks noGrp="1"/>
          </p:cNvSpPr>
          <p:nvPr>
            <p:ph type="sldNum" sz="quarter" idx="12"/>
          </p:nvPr>
        </p:nvSpPr>
        <p:spPr>
          <a:xfrm>
            <a:off x="8302752" y="6583680"/>
            <a:ext cx="457200" cy="228600"/>
          </a:xfrm>
          <a:prstGeom prst="rect">
            <a:avLst/>
          </a:prstGeom>
        </p:spPr>
        <p:txBody>
          <a:bodyPr/>
          <a:lstStyle/>
          <a:p>
            <a:fld id="{1BAD9479-88DB-4251-8816-8E98B81F7999}" type="slidenum">
              <a:rPr lang="ko-KR" altLang="en-US" smtClean="0"/>
              <a:t>‹#›</a:t>
            </a:fld>
            <a:endParaRPr lang="ko-KR"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spTree>
      <p:nvGrpSpPr>
        <p:cNvPr id="1" name=""/>
        <p:cNvGrpSpPr/>
        <p:nvPr/>
      </p:nvGrpSpPr>
      <p:grpSpPr>
        <a:xfrm>
          <a:off x="0" y="0"/>
          <a:ext cx="0" cy="0"/>
          <a:chOff x="0" y="0"/>
          <a:chExt cx="0" cy="0"/>
        </a:xfrm>
      </p:grpSpPr>
      <p:grpSp>
        <p:nvGrpSpPr>
          <p:cNvPr id="14" name="Group 13"/>
          <p:cNvGrpSpPr/>
          <p:nvPr/>
        </p:nvGrpSpPr>
        <p:grpSpPr bwMode="gray">
          <a:xfrm>
            <a:off x="-5918" y="0"/>
            <a:ext cx="2404872" cy="1783080"/>
            <a:chOff x="-5918" y="0"/>
            <a:chExt cx="3089429" cy="2295395"/>
          </a:xfrm>
        </p:grpSpPr>
        <p:sp>
          <p:nvSpPr>
            <p:cNvPr id="8" name="Freeform 7"/>
            <p:cNvSpPr/>
            <p:nvPr userDrawn="1"/>
          </p:nvSpPr>
          <p:spPr bwMode="gray">
            <a:xfrm>
              <a:off x="1772575" y="0"/>
              <a:ext cx="1310936" cy="1115627"/>
            </a:xfrm>
            <a:custGeom>
              <a:avLst/>
              <a:gdLst>
                <a:gd name="connsiteX0" fmla="*/ 0 w 1310936"/>
                <a:gd name="connsiteY0" fmla="*/ 0 h 1115627"/>
                <a:gd name="connsiteX1" fmla="*/ 435006 w 1310936"/>
                <a:gd name="connsiteY1" fmla="*/ 1115627 h 1115627"/>
                <a:gd name="connsiteX2" fmla="*/ 1310936 w 1310936"/>
                <a:gd name="connsiteY2" fmla="*/ 645111 h 1115627"/>
                <a:gd name="connsiteX3" fmla="*/ 1222159 w 1310936"/>
                <a:gd name="connsiteY3" fmla="*/ 0 h 1115627"/>
                <a:gd name="connsiteX4" fmla="*/ 0 w 1310936"/>
                <a:gd name="connsiteY4" fmla="*/ 0 h 1115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0936" h="1115627">
                  <a:moveTo>
                    <a:pt x="0" y="0"/>
                  </a:moveTo>
                  <a:lnTo>
                    <a:pt x="435006" y="1115627"/>
                  </a:lnTo>
                  <a:lnTo>
                    <a:pt x="1310936" y="645111"/>
                  </a:lnTo>
                  <a:lnTo>
                    <a:pt x="1222159" y="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userDrawn="1"/>
          </p:nvSpPr>
          <p:spPr bwMode="gray">
            <a:xfrm>
              <a:off x="-5918" y="0"/>
              <a:ext cx="2019775" cy="1452979"/>
            </a:xfrm>
            <a:custGeom>
              <a:avLst/>
              <a:gdLst>
                <a:gd name="connsiteX0" fmla="*/ 0 w 2013857"/>
                <a:gd name="connsiteY0" fmla="*/ 10886 h 1436914"/>
                <a:gd name="connsiteX1" fmla="*/ 0 w 2013857"/>
                <a:gd name="connsiteY1" fmla="*/ 1436914 h 1436914"/>
                <a:gd name="connsiteX2" fmla="*/ 2013857 w 2013857"/>
                <a:gd name="connsiteY2" fmla="*/ 794657 h 1436914"/>
                <a:gd name="connsiteX3" fmla="*/ 1687286 w 2013857"/>
                <a:gd name="connsiteY3" fmla="*/ 0 h 1436914"/>
                <a:gd name="connsiteX4" fmla="*/ 0 w 2013857"/>
                <a:gd name="connsiteY4" fmla="*/ 10886 h 1436914"/>
                <a:gd name="connsiteX0" fmla="*/ 0 w 2013857"/>
                <a:gd name="connsiteY0" fmla="*/ 2008 h 1436914"/>
                <a:gd name="connsiteX1" fmla="*/ 0 w 2013857"/>
                <a:gd name="connsiteY1" fmla="*/ 1436914 h 1436914"/>
                <a:gd name="connsiteX2" fmla="*/ 2013857 w 2013857"/>
                <a:gd name="connsiteY2" fmla="*/ 794657 h 1436914"/>
                <a:gd name="connsiteX3" fmla="*/ 1687286 w 2013857"/>
                <a:gd name="connsiteY3" fmla="*/ 0 h 1436914"/>
                <a:gd name="connsiteX4" fmla="*/ 0 w 2013857"/>
                <a:gd name="connsiteY4" fmla="*/ 2008 h 1436914"/>
                <a:gd name="connsiteX0" fmla="*/ 5918 w 2019775"/>
                <a:gd name="connsiteY0" fmla="*/ 2008 h 1452979"/>
                <a:gd name="connsiteX1" fmla="*/ 5918 w 2019775"/>
                <a:gd name="connsiteY1" fmla="*/ 1436914 h 1452979"/>
                <a:gd name="connsiteX2" fmla="*/ 0 w 2019775"/>
                <a:gd name="connsiteY2" fmla="*/ 1452979 h 1452979"/>
                <a:gd name="connsiteX3" fmla="*/ 2019775 w 2019775"/>
                <a:gd name="connsiteY3" fmla="*/ 794657 h 1452979"/>
                <a:gd name="connsiteX4" fmla="*/ 1693204 w 2019775"/>
                <a:gd name="connsiteY4" fmla="*/ 0 h 1452979"/>
                <a:gd name="connsiteX5" fmla="*/ 5918 w 2019775"/>
                <a:gd name="connsiteY5" fmla="*/ 2008 h 145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9775" h="1452979">
                  <a:moveTo>
                    <a:pt x="5918" y="2008"/>
                  </a:moveTo>
                  <a:lnTo>
                    <a:pt x="5918" y="1436914"/>
                  </a:lnTo>
                  <a:lnTo>
                    <a:pt x="0" y="1452979"/>
                  </a:lnTo>
                  <a:lnTo>
                    <a:pt x="2019775" y="794657"/>
                  </a:lnTo>
                  <a:lnTo>
                    <a:pt x="1693204" y="0"/>
                  </a:lnTo>
                  <a:lnTo>
                    <a:pt x="5918" y="200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userDrawn="1"/>
          </p:nvSpPr>
          <p:spPr bwMode="gray">
            <a:xfrm>
              <a:off x="-3132" y="895611"/>
              <a:ext cx="2156565" cy="1399784"/>
            </a:xfrm>
            <a:custGeom>
              <a:avLst/>
              <a:gdLst>
                <a:gd name="connsiteX0" fmla="*/ 2048006 w 2148214"/>
                <a:gd name="connsiteY0" fmla="*/ 0 h 1399784"/>
                <a:gd name="connsiteX1" fmla="*/ 2148214 w 2148214"/>
                <a:gd name="connsiteY1" fmla="*/ 253652 h 1399784"/>
                <a:gd name="connsiteX2" fmla="*/ 0 w 2148214"/>
                <a:gd name="connsiteY2" fmla="*/ 1399784 h 1399784"/>
                <a:gd name="connsiteX3" fmla="*/ 0 w 2148214"/>
                <a:gd name="connsiteY3" fmla="*/ 676405 h 1399784"/>
                <a:gd name="connsiteX4" fmla="*/ 2048006 w 2148214"/>
                <a:gd name="connsiteY4" fmla="*/ 0 h 1399784"/>
                <a:gd name="connsiteX0" fmla="*/ 2048006 w 2156565"/>
                <a:gd name="connsiteY0" fmla="*/ 0 h 1399784"/>
                <a:gd name="connsiteX1" fmla="*/ 2156565 w 2156565"/>
                <a:gd name="connsiteY1" fmla="*/ 247389 h 1399784"/>
                <a:gd name="connsiteX2" fmla="*/ 0 w 2156565"/>
                <a:gd name="connsiteY2" fmla="*/ 1399784 h 1399784"/>
                <a:gd name="connsiteX3" fmla="*/ 0 w 2156565"/>
                <a:gd name="connsiteY3" fmla="*/ 676405 h 1399784"/>
                <a:gd name="connsiteX4" fmla="*/ 2048006 w 2156565"/>
                <a:gd name="connsiteY4" fmla="*/ 0 h 1399784"/>
                <a:gd name="connsiteX0" fmla="*/ 2060532 w 2156565"/>
                <a:gd name="connsiteY0" fmla="*/ 0 h 1399784"/>
                <a:gd name="connsiteX1" fmla="*/ 2156565 w 2156565"/>
                <a:gd name="connsiteY1" fmla="*/ 247389 h 1399784"/>
                <a:gd name="connsiteX2" fmla="*/ 0 w 2156565"/>
                <a:gd name="connsiteY2" fmla="*/ 1399784 h 1399784"/>
                <a:gd name="connsiteX3" fmla="*/ 0 w 2156565"/>
                <a:gd name="connsiteY3" fmla="*/ 676405 h 1399784"/>
                <a:gd name="connsiteX4" fmla="*/ 2060532 w 2156565"/>
                <a:gd name="connsiteY4" fmla="*/ 0 h 1399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6565" h="1399784">
                  <a:moveTo>
                    <a:pt x="2060532" y="0"/>
                  </a:moveTo>
                  <a:lnTo>
                    <a:pt x="2156565" y="247389"/>
                  </a:lnTo>
                  <a:lnTo>
                    <a:pt x="0" y="1399784"/>
                  </a:lnTo>
                  <a:lnTo>
                    <a:pt x="0" y="676405"/>
                  </a:lnTo>
                  <a:lnTo>
                    <a:pt x="2060532"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bwMode="black">
          <a:xfrm>
            <a:off x="3575303" y="411480"/>
            <a:ext cx="5148072" cy="1162050"/>
          </a:xfrm>
        </p:spPr>
        <p:txBody>
          <a:bodyPr anchor="b">
            <a:normAutofit/>
          </a:bodyPr>
          <a:lstStyle>
            <a:lvl1pPr algn="l">
              <a:defRPr sz="3200" b="1">
                <a:solidFill>
                  <a:schemeClr val="tx2"/>
                </a:solidFill>
              </a:defRPr>
            </a:lvl1pPr>
          </a:lstStyle>
          <a:p>
            <a:r>
              <a:rPr lang="ko-KR" altLang="en-US" smtClean="0"/>
              <a:t>마스터 제목 스타일 편집</a:t>
            </a:r>
            <a:endParaRPr lang="en-US"/>
          </a:p>
        </p:txBody>
      </p:sp>
      <p:sp>
        <p:nvSpPr>
          <p:cNvPr id="3" name="Content Placeholder 2"/>
          <p:cNvSpPr>
            <a:spLocks noGrp="1"/>
          </p:cNvSpPr>
          <p:nvPr>
            <p:ph idx="1"/>
          </p:nvPr>
        </p:nvSpPr>
        <p:spPr>
          <a:xfrm>
            <a:off x="3575050" y="1664208"/>
            <a:ext cx="5111750" cy="470001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Text Placeholder 3"/>
          <p:cNvSpPr>
            <a:spLocks noGrp="1"/>
          </p:cNvSpPr>
          <p:nvPr>
            <p:ph type="body" sz="half" idx="2"/>
          </p:nvPr>
        </p:nvSpPr>
        <p:spPr bwMode="gray">
          <a:xfrm>
            <a:off x="640080" y="1664208"/>
            <a:ext cx="2825496" cy="4690872"/>
          </a:xfrm>
          <a:solidFill>
            <a:schemeClr val="accent6">
              <a:lumMod val="60000"/>
              <a:lumOff val="40000"/>
            </a:schemeClr>
          </a:solidFill>
          <a:effectLst>
            <a:outerShdw blurRad="50800" dist="38100" dir="5400000" algn="ctr" rotWithShape="0">
              <a:srgbClr val="000000">
                <a:alpha val="40000"/>
              </a:srgbClr>
            </a:outerShdw>
          </a:effectLst>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Date Placeholder 4"/>
          <p:cNvSpPr>
            <a:spLocks noGrp="1"/>
          </p:cNvSpPr>
          <p:nvPr>
            <p:ph type="dt" sz="half" idx="10"/>
          </p:nvPr>
        </p:nvSpPr>
        <p:spPr>
          <a:xfrm>
            <a:off x="642257" y="6583680"/>
            <a:ext cx="2133600" cy="228600"/>
          </a:xfrm>
          <a:prstGeom prst="rect">
            <a:avLst/>
          </a:prstGeom>
        </p:spPr>
        <p:txBody>
          <a:bodyPr/>
          <a:lstStyle/>
          <a:p>
            <a:fld id="{CE71E10D-A7CC-4F13-94ED-FB881264C6B9}" type="datetimeFigureOut">
              <a:rPr lang="ko-KR" altLang="en-US" smtClean="0"/>
              <a:t>2015-08-10</a:t>
            </a:fld>
            <a:endParaRPr lang="ko-KR" altLang="en-US"/>
          </a:p>
        </p:txBody>
      </p:sp>
      <p:sp>
        <p:nvSpPr>
          <p:cNvPr id="6" name="Footer Placeholder 5"/>
          <p:cNvSpPr>
            <a:spLocks noGrp="1"/>
          </p:cNvSpPr>
          <p:nvPr>
            <p:ph type="ftr" sz="quarter" idx="11"/>
          </p:nvPr>
        </p:nvSpPr>
        <p:spPr>
          <a:xfrm>
            <a:off x="2819400" y="6583680"/>
            <a:ext cx="5029200" cy="228600"/>
          </a:xfrm>
          <a:prstGeom prst="rect">
            <a:avLst/>
          </a:prstGeom>
        </p:spPr>
        <p:txBody>
          <a:bodyPr/>
          <a:lstStyle/>
          <a:p>
            <a:endParaRPr lang="ko-KR" altLang="en-US"/>
          </a:p>
        </p:txBody>
      </p:sp>
      <p:sp>
        <p:nvSpPr>
          <p:cNvPr id="7" name="Slide Number Placeholder 6"/>
          <p:cNvSpPr>
            <a:spLocks noGrp="1"/>
          </p:cNvSpPr>
          <p:nvPr>
            <p:ph type="sldNum" sz="quarter" idx="12"/>
          </p:nvPr>
        </p:nvSpPr>
        <p:spPr>
          <a:xfrm>
            <a:off x="8302752" y="6583680"/>
            <a:ext cx="457200" cy="228600"/>
          </a:xfrm>
          <a:prstGeom prst="rect">
            <a:avLst/>
          </a:prstGeom>
        </p:spPr>
        <p:txBody>
          <a:bodyPr/>
          <a:lstStyle/>
          <a:p>
            <a:fld id="{1BAD9479-88DB-4251-8816-8E98B81F7999}" type="slidenum">
              <a:rPr lang="ko-KR" altLang="en-US" smtClean="0"/>
              <a:t>‹#›</a:t>
            </a:fld>
            <a:endParaRPr lang="ko-KR" altLang="en-US"/>
          </a:p>
        </p:txBody>
      </p:sp>
      <p:sp>
        <p:nvSpPr>
          <p:cNvPr id="11" name="Oval 10"/>
          <p:cNvSpPr/>
          <p:nvPr/>
        </p:nvSpPr>
        <p:spPr bwMode="gray">
          <a:xfrm>
            <a:off x="2258568" y="1161288"/>
            <a:ext cx="283464" cy="283464"/>
          </a:xfrm>
          <a:prstGeom prst="ellipse">
            <a:avLst/>
          </a:prstGeom>
          <a:noFill/>
          <a:ln w="57150">
            <a:solidFill>
              <a:srgbClr val="C1C1C1">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bwMode="gray">
          <a:xfrm>
            <a:off x="2715768" y="1161288"/>
            <a:ext cx="283464" cy="283464"/>
          </a:xfrm>
          <a:prstGeom prst="ellipse">
            <a:avLst/>
          </a:prstGeom>
          <a:noFill/>
          <a:ln w="57150">
            <a:solidFill>
              <a:srgbClr val="C1C1C1">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bwMode="gray">
          <a:xfrm>
            <a:off x="3172968" y="1161288"/>
            <a:ext cx="283464" cy="283464"/>
          </a:xfrm>
          <a:prstGeom prst="ellipse">
            <a:avLst/>
          </a:prstGeom>
          <a:noFill/>
          <a:ln w="57150">
            <a:solidFill>
              <a:srgbClr val="C1C1C1">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859536" y="502920"/>
            <a:ext cx="7653528" cy="566928"/>
          </a:xfrm>
        </p:spPr>
        <p:txBody>
          <a:bodyPr anchor="ctr">
            <a:normAutofit/>
          </a:bodyPr>
          <a:lstStyle>
            <a:lvl1pPr algn="l">
              <a:defRPr sz="2800" b="1">
                <a:solidFill>
                  <a:schemeClr val="tx2"/>
                </a:solidFill>
              </a:defRPr>
            </a:lvl1pPr>
          </a:lstStyle>
          <a:p>
            <a:r>
              <a:rPr lang="ko-KR" altLang="en-US" smtClean="0"/>
              <a:t>마스터 제목 스타일 편집</a:t>
            </a:r>
            <a:endParaRPr lang="en-US"/>
          </a:p>
        </p:txBody>
      </p:sp>
      <p:sp>
        <p:nvSpPr>
          <p:cNvPr id="3" name="Picture Placeholder 2"/>
          <p:cNvSpPr>
            <a:spLocks noGrp="1"/>
          </p:cNvSpPr>
          <p:nvPr>
            <p:ph type="pic" idx="1"/>
          </p:nvPr>
        </p:nvSpPr>
        <p:spPr>
          <a:xfrm>
            <a:off x="859536" y="1170432"/>
            <a:ext cx="7644384" cy="4114800"/>
          </a:xfrm>
          <a:solidFill>
            <a:schemeClr val="accent6">
              <a:lumMod val="20000"/>
              <a:lumOff val="80000"/>
            </a:schemeClr>
          </a:solidFill>
          <a:effectLst>
            <a:innerShdw blurRad="63500" dist="50800" dir="13500000">
              <a:prstClr val="black">
                <a:alpha val="50000"/>
              </a:prstClr>
            </a:inn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en-US"/>
          </a:p>
        </p:txBody>
      </p:sp>
      <p:sp>
        <p:nvSpPr>
          <p:cNvPr id="4" name="Text Placeholder 3"/>
          <p:cNvSpPr>
            <a:spLocks noGrp="1"/>
          </p:cNvSpPr>
          <p:nvPr>
            <p:ph type="body" sz="half" idx="2"/>
          </p:nvPr>
        </p:nvSpPr>
        <p:spPr bwMode="black">
          <a:xfrm>
            <a:off x="859536" y="5385816"/>
            <a:ext cx="7653528" cy="78638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Date Placeholder 4"/>
          <p:cNvSpPr>
            <a:spLocks noGrp="1"/>
          </p:cNvSpPr>
          <p:nvPr>
            <p:ph type="dt" sz="half" idx="10"/>
          </p:nvPr>
        </p:nvSpPr>
        <p:spPr>
          <a:xfrm>
            <a:off x="73152" y="6583680"/>
            <a:ext cx="2133600" cy="228600"/>
          </a:xfrm>
          <a:prstGeom prst="rect">
            <a:avLst/>
          </a:prstGeom>
        </p:spPr>
        <p:txBody>
          <a:bodyPr/>
          <a:lstStyle/>
          <a:p>
            <a:fld id="{CE71E10D-A7CC-4F13-94ED-FB881264C6B9}" type="datetimeFigureOut">
              <a:rPr lang="ko-KR" altLang="en-US" smtClean="0"/>
              <a:t>2015-08-10</a:t>
            </a:fld>
            <a:endParaRPr lang="ko-KR" altLang="en-US"/>
          </a:p>
        </p:txBody>
      </p:sp>
      <p:sp>
        <p:nvSpPr>
          <p:cNvPr id="6" name="Footer Placeholder 5"/>
          <p:cNvSpPr>
            <a:spLocks noGrp="1"/>
          </p:cNvSpPr>
          <p:nvPr>
            <p:ph type="ftr" sz="quarter" idx="11"/>
          </p:nvPr>
        </p:nvSpPr>
        <p:spPr>
          <a:xfrm>
            <a:off x="2670048" y="6583680"/>
            <a:ext cx="5029200" cy="228600"/>
          </a:xfrm>
          <a:prstGeom prst="rect">
            <a:avLst/>
          </a:prstGeom>
        </p:spPr>
        <p:txBody>
          <a:bodyPr/>
          <a:lstStyle/>
          <a:p>
            <a:endParaRPr lang="ko-KR" altLang="en-US"/>
          </a:p>
        </p:txBody>
      </p:sp>
      <p:sp>
        <p:nvSpPr>
          <p:cNvPr id="7" name="Slide Number Placeholder 6"/>
          <p:cNvSpPr>
            <a:spLocks noGrp="1"/>
          </p:cNvSpPr>
          <p:nvPr>
            <p:ph type="sldNum" sz="quarter" idx="12"/>
          </p:nvPr>
        </p:nvSpPr>
        <p:spPr>
          <a:xfrm>
            <a:off x="8302752" y="6583680"/>
            <a:ext cx="457200" cy="228600"/>
          </a:xfrm>
          <a:prstGeom prst="rect">
            <a:avLst/>
          </a:prstGeom>
        </p:spPr>
        <p:txBody>
          <a:bodyPr/>
          <a:lstStyle/>
          <a:p>
            <a:fld id="{1BAD9479-88DB-4251-8816-8E98B81F7999}" type="slidenum">
              <a:rPr lang="ko-KR" altLang="en-US" smtClean="0"/>
              <a:t>‹#›</a:t>
            </a:fld>
            <a:endParaRPr lang="ko-KR" altLang="en-US"/>
          </a:p>
        </p:txBody>
      </p:sp>
      <p:sp>
        <p:nvSpPr>
          <p:cNvPr id="8" name="Oval 7"/>
          <p:cNvSpPr/>
          <p:nvPr/>
        </p:nvSpPr>
        <p:spPr bwMode="gray">
          <a:xfrm>
            <a:off x="466344" y="658368"/>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bwMode="gray">
          <a:xfrm>
            <a:off x="466344" y="5440680"/>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2.xml"/><Relationship Id="rId5" Type="http://schemas.openxmlformats.org/officeDocument/2006/relationships/image" Target="../media/image3.jpeg"/><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3.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theme" Target="../theme/theme4.xml"/><Relationship Id="rId4"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274638"/>
            <a:ext cx="8229600" cy="778098"/>
          </a:xfrm>
          <a:prstGeom prst="rect">
            <a:avLst/>
          </a:prstGeom>
        </p:spPr>
        <p:txBody>
          <a:bodyPr vert="horz" lIns="91440" tIns="45720" rIns="91440" bIns="45720" rtlCol="0" anchor="ctr">
            <a:normAutofit/>
          </a:bodyPr>
          <a:lstStyle/>
          <a:p>
            <a:r>
              <a:rPr lang="ko-KR" altLang="en-US" dirty="0" smtClean="0"/>
              <a:t>마스터 제목 스타일 편집</a:t>
            </a:r>
            <a:endParaRPr lang="en-US" dirty="0"/>
          </a:p>
        </p:txBody>
      </p:sp>
      <p:sp>
        <p:nvSpPr>
          <p:cNvPr id="3" name="Text Placeholder 2"/>
          <p:cNvSpPr>
            <a:spLocks noGrp="1"/>
          </p:cNvSpPr>
          <p:nvPr>
            <p:ph type="body" idx="1"/>
          </p:nvPr>
        </p:nvSpPr>
        <p:spPr bwMode="gray">
          <a:xfrm>
            <a:off x="457200" y="1268760"/>
            <a:ext cx="8229600" cy="4857403"/>
          </a:xfrm>
          <a:prstGeom prst="rect">
            <a:avLst/>
          </a:prstGeom>
        </p:spPr>
        <p:txBody>
          <a:bodyPr vert="horz" lIns="91440" tIns="45720" rIns="9144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en-US" dirty="0"/>
          </a:p>
        </p:txBody>
      </p:sp>
      <p:sp>
        <p:nvSpPr>
          <p:cNvPr id="16" name="Freeform 15"/>
          <p:cNvSpPr/>
          <p:nvPr/>
        </p:nvSpPr>
        <p:spPr bwMode="gray">
          <a:xfrm>
            <a:off x="-1" y="6229431"/>
            <a:ext cx="1367073" cy="209846"/>
          </a:xfrm>
          <a:custGeom>
            <a:avLst/>
            <a:gdLst>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2515 w 1367073"/>
              <a:gd name="connsiteY3" fmla="*/ 130628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2899 w 1367073"/>
              <a:gd name="connsiteY3" fmla="*/ 135155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1760 w 1367073"/>
              <a:gd name="connsiteY3" fmla="*/ 146472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0886 w 1367073"/>
              <a:gd name="connsiteY5" fmla="*/ 206828 h 209846"/>
              <a:gd name="connsiteX6" fmla="*/ 0 w 1367073"/>
              <a:gd name="connsiteY6" fmla="*/ 0 h 209846"/>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833 w 1367073"/>
              <a:gd name="connsiteY5" fmla="*/ 208337 h 209846"/>
              <a:gd name="connsiteX6" fmla="*/ 0 w 1367073"/>
              <a:gd name="connsiteY6" fmla="*/ 0 h 209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073" h="209846">
                <a:moveTo>
                  <a:pt x="0" y="0"/>
                </a:moveTo>
                <a:lnTo>
                  <a:pt x="1230086" y="21771"/>
                </a:lnTo>
                <a:lnTo>
                  <a:pt x="1367073" y="143886"/>
                </a:lnTo>
                <a:lnTo>
                  <a:pt x="521760" y="146472"/>
                </a:lnTo>
                <a:lnTo>
                  <a:pt x="507856" y="209846"/>
                </a:lnTo>
                <a:lnTo>
                  <a:pt x="1833" y="208337"/>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userDrawn="1"/>
        </p:nvSpPr>
        <p:spPr bwMode="gray">
          <a:xfrm>
            <a:off x="561" y="6469523"/>
            <a:ext cx="1088979" cy="388477"/>
          </a:xfrm>
          <a:custGeom>
            <a:avLst/>
            <a:gdLst>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2515 w 1367073"/>
              <a:gd name="connsiteY3" fmla="*/ 130628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2899 w 1367073"/>
              <a:gd name="connsiteY3" fmla="*/ 135155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1760 w 1367073"/>
              <a:gd name="connsiteY3" fmla="*/ 146472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0886 w 1367073"/>
              <a:gd name="connsiteY5" fmla="*/ 206828 h 209846"/>
              <a:gd name="connsiteX6" fmla="*/ 0 w 1367073"/>
              <a:gd name="connsiteY6" fmla="*/ 0 h 209846"/>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833 w 1367073"/>
              <a:gd name="connsiteY5" fmla="*/ 208337 h 209846"/>
              <a:gd name="connsiteX6" fmla="*/ 0 w 1367073"/>
              <a:gd name="connsiteY6" fmla="*/ 0 h 209846"/>
              <a:gd name="connsiteX0" fmla="*/ 0 w 1367073"/>
              <a:gd name="connsiteY0" fmla="*/ 0 h 385634"/>
              <a:gd name="connsiteX1" fmla="*/ 1230086 w 1367073"/>
              <a:gd name="connsiteY1" fmla="*/ 21771 h 385634"/>
              <a:gd name="connsiteX2" fmla="*/ 1367073 w 1367073"/>
              <a:gd name="connsiteY2" fmla="*/ 143886 h 385634"/>
              <a:gd name="connsiteX3" fmla="*/ 521760 w 1367073"/>
              <a:gd name="connsiteY3" fmla="*/ 146472 h 385634"/>
              <a:gd name="connsiteX4" fmla="*/ 507856 w 1367073"/>
              <a:gd name="connsiteY4" fmla="*/ 209846 h 385634"/>
              <a:gd name="connsiteX5" fmla="*/ 7869 w 1367073"/>
              <a:gd name="connsiteY5" fmla="*/ 385634 h 385634"/>
              <a:gd name="connsiteX6" fmla="*/ 0 w 1367073"/>
              <a:gd name="connsiteY6" fmla="*/ 0 h 385634"/>
              <a:gd name="connsiteX0" fmla="*/ 0 w 1367073"/>
              <a:gd name="connsiteY0" fmla="*/ 0 h 390161"/>
              <a:gd name="connsiteX1" fmla="*/ 1230086 w 1367073"/>
              <a:gd name="connsiteY1" fmla="*/ 21771 h 390161"/>
              <a:gd name="connsiteX2" fmla="*/ 1367073 w 1367073"/>
              <a:gd name="connsiteY2" fmla="*/ 143886 h 390161"/>
              <a:gd name="connsiteX3" fmla="*/ 521760 w 1367073"/>
              <a:gd name="connsiteY3" fmla="*/ 146472 h 390161"/>
              <a:gd name="connsiteX4" fmla="*/ 1091050 w 1367073"/>
              <a:gd name="connsiteY4" fmla="*/ 390161 h 390161"/>
              <a:gd name="connsiteX5" fmla="*/ 7869 w 1367073"/>
              <a:gd name="connsiteY5" fmla="*/ 385634 h 390161"/>
              <a:gd name="connsiteX6" fmla="*/ 0 w 1367073"/>
              <a:gd name="connsiteY6" fmla="*/ 0 h 390161"/>
              <a:gd name="connsiteX0" fmla="*/ 0 w 1367073"/>
              <a:gd name="connsiteY0" fmla="*/ 0 h 390161"/>
              <a:gd name="connsiteX1" fmla="*/ 1230086 w 1367073"/>
              <a:gd name="connsiteY1" fmla="*/ 21771 h 390161"/>
              <a:gd name="connsiteX2" fmla="*/ 1367073 w 1367073"/>
              <a:gd name="connsiteY2" fmla="*/ 143886 h 390161"/>
              <a:gd name="connsiteX3" fmla="*/ 1023473 w 1367073"/>
              <a:gd name="connsiteY3" fmla="*/ 113276 h 390161"/>
              <a:gd name="connsiteX4" fmla="*/ 1091050 w 1367073"/>
              <a:gd name="connsiteY4" fmla="*/ 390161 h 390161"/>
              <a:gd name="connsiteX5" fmla="*/ 7869 w 1367073"/>
              <a:gd name="connsiteY5" fmla="*/ 385634 h 390161"/>
              <a:gd name="connsiteX6" fmla="*/ 0 w 1367073"/>
              <a:gd name="connsiteY6" fmla="*/ 0 h 390161"/>
              <a:gd name="connsiteX0" fmla="*/ 0 w 1230086"/>
              <a:gd name="connsiteY0" fmla="*/ 0 h 390161"/>
              <a:gd name="connsiteX1" fmla="*/ 1230086 w 1230086"/>
              <a:gd name="connsiteY1" fmla="*/ 21771 h 390161"/>
              <a:gd name="connsiteX2" fmla="*/ 457200 w 1230086"/>
              <a:gd name="connsiteY2" fmla="*/ 113708 h 390161"/>
              <a:gd name="connsiteX3" fmla="*/ 1023473 w 1230086"/>
              <a:gd name="connsiteY3" fmla="*/ 113276 h 390161"/>
              <a:gd name="connsiteX4" fmla="*/ 1091050 w 1230086"/>
              <a:gd name="connsiteY4" fmla="*/ 390161 h 390161"/>
              <a:gd name="connsiteX5" fmla="*/ 7869 w 1230086"/>
              <a:gd name="connsiteY5" fmla="*/ 385634 h 390161"/>
              <a:gd name="connsiteX6" fmla="*/ 0 w 1230086"/>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23473 w 1091050"/>
              <a:gd name="connsiteY3" fmla="*/ 113276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3106 w 1091050"/>
              <a:gd name="connsiteY5" fmla="*/ 388015 h 390161"/>
              <a:gd name="connsiteX6" fmla="*/ 0 w 1091050"/>
              <a:gd name="connsiteY6" fmla="*/ 0 h 390161"/>
              <a:gd name="connsiteX0" fmla="*/ 2692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2692 w 1088979"/>
              <a:gd name="connsiteY6" fmla="*/ 697 h 388477"/>
              <a:gd name="connsiteX0" fmla="*/ 310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310 w 1088979"/>
              <a:gd name="connsiteY6" fmla="*/ 697 h 38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8979" h="388477">
                <a:moveTo>
                  <a:pt x="310" y="697"/>
                </a:moveTo>
                <a:lnTo>
                  <a:pt x="498339" y="0"/>
                </a:lnTo>
                <a:lnTo>
                  <a:pt x="464654" y="104880"/>
                </a:lnTo>
                <a:lnTo>
                  <a:pt x="1028546" y="104448"/>
                </a:lnTo>
                <a:lnTo>
                  <a:pt x="1088979" y="388477"/>
                </a:lnTo>
                <a:lnTo>
                  <a:pt x="1035" y="386331"/>
                </a:lnTo>
                <a:cubicBezTo>
                  <a:pt x="0" y="256993"/>
                  <a:pt x="1345" y="130035"/>
                  <a:pt x="310" y="69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bwMode="gray">
          <a:xfrm>
            <a:off x="501660" y="6389202"/>
            <a:ext cx="4536352" cy="160684"/>
          </a:xfrm>
          <a:custGeom>
            <a:avLst/>
            <a:gdLst>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2515 w 1367073"/>
              <a:gd name="connsiteY3" fmla="*/ 130628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2899 w 1367073"/>
              <a:gd name="connsiteY3" fmla="*/ 135155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1760 w 1367073"/>
              <a:gd name="connsiteY3" fmla="*/ 146472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0886 w 1367073"/>
              <a:gd name="connsiteY5" fmla="*/ 206828 h 209846"/>
              <a:gd name="connsiteX6" fmla="*/ 0 w 1367073"/>
              <a:gd name="connsiteY6" fmla="*/ 0 h 209846"/>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833 w 1367073"/>
              <a:gd name="connsiteY5" fmla="*/ 208337 h 209846"/>
              <a:gd name="connsiteX6" fmla="*/ 0 w 1367073"/>
              <a:gd name="connsiteY6" fmla="*/ 0 h 209846"/>
              <a:gd name="connsiteX0" fmla="*/ 0 w 1367073"/>
              <a:gd name="connsiteY0" fmla="*/ 0 h 385634"/>
              <a:gd name="connsiteX1" fmla="*/ 1230086 w 1367073"/>
              <a:gd name="connsiteY1" fmla="*/ 21771 h 385634"/>
              <a:gd name="connsiteX2" fmla="*/ 1367073 w 1367073"/>
              <a:gd name="connsiteY2" fmla="*/ 143886 h 385634"/>
              <a:gd name="connsiteX3" fmla="*/ 521760 w 1367073"/>
              <a:gd name="connsiteY3" fmla="*/ 146472 h 385634"/>
              <a:gd name="connsiteX4" fmla="*/ 507856 w 1367073"/>
              <a:gd name="connsiteY4" fmla="*/ 209846 h 385634"/>
              <a:gd name="connsiteX5" fmla="*/ 7869 w 1367073"/>
              <a:gd name="connsiteY5" fmla="*/ 385634 h 385634"/>
              <a:gd name="connsiteX6" fmla="*/ 0 w 1367073"/>
              <a:gd name="connsiteY6" fmla="*/ 0 h 385634"/>
              <a:gd name="connsiteX0" fmla="*/ 0 w 1367073"/>
              <a:gd name="connsiteY0" fmla="*/ 0 h 390161"/>
              <a:gd name="connsiteX1" fmla="*/ 1230086 w 1367073"/>
              <a:gd name="connsiteY1" fmla="*/ 21771 h 390161"/>
              <a:gd name="connsiteX2" fmla="*/ 1367073 w 1367073"/>
              <a:gd name="connsiteY2" fmla="*/ 143886 h 390161"/>
              <a:gd name="connsiteX3" fmla="*/ 521760 w 1367073"/>
              <a:gd name="connsiteY3" fmla="*/ 146472 h 390161"/>
              <a:gd name="connsiteX4" fmla="*/ 1091050 w 1367073"/>
              <a:gd name="connsiteY4" fmla="*/ 390161 h 390161"/>
              <a:gd name="connsiteX5" fmla="*/ 7869 w 1367073"/>
              <a:gd name="connsiteY5" fmla="*/ 385634 h 390161"/>
              <a:gd name="connsiteX6" fmla="*/ 0 w 1367073"/>
              <a:gd name="connsiteY6" fmla="*/ 0 h 390161"/>
              <a:gd name="connsiteX0" fmla="*/ 0 w 1367073"/>
              <a:gd name="connsiteY0" fmla="*/ 0 h 390161"/>
              <a:gd name="connsiteX1" fmla="*/ 1230086 w 1367073"/>
              <a:gd name="connsiteY1" fmla="*/ 21771 h 390161"/>
              <a:gd name="connsiteX2" fmla="*/ 1367073 w 1367073"/>
              <a:gd name="connsiteY2" fmla="*/ 143886 h 390161"/>
              <a:gd name="connsiteX3" fmla="*/ 1023473 w 1367073"/>
              <a:gd name="connsiteY3" fmla="*/ 113276 h 390161"/>
              <a:gd name="connsiteX4" fmla="*/ 1091050 w 1367073"/>
              <a:gd name="connsiteY4" fmla="*/ 390161 h 390161"/>
              <a:gd name="connsiteX5" fmla="*/ 7869 w 1367073"/>
              <a:gd name="connsiteY5" fmla="*/ 385634 h 390161"/>
              <a:gd name="connsiteX6" fmla="*/ 0 w 1367073"/>
              <a:gd name="connsiteY6" fmla="*/ 0 h 390161"/>
              <a:gd name="connsiteX0" fmla="*/ 0 w 1230086"/>
              <a:gd name="connsiteY0" fmla="*/ 0 h 390161"/>
              <a:gd name="connsiteX1" fmla="*/ 1230086 w 1230086"/>
              <a:gd name="connsiteY1" fmla="*/ 21771 h 390161"/>
              <a:gd name="connsiteX2" fmla="*/ 457200 w 1230086"/>
              <a:gd name="connsiteY2" fmla="*/ 113708 h 390161"/>
              <a:gd name="connsiteX3" fmla="*/ 1023473 w 1230086"/>
              <a:gd name="connsiteY3" fmla="*/ 113276 h 390161"/>
              <a:gd name="connsiteX4" fmla="*/ 1091050 w 1230086"/>
              <a:gd name="connsiteY4" fmla="*/ 390161 h 390161"/>
              <a:gd name="connsiteX5" fmla="*/ 7869 w 1230086"/>
              <a:gd name="connsiteY5" fmla="*/ 385634 h 390161"/>
              <a:gd name="connsiteX6" fmla="*/ 0 w 1230086"/>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23473 w 1091050"/>
              <a:gd name="connsiteY3" fmla="*/ 113276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3106 w 1091050"/>
              <a:gd name="connsiteY5" fmla="*/ 388015 h 390161"/>
              <a:gd name="connsiteX6" fmla="*/ 0 w 1091050"/>
              <a:gd name="connsiteY6" fmla="*/ 0 h 390161"/>
              <a:gd name="connsiteX0" fmla="*/ 2692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2692 w 1088979"/>
              <a:gd name="connsiteY6" fmla="*/ 697 h 388477"/>
              <a:gd name="connsiteX0" fmla="*/ 310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310 w 1088979"/>
              <a:gd name="connsiteY6" fmla="*/ 697 h 388477"/>
              <a:gd name="connsiteX0" fmla="*/ 310 w 1088979"/>
              <a:gd name="connsiteY0" fmla="*/ 697 h 388477"/>
              <a:gd name="connsiteX1" fmla="*/ 498339 w 1088979"/>
              <a:gd name="connsiteY1" fmla="*/ 0 h 388477"/>
              <a:gd name="connsiteX2" fmla="*/ 1028546 w 1088979"/>
              <a:gd name="connsiteY2" fmla="*/ 104448 h 388477"/>
              <a:gd name="connsiteX3" fmla="*/ 1088979 w 1088979"/>
              <a:gd name="connsiteY3" fmla="*/ 388477 h 388477"/>
              <a:gd name="connsiteX4" fmla="*/ 1035 w 1088979"/>
              <a:gd name="connsiteY4" fmla="*/ 386331 h 388477"/>
              <a:gd name="connsiteX5" fmla="*/ 310 w 1088979"/>
              <a:gd name="connsiteY5" fmla="*/ 697 h 388477"/>
              <a:gd name="connsiteX0" fmla="*/ 310 w 1088979"/>
              <a:gd name="connsiteY0" fmla="*/ 0 h 387780"/>
              <a:gd name="connsiteX1" fmla="*/ 1028546 w 1088979"/>
              <a:gd name="connsiteY1" fmla="*/ 103751 h 387780"/>
              <a:gd name="connsiteX2" fmla="*/ 1088979 w 1088979"/>
              <a:gd name="connsiteY2" fmla="*/ 387780 h 387780"/>
              <a:gd name="connsiteX3" fmla="*/ 1035 w 1088979"/>
              <a:gd name="connsiteY3" fmla="*/ 385634 h 387780"/>
              <a:gd name="connsiteX4" fmla="*/ 310 w 1088979"/>
              <a:gd name="connsiteY4" fmla="*/ 0 h 387780"/>
              <a:gd name="connsiteX0" fmla="*/ 49471 w 1088979"/>
              <a:gd name="connsiteY0" fmla="*/ 0 h 393431"/>
              <a:gd name="connsiteX1" fmla="*/ 1028546 w 1088979"/>
              <a:gd name="connsiteY1" fmla="*/ 109402 h 393431"/>
              <a:gd name="connsiteX2" fmla="*/ 1088979 w 1088979"/>
              <a:gd name="connsiteY2" fmla="*/ 393431 h 393431"/>
              <a:gd name="connsiteX3" fmla="*/ 1035 w 1088979"/>
              <a:gd name="connsiteY3" fmla="*/ 391285 h 393431"/>
              <a:gd name="connsiteX4" fmla="*/ 49471 w 1088979"/>
              <a:gd name="connsiteY4" fmla="*/ 0 h 393431"/>
              <a:gd name="connsiteX0" fmla="*/ 48436 w 1087944"/>
              <a:gd name="connsiteY0" fmla="*/ 0 h 393431"/>
              <a:gd name="connsiteX1" fmla="*/ 1027511 w 1087944"/>
              <a:gd name="connsiteY1" fmla="*/ 109402 h 393431"/>
              <a:gd name="connsiteX2" fmla="*/ 1087944 w 1087944"/>
              <a:gd name="connsiteY2" fmla="*/ 393431 h 393431"/>
              <a:gd name="connsiteX3" fmla="*/ 0 w 1087944"/>
              <a:gd name="connsiteY3" fmla="*/ 391285 h 393431"/>
              <a:gd name="connsiteX4" fmla="*/ 48436 w 1087944"/>
              <a:gd name="connsiteY4" fmla="*/ 0 h 393431"/>
              <a:gd name="connsiteX0" fmla="*/ 48436 w 4472120"/>
              <a:gd name="connsiteY0" fmla="*/ 0 h 391284"/>
              <a:gd name="connsiteX1" fmla="*/ 1027511 w 4472120"/>
              <a:gd name="connsiteY1" fmla="*/ 109402 h 391284"/>
              <a:gd name="connsiteX2" fmla="*/ 4472120 w 4472120"/>
              <a:gd name="connsiteY2" fmla="*/ 321302 h 391284"/>
              <a:gd name="connsiteX3" fmla="*/ 0 w 4472120"/>
              <a:gd name="connsiteY3" fmla="*/ 391285 h 391284"/>
              <a:gd name="connsiteX4" fmla="*/ 48436 w 4472120"/>
              <a:gd name="connsiteY4" fmla="*/ 0 h 391284"/>
              <a:gd name="connsiteX0" fmla="*/ 48436 w 4550640"/>
              <a:gd name="connsiteY0" fmla="*/ 0 h 391284"/>
              <a:gd name="connsiteX1" fmla="*/ 4550640 w 4550640"/>
              <a:gd name="connsiteY1" fmla="*/ 37273 h 391284"/>
              <a:gd name="connsiteX2" fmla="*/ 4472120 w 4550640"/>
              <a:gd name="connsiteY2" fmla="*/ 321302 h 391284"/>
              <a:gd name="connsiteX3" fmla="*/ 0 w 4550640"/>
              <a:gd name="connsiteY3" fmla="*/ 391285 h 391284"/>
              <a:gd name="connsiteX4" fmla="*/ 48436 w 4550640"/>
              <a:gd name="connsiteY4" fmla="*/ 0 h 391284"/>
              <a:gd name="connsiteX0" fmla="*/ 48436 w 4562546"/>
              <a:gd name="connsiteY0" fmla="*/ 0 h 391284"/>
              <a:gd name="connsiteX1" fmla="*/ 4562546 w 4562546"/>
              <a:gd name="connsiteY1" fmla="*/ 119386 h 391284"/>
              <a:gd name="connsiteX2" fmla="*/ 4472120 w 4562546"/>
              <a:gd name="connsiteY2" fmla="*/ 321302 h 391284"/>
              <a:gd name="connsiteX3" fmla="*/ 0 w 4562546"/>
              <a:gd name="connsiteY3" fmla="*/ 391285 h 391284"/>
              <a:gd name="connsiteX4" fmla="*/ 48436 w 4562546"/>
              <a:gd name="connsiteY4" fmla="*/ 0 h 391284"/>
              <a:gd name="connsiteX0" fmla="*/ 48436 w 4536352"/>
              <a:gd name="connsiteY0" fmla="*/ 0 h 391284"/>
              <a:gd name="connsiteX1" fmla="*/ 4536352 w 4536352"/>
              <a:gd name="connsiteY1" fmla="*/ 48223 h 391284"/>
              <a:gd name="connsiteX2" fmla="*/ 4472120 w 4536352"/>
              <a:gd name="connsiteY2" fmla="*/ 321302 h 391284"/>
              <a:gd name="connsiteX3" fmla="*/ 0 w 4536352"/>
              <a:gd name="connsiteY3" fmla="*/ 391285 h 391284"/>
              <a:gd name="connsiteX4" fmla="*/ 48436 w 4536352"/>
              <a:gd name="connsiteY4" fmla="*/ 0 h 391284"/>
              <a:gd name="connsiteX0" fmla="*/ 55580 w 4536352"/>
              <a:gd name="connsiteY0" fmla="*/ 0 h 363914"/>
              <a:gd name="connsiteX1" fmla="*/ 4536352 w 4536352"/>
              <a:gd name="connsiteY1" fmla="*/ 20853 h 363914"/>
              <a:gd name="connsiteX2" fmla="*/ 4472120 w 4536352"/>
              <a:gd name="connsiteY2" fmla="*/ 293932 h 363914"/>
              <a:gd name="connsiteX3" fmla="*/ 0 w 4536352"/>
              <a:gd name="connsiteY3" fmla="*/ 363915 h 363914"/>
              <a:gd name="connsiteX4" fmla="*/ 55580 w 4536352"/>
              <a:gd name="connsiteY4" fmla="*/ 0 h 363914"/>
              <a:gd name="connsiteX0" fmla="*/ 131780 w 4536352"/>
              <a:gd name="connsiteY0" fmla="*/ 154319 h 343061"/>
              <a:gd name="connsiteX1" fmla="*/ 4536352 w 4536352"/>
              <a:gd name="connsiteY1" fmla="*/ 0 h 343061"/>
              <a:gd name="connsiteX2" fmla="*/ 4472120 w 4536352"/>
              <a:gd name="connsiteY2" fmla="*/ 273079 h 343061"/>
              <a:gd name="connsiteX3" fmla="*/ 0 w 4536352"/>
              <a:gd name="connsiteY3" fmla="*/ 343062 h 343061"/>
              <a:gd name="connsiteX4" fmla="*/ 131780 w 4536352"/>
              <a:gd name="connsiteY4" fmla="*/ 154319 h 343061"/>
              <a:gd name="connsiteX0" fmla="*/ 48436 w 4536352"/>
              <a:gd name="connsiteY0" fmla="*/ 0 h 369387"/>
              <a:gd name="connsiteX1" fmla="*/ 4536352 w 4536352"/>
              <a:gd name="connsiteY1" fmla="*/ 26326 h 369387"/>
              <a:gd name="connsiteX2" fmla="*/ 4472120 w 4536352"/>
              <a:gd name="connsiteY2" fmla="*/ 299405 h 369387"/>
              <a:gd name="connsiteX3" fmla="*/ 0 w 4536352"/>
              <a:gd name="connsiteY3" fmla="*/ 369388 h 369387"/>
              <a:gd name="connsiteX4" fmla="*/ 48436 w 4536352"/>
              <a:gd name="connsiteY4" fmla="*/ 0 h 369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6352" h="369387">
                <a:moveTo>
                  <a:pt x="48436" y="0"/>
                </a:moveTo>
                <a:lnTo>
                  <a:pt x="4536352" y="26326"/>
                </a:lnTo>
                <a:lnTo>
                  <a:pt x="4472120" y="299405"/>
                </a:lnTo>
                <a:lnTo>
                  <a:pt x="0" y="369388"/>
                </a:lnTo>
                <a:lnTo>
                  <a:pt x="48436" y="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bwMode="gray">
          <a:xfrm>
            <a:off x="1058521" y="6550388"/>
            <a:ext cx="7139514" cy="318498"/>
          </a:xfrm>
          <a:custGeom>
            <a:avLst/>
            <a:gdLst>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2515 w 1367073"/>
              <a:gd name="connsiteY3" fmla="*/ 130628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2899 w 1367073"/>
              <a:gd name="connsiteY3" fmla="*/ 135155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1760 w 1367073"/>
              <a:gd name="connsiteY3" fmla="*/ 146472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0886 w 1367073"/>
              <a:gd name="connsiteY5" fmla="*/ 206828 h 209846"/>
              <a:gd name="connsiteX6" fmla="*/ 0 w 1367073"/>
              <a:gd name="connsiteY6" fmla="*/ 0 h 209846"/>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833 w 1367073"/>
              <a:gd name="connsiteY5" fmla="*/ 208337 h 209846"/>
              <a:gd name="connsiteX6" fmla="*/ 0 w 1367073"/>
              <a:gd name="connsiteY6" fmla="*/ 0 h 209846"/>
              <a:gd name="connsiteX0" fmla="*/ 0 w 1367073"/>
              <a:gd name="connsiteY0" fmla="*/ 0 h 385634"/>
              <a:gd name="connsiteX1" fmla="*/ 1230086 w 1367073"/>
              <a:gd name="connsiteY1" fmla="*/ 21771 h 385634"/>
              <a:gd name="connsiteX2" fmla="*/ 1367073 w 1367073"/>
              <a:gd name="connsiteY2" fmla="*/ 143886 h 385634"/>
              <a:gd name="connsiteX3" fmla="*/ 521760 w 1367073"/>
              <a:gd name="connsiteY3" fmla="*/ 146472 h 385634"/>
              <a:gd name="connsiteX4" fmla="*/ 507856 w 1367073"/>
              <a:gd name="connsiteY4" fmla="*/ 209846 h 385634"/>
              <a:gd name="connsiteX5" fmla="*/ 7869 w 1367073"/>
              <a:gd name="connsiteY5" fmla="*/ 385634 h 385634"/>
              <a:gd name="connsiteX6" fmla="*/ 0 w 1367073"/>
              <a:gd name="connsiteY6" fmla="*/ 0 h 385634"/>
              <a:gd name="connsiteX0" fmla="*/ 0 w 1367073"/>
              <a:gd name="connsiteY0" fmla="*/ 0 h 390161"/>
              <a:gd name="connsiteX1" fmla="*/ 1230086 w 1367073"/>
              <a:gd name="connsiteY1" fmla="*/ 21771 h 390161"/>
              <a:gd name="connsiteX2" fmla="*/ 1367073 w 1367073"/>
              <a:gd name="connsiteY2" fmla="*/ 143886 h 390161"/>
              <a:gd name="connsiteX3" fmla="*/ 521760 w 1367073"/>
              <a:gd name="connsiteY3" fmla="*/ 146472 h 390161"/>
              <a:gd name="connsiteX4" fmla="*/ 1091050 w 1367073"/>
              <a:gd name="connsiteY4" fmla="*/ 390161 h 390161"/>
              <a:gd name="connsiteX5" fmla="*/ 7869 w 1367073"/>
              <a:gd name="connsiteY5" fmla="*/ 385634 h 390161"/>
              <a:gd name="connsiteX6" fmla="*/ 0 w 1367073"/>
              <a:gd name="connsiteY6" fmla="*/ 0 h 390161"/>
              <a:gd name="connsiteX0" fmla="*/ 0 w 1367073"/>
              <a:gd name="connsiteY0" fmla="*/ 0 h 390161"/>
              <a:gd name="connsiteX1" fmla="*/ 1230086 w 1367073"/>
              <a:gd name="connsiteY1" fmla="*/ 21771 h 390161"/>
              <a:gd name="connsiteX2" fmla="*/ 1367073 w 1367073"/>
              <a:gd name="connsiteY2" fmla="*/ 143886 h 390161"/>
              <a:gd name="connsiteX3" fmla="*/ 1023473 w 1367073"/>
              <a:gd name="connsiteY3" fmla="*/ 113276 h 390161"/>
              <a:gd name="connsiteX4" fmla="*/ 1091050 w 1367073"/>
              <a:gd name="connsiteY4" fmla="*/ 390161 h 390161"/>
              <a:gd name="connsiteX5" fmla="*/ 7869 w 1367073"/>
              <a:gd name="connsiteY5" fmla="*/ 385634 h 390161"/>
              <a:gd name="connsiteX6" fmla="*/ 0 w 1367073"/>
              <a:gd name="connsiteY6" fmla="*/ 0 h 390161"/>
              <a:gd name="connsiteX0" fmla="*/ 0 w 1230086"/>
              <a:gd name="connsiteY0" fmla="*/ 0 h 390161"/>
              <a:gd name="connsiteX1" fmla="*/ 1230086 w 1230086"/>
              <a:gd name="connsiteY1" fmla="*/ 21771 h 390161"/>
              <a:gd name="connsiteX2" fmla="*/ 457200 w 1230086"/>
              <a:gd name="connsiteY2" fmla="*/ 113708 h 390161"/>
              <a:gd name="connsiteX3" fmla="*/ 1023473 w 1230086"/>
              <a:gd name="connsiteY3" fmla="*/ 113276 h 390161"/>
              <a:gd name="connsiteX4" fmla="*/ 1091050 w 1230086"/>
              <a:gd name="connsiteY4" fmla="*/ 390161 h 390161"/>
              <a:gd name="connsiteX5" fmla="*/ 7869 w 1230086"/>
              <a:gd name="connsiteY5" fmla="*/ 385634 h 390161"/>
              <a:gd name="connsiteX6" fmla="*/ 0 w 1230086"/>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23473 w 1091050"/>
              <a:gd name="connsiteY3" fmla="*/ 113276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3106 w 1091050"/>
              <a:gd name="connsiteY5" fmla="*/ 388015 h 390161"/>
              <a:gd name="connsiteX6" fmla="*/ 0 w 1091050"/>
              <a:gd name="connsiteY6" fmla="*/ 0 h 390161"/>
              <a:gd name="connsiteX0" fmla="*/ 2692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2692 w 1088979"/>
              <a:gd name="connsiteY6" fmla="*/ 697 h 388477"/>
              <a:gd name="connsiteX0" fmla="*/ 310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310 w 1088979"/>
              <a:gd name="connsiteY6" fmla="*/ 697 h 388477"/>
              <a:gd name="connsiteX0" fmla="*/ 310 w 1088979"/>
              <a:gd name="connsiteY0" fmla="*/ 697 h 388477"/>
              <a:gd name="connsiteX1" fmla="*/ 498339 w 1088979"/>
              <a:gd name="connsiteY1" fmla="*/ 0 h 388477"/>
              <a:gd name="connsiteX2" fmla="*/ 1028546 w 1088979"/>
              <a:gd name="connsiteY2" fmla="*/ 104448 h 388477"/>
              <a:gd name="connsiteX3" fmla="*/ 1088979 w 1088979"/>
              <a:gd name="connsiteY3" fmla="*/ 388477 h 388477"/>
              <a:gd name="connsiteX4" fmla="*/ 1035 w 1088979"/>
              <a:gd name="connsiteY4" fmla="*/ 386331 h 388477"/>
              <a:gd name="connsiteX5" fmla="*/ 310 w 1088979"/>
              <a:gd name="connsiteY5" fmla="*/ 697 h 388477"/>
              <a:gd name="connsiteX0" fmla="*/ 310 w 1088979"/>
              <a:gd name="connsiteY0" fmla="*/ 0 h 387780"/>
              <a:gd name="connsiteX1" fmla="*/ 1028546 w 1088979"/>
              <a:gd name="connsiteY1" fmla="*/ 103751 h 387780"/>
              <a:gd name="connsiteX2" fmla="*/ 1088979 w 1088979"/>
              <a:gd name="connsiteY2" fmla="*/ 387780 h 387780"/>
              <a:gd name="connsiteX3" fmla="*/ 1035 w 1088979"/>
              <a:gd name="connsiteY3" fmla="*/ 385634 h 387780"/>
              <a:gd name="connsiteX4" fmla="*/ 310 w 1088979"/>
              <a:gd name="connsiteY4" fmla="*/ 0 h 387780"/>
              <a:gd name="connsiteX0" fmla="*/ 49471 w 1088979"/>
              <a:gd name="connsiteY0" fmla="*/ 0 h 393431"/>
              <a:gd name="connsiteX1" fmla="*/ 1028546 w 1088979"/>
              <a:gd name="connsiteY1" fmla="*/ 109402 h 393431"/>
              <a:gd name="connsiteX2" fmla="*/ 1088979 w 1088979"/>
              <a:gd name="connsiteY2" fmla="*/ 393431 h 393431"/>
              <a:gd name="connsiteX3" fmla="*/ 1035 w 1088979"/>
              <a:gd name="connsiteY3" fmla="*/ 391285 h 393431"/>
              <a:gd name="connsiteX4" fmla="*/ 49471 w 1088979"/>
              <a:gd name="connsiteY4" fmla="*/ 0 h 393431"/>
              <a:gd name="connsiteX0" fmla="*/ 48436 w 1087944"/>
              <a:gd name="connsiteY0" fmla="*/ 0 h 393431"/>
              <a:gd name="connsiteX1" fmla="*/ 1027511 w 1087944"/>
              <a:gd name="connsiteY1" fmla="*/ 109402 h 393431"/>
              <a:gd name="connsiteX2" fmla="*/ 1087944 w 1087944"/>
              <a:gd name="connsiteY2" fmla="*/ 393431 h 393431"/>
              <a:gd name="connsiteX3" fmla="*/ 0 w 1087944"/>
              <a:gd name="connsiteY3" fmla="*/ 391285 h 393431"/>
              <a:gd name="connsiteX4" fmla="*/ 48436 w 1087944"/>
              <a:gd name="connsiteY4" fmla="*/ 0 h 393431"/>
              <a:gd name="connsiteX0" fmla="*/ 48436 w 4472120"/>
              <a:gd name="connsiteY0" fmla="*/ 0 h 391284"/>
              <a:gd name="connsiteX1" fmla="*/ 1027511 w 4472120"/>
              <a:gd name="connsiteY1" fmla="*/ 109402 h 391284"/>
              <a:gd name="connsiteX2" fmla="*/ 4472120 w 4472120"/>
              <a:gd name="connsiteY2" fmla="*/ 321302 h 391284"/>
              <a:gd name="connsiteX3" fmla="*/ 0 w 4472120"/>
              <a:gd name="connsiteY3" fmla="*/ 391285 h 391284"/>
              <a:gd name="connsiteX4" fmla="*/ 48436 w 4472120"/>
              <a:gd name="connsiteY4" fmla="*/ 0 h 391284"/>
              <a:gd name="connsiteX0" fmla="*/ 48436 w 4550640"/>
              <a:gd name="connsiteY0" fmla="*/ 0 h 391284"/>
              <a:gd name="connsiteX1" fmla="*/ 4550640 w 4550640"/>
              <a:gd name="connsiteY1" fmla="*/ 37273 h 391284"/>
              <a:gd name="connsiteX2" fmla="*/ 4472120 w 4550640"/>
              <a:gd name="connsiteY2" fmla="*/ 321302 h 391284"/>
              <a:gd name="connsiteX3" fmla="*/ 0 w 4550640"/>
              <a:gd name="connsiteY3" fmla="*/ 391285 h 391284"/>
              <a:gd name="connsiteX4" fmla="*/ 48436 w 4550640"/>
              <a:gd name="connsiteY4" fmla="*/ 0 h 391284"/>
              <a:gd name="connsiteX0" fmla="*/ 48436 w 4562546"/>
              <a:gd name="connsiteY0" fmla="*/ 0 h 391284"/>
              <a:gd name="connsiteX1" fmla="*/ 4562546 w 4562546"/>
              <a:gd name="connsiteY1" fmla="*/ 119386 h 391284"/>
              <a:gd name="connsiteX2" fmla="*/ 4472120 w 4562546"/>
              <a:gd name="connsiteY2" fmla="*/ 321302 h 391284"/>
              <a:gd name="connsiteX3" fmla="*/ 0 w 4562546"/>
              <a:gd name="connsiteY3" fmla="*/ 391285 h 391284"/>
              <a:gd name="connsiteX4" fmla="*/ 48436 w 4562546"/>
              <a:gd name="connsiteY4" fmla="*/ 0 h 391284"/>
              <a:gd name="connsiteX0" fmla="*/ 48436 w 4536352"/>
              <a:gd name="connsiteY0" fmla="*/ 0 h 391284"/>
              <a:gd name="connsiteX1" fmla="*/ 4536352 w 4536352"/>
              <a:gd name="connsiteY1" fmla="*/ 48223 h 391284"/>
              <a:gd name="connsiteX2" fmla="*/ 4472120 w 4536352"/>
              <a:gd name="connsiteY2" fmla="*/ 321302 h 391284"/>
              <a:gd name="connsiteX3" fmla="*/ 0 w 4536352"/>
              <a:gd name="connsiteY3" fmla="*/ 391285 h 391284"/>
              <a:gd name="connsiteX4" fmla="*/ 48436 w 4536352"/>
              <a:gd name="connsiteY4" fmla="*/ 0 h 391284"/>
              <a:gd name="connsiteX0" fmla="*/ 55580 w 4536352"/>
              <a:gd name="connsiteY0" fmla="*/ 0 h 363914"/>
              <a:gd name="connsiteX1" fmla="*/ 4536352 w 4536352"/>
              <a:gd name="connsiteY1" fmla="*/ 20853 h 363914"/>
              <a:gd name="connsiteX2" fmla="*/ 4472120 w 4536352"/>
              <a:gd name="connsiteY2" fmla="*/ 293932 h 363914"/>
              <a:gd name="connsiteX3" fmla="*/ 0 w 4536352"/>
              <a:gd name="connsiteY3" fmla="*/ 363915 h 363914"/>
              <a:gd name="connsiteX4" fmla="*/ 55580 w 4536352"/>
              <a:gd name="connsiteY4" fmla="*/ 0 h 363914"/>
              <a:gd name="connsiteX0" fmla="*/ 131780 w 4536352"/>
              <a:gd name="connsiteY0" fmla="*/ 154319 h 343061"/>
              <a:gd name="connsiteX1" fmla="*/ 4536352 w 4536352"/>
              <a:gd name="connsiteY1" fmla="*/ 0 h 343061"/>
              <a:gd name="connsiteX2" fmla="*/ 4472120 w 4536352"/>
              <a:gd name="connsiteY2" fmla="*/ 273079 h 343061"/>
              <a:gd name="connsiteX3" fmla="*/ 0 w 4536352"/>
              <a:gd name="connsiteY3" fmla="*/ 343062 h 343061"/>
              <a:gd name="connsiteX4" fmla="*/ 131780 w 4536352"/>
              <a:gd name="connsiteY4" fmla="*/ 154319 h 343061"/>
              <a:gd name="connsiteX0" fmla="*/ 48436 w 4536352"/>
              <a:gd name="connsiteY0" fmla="*/ 0 h 369387"/>
              <a:gd name="connsiteX1" fmla="*/ 4536352 w 4536352"/>
              <a:gd name="connsiteY1" fmla="*/ 26326 h 369387"/>
              <a:gd name="connsiteX2" fmla="*/ 4472120 w 4536352"/>
              <a:gd name="connsiteY2" fmla="*/ 299405 h 369387"/>
              <a:gd name="connsiteX3" fmla="*/ 0 w 4536352"/>
              <a:gd name="connsiteY3" fmla="*/ 369388 h 369387"/>
              <a:gd name="connsiteX4" fmla="*/ 48436 w 4536352"/>
              <a:gd name="connsiteY4" fmla="*/ 0 h 369387"/>
              <a:gd name="connsiteX0" fmla="*/ 48436 w 4536352"/>
              <a:gd name="connsiteY0" fmla="*/ 0 h 369388"/>
              <a:gd name="connsiteX1" fmla="*/ 4536352 w 4536352"/>
              <a:gd name="connsiteY1" fmla="*/ 26326 h 369388"/>
              <a:gd name="connsiteX2" fmla="*/ 4507345 w 4536352"/>
              <a:gd name="connsiteY2" fmla="*/ 341536 h 369388"/>
              <a:gd name="connsiteX3" fmla="*/ 0 w 4536352"/>
              <a:gd name="connsiteY3" fmla="*/ 369388 h 369388"/>
              <a:gd name="connsiteX4" fmla="*/ 48436 w 4536352"/>
              <a:gd name="connsiteY4" fmla="*/ 0 h 369388"/>
              <a:gd name="connsiteX0" fmla="*/ 0 w 4601879"/>
              <a:gd name="connsiteY0" fmla="*/ 52440 h 343062"/>
              <a:gd name="connsiteX1" fmla="*/ 4601879 w 4601879"/>
              <a:gd name="connsiteY1" fmla="*/ 0 h 343062"/>
              <a:gd name="connsiteX2" fmla="*/ 4572872 w 4601879"/>
              <a:gd name="connsiteY2" fmla="*/ 315210 h 343062"/>
              <a:gd name="connsiteX3" fmla="*/ 65527 w 4601879"/>
              <a:gd name="connsiteY3" fmla="*/ 343062 h 343062"/>
              <a:gd name="connsiteX4" fmla="*/ 0 w 4601879"/>
              <a:gd name="connsiteY4" fmla="*/ 52440 h 343062"/>
              <a:gd name="connsiteX0" fmla="*/ 0 w 4563837"/>
              <a:gd name="connsiteY0" fmla="*/ 22845 h 343062"/>
              <a:gd name="connsiteX1" fmla="*/ 4563837 w 4563837"/>
              <a:gd name="connsiteY1" fmla="*/ 0 h 343062"/>
              <a:gd name="connsiteX2" fmla="*/ 4534830 w 4563837"/>
              <a:gd name="connsiteY2" fmla="*/ 315210 h 343062"/>
              <a:gd name="connsiteX3" fmla="*/ 27485 w 4563837"/>
              <a:gd name="connsiteY3" fmla="*/ 343062 h 343062"/>
              <a:gd name="connsiteX4" fmla="*/ 0 w 4563837"/>
              <a:gd name="connsiteY4" fmla="*/ 22845 h 343062"/>
              <a:gd name="connsiteX0" fmla="*/ 0 w 4563837"/>
              <a:gd name="connsiteY0" fmla="*/ 22845 h 332300"/>
              <a:gd name="connsiteX1" fmla="*/ 4563837 w 4563837"/>
              <a:gd name="connsiteY1" fmla="*/ 0 h 332300"/>
              <a:gd name="connsiteX2" fmla="*/ 4534830 w 4563837"/>
              <a:gd name="connsiteY2" fmla="*/ 315210 h 332300"/>
              <a:gd name="connsiteX3" fmla="*/ 32050 w 4563837"/>
              <a:gd name="connsiteY3" fmla="*/ 332300 h 332300"/>
              <a:gd name="connsiteX4" fmla="*/ 0 w 4563837"/>
              <a:gd name="connsiteY4" fmla="*/ 22845 h 332300"/>
              <a:gd name="connsiteX0" fmla="*/ 0 w 4563837"/>
              <a:gd name="connsiteY0" fmla="*/ 22845 h 332300"/>
              <a:gd name="connsiteX1" fmla="*/ 4563837 w 4563837"/>
              <a:gd name="connsiteY1" fmla="*/ 0 h 332300"/>
              <a:gd name="connsiteX2" fmla="*/ 4512005 w 4563837"/>
              <a:gd name="connsiteY2" fmla="*/ 328662 h 332300"/>
              <a:gd name="connsiteX3" fmla="*/ 32050 w 4563837"/>
              <a:gd name="connsiteY3" fmla="*/ 332300 h 332300"/>
              <a:gd name="connsiteX4" fmla="*/ 0 w 4563837"/>
              <a:gd name="connsiteY4" fmla="*/ 22845 h 332300"/>
              <a:gd name="connsiteX0" fmla="*/ 0 w 4562315"/>
              <a:gd name="connsiteY0" fmla="*/ 30917 h 340372"/>
              <a:gd name="connsiteX1" fmla="*/ 4562315 w 4562315"/>
              <a:gd name="connsiteY1" fmla="*/ 0 h 340372"/>
              <a:gd name="connsiteX2" fmla="*/ 4512005 w 4562315"/>
              <a:gd name="connsiteY2" fmla="*/ 336734 h 340372"/>
              <a:gd name="connsiteX3" fmla="*/ 32050 w 4562315"/>
              <a:gd name="connsiteY3" fmla="*/ 340372 h 340372"/>
              <a:gd name="connsiteX4" fmla="*/ 0 w 4562315"/>
              <a:gd name="connsiteY4" fmla="*/ 30917 h 340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2315" h="340372">
                <a:moveTo>
                  <a:pt x="0" y="30917"/>
                </a:moveTo>
                <a:lnTo>
                  <a:pt x="4562315" y="0"/>
                </a:lnTo>
                <a:lnTo>
                  <a:pt x="4512005" y="336734"/>
                </a:lnTo>
                <a:lnTo>
                  <a:pt x="32050" y="340372"/>
                </a:lnTo>
                <a:lnTo>
                  <a:pt x="0" y="3091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bwMode="gray">
          <a:xfrm>
            <a:off x="5005388" y="6324681"/>
            <a:ext cx="1176821" cy="200026"/>
          </a:xfrm>
          <a:custGeom>
            <a:avLst/>
            <a:gdLst>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2515 w 1367073"/>
              <a:gd name="connsiteY3" fmla="*/ 130628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2899 w 1367073"/>
              <a:gd name="connsiteY3" fmla="*/ 135155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1760 w 1367073"/>
              <a:gd name="connsiteY3" fmla="*/ 146472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0886 w 1367073"/>
              <a:gd name="connsiteY5" fmla="*/ 206828 h 209846"/>
              <a:gd name="connsiteX6" fmla="*/ 0 w 1367073"/>
              <a:gd name="connsiteY6" fmla="*/ 0 h 209846"/>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833 w 1367073"/>
              <a:gd name="connsiteY5" fmla="*/ 208337 h 209846"/>
              <a:gd name="connsiteX6" fmla="*/ 0 w 1367073"/>
              <a:gd name="connsiteY6" fmla="*/ 0 h 209846"/>
              <a:gd name="connsiteX0" fmla="*/ 0 w 1367073"/>
              <a:gd name="connsiteY0" fmla="*/ 0 h 385634"/>
              <a:gd name="connsiteX1" fmla="*/ 1230086 w 1367073"/>
              <a:gd name="connsiteY1" fmla="*/ 21771 h 385634"/>
              <a:gd name="connsiteX2" fmla="*/ 1367073 w 1367073"/>
              <a:gd name="connsiteY2" fmla="*/ 143886 h 385634"/>
              <a:gd name="connsiteX3" fmla="*/ 521760 w 1367073"/>
              <a:gd name="connsiteY3" fmla="*/ 146472 h 385634"/>
              <a:gd name="connsiteX4" fmla="*/ 507856 w 1367073"/>
              <a:gd name="connsiteY4" fmla="*/ 209846 h 385634"/>
              <a:gd name="connsiteX5" fmla="*/ 7869 w 1367073"/>
              <a:gd name="connsiteY5" fmla="*/ 385634 h 385634"/>
              <a:gd name="connsiteX6" fmla="*/ 0 w 1367073"/>
              <a:gd name="connsiteY6" fmla="*/ 0 h 385634"/>
              <a:gd name="connsiteX0" fmla="*/ 0 w 1367073"/>
              <a:gd name="connsiteY0" fmla="*/ 0 h 390161"/>
              <a:gd name="connsiteX1" fmla="*/ 1230086 w 1367073"/>
              <a:gd name="connsiteY1" fmla="*/ 21771 h 390161"/>
              <a:gd name="connsiteX2" fmla="*/ 1367073 w 1367073"/>
              <a:gd name="connsiteY2" fmla="*/ 143886 h 390161"/>
              <a:gd name="connsiteX3" fmla="*/ 521760 w 1367073"/>
              <a:gd name="connsiteY3" fmla="*/ 146472 h 390161"/>
              <a:gd name="connsiteX4" fmla="*/ 1091050 w 1367073"/>
              <a:gd name="connsiteY4" fmla="*/ 390161 h 390161"/>
              <a:gd name="connsiteX5" fmla="*/ 7869 w 1367073"/>
              <a:gd name="connsiteY5" fmla="*/ 385634 h 390161"/>
              <a:gd name="connsiteX6" fmla="*/ 0 w 1367073"/>
              <a:gd name="connsiteY6" fmla="*/ 0 h 390161"/>
              <a:gd name="connsiteX0" fmla="*/ 0 w 1367073"/>
              <a:gd name="connsiteY0" fmla="*/ 0 h 390161"/>
              <a:gd name="connsiteX1" fmla="*/ 1230086 w 1367073"/>
              <a:gd name="connsiteY1" fmla="*/ 21771 h 390161"/>
              <a:gd name="connsiteX2" fmla="*/ 1367073 w 1367073"/>
              <a:gd name="connsiteY2" fmla="*/ 143886 h 390161"/>
              <a:gd name="connsiteX3" fmla="*/ 1023473 w 1367073"/>
              <a:gd name="connsiteY3" fmla="*/ 113276 h 390161"/>
              <a:gd name="connsiteX4" fmla="*/ 1091050 w 1367073"/>
              <a:gd name="connsiteY4" fmla="*/ 390161 h 390161"/>
              <a:gd name="connsiteX5" fmla="*/ 7869 w 1367073"/>
              <a:gd name="connsiteY5" fmla="*/ 385634 h 390161"/>
              <a:gd name="connsiteX6" fmla="*/ 0 w 1367073"/>
              <a:gd name="connsiteY6" fmla="*/ 0 h 390161"/>
              <a:gd name="connsiteX0" fmla="*/ 0 w 1230086"/>
              <a:gd name="connsiteY0" fmla="*/ 0 h 390161"/>
              <a:gd name="connsiteX1" fmla="*/ 1230086 w 1230086"/>
              <a:gd name="connsiteY1" fmla="*/ 21771 h 390161"/>
              <a:gd name="connsiteX2" fmla="*/ 457200 w 1230086"/>
              <a:gd name="connsiteY2" fmla="*/ 113708 h 390161"/>
              <a:gd name="connsiteX3" fmla="*/ 1023473 w 1230086"/>
              <a:gd name="connsiteY3" fmla="*/ 113276 h 390161"/>
              <a:gd name="connsiteX4" fmla="*/ 1091050 w 1230086"/>
              <a:gd name="connsiteY4" fmla="*/ 390161 h 390161"/>
              <a:gd name="connsiteX5" fmla="*/ 7869 w 1230086"/>
              <a:gd name="connsiteY5" fmla="*/ 385634 h 390161"/>
              <a:gd name="connsiteX6" fmla="*/ 0 w 1230086"/>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23473 w 1091050"/>
              <a:gd name="connsiteY3" fmla="*/ 113276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3106 w 1091050"/>
              <a:gd name="connsiteY5" fmla="*/ 388015 h 390161"/>
              <a:gd name="connsiteX6" fmla="*/ 0 w 1091050"/>
              <a:gd name="connsiteY6" fmla="*/ 0 h 390161"/>
              <a:gd name="connsiteX0" fmla="*/ 2692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2692 w 1088979"/>
              <a:gd name="connsiteY6" fmla="*/ 697 h 388477"/>
              <a:gd name="connsiteX0" fmla="*/ 310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310 w 1088979"/>
              <a:gd name="connsiteY6" fmla="*/ 697 h 388477"/>
              <a:gd name="connsiteX0" fmla="*/ 310 w 1088979"/>
              <a:gd name="connsiteY0" fmla="*/ 697 h 388477"/>
              <a:gd name="connsiteX1" fmla="*/ 498339 w 1088979"/>
              <a:gd name="connsiteY1" fmla="*/ 0 h 388477"/>
              <a:gd name="connsiteX2" fmla="*/ 1028546 w 1088979"/>
              <a:gd name="connsiteY2" fmla="*/ 104448 h 388477"/>
              <a:gd name="connsiteX3" fmla="*/ 1088979 w 1088979"/>
              <a:gd name="connsiteY3" fmla="*/ 388477 h 388477"/>
              <a:gd name="connsiteX4" fmla="*/ 1035 w 1088979"/>
              <a:gd name="connsiteY4" fmla="*/ 386331 h 388477"/>
              <a:gd name="connsiteX5" fmla="*/ 310 w 1088979"/>
              <a:gd name="connsiteY5" fmla="*/ 697 h 388477"/>
              <a:gd name="connsiteX0" fmla="*/ 310 w 1088979"/>
              <a:gd name="connsiteY0" fmla="*/ 0 h 387780"/>
              <a:gd name="connsiteX1" fmla="*/ 1028546 w 1088979"/>
              <a:gd name="connsiteY1" fmla="*/ 103751 h 387780"/>
              <a:gd name="connsiteX2" fmla="*/ 1088979 w 1088979"/>
              <a:gd name="connsiteY2" fmla="*/ 387780 h 387780"/>
              <a:gd name="connsiteX3" fmla="*/ 1035 w 1088979"/>
              <a:gd name="connsiteY3" fmla="*/ 385634 h 387780"/>
              <a:gd name="connsiteX4" fmla="*/ 310 w 1088979"/>
              <a:gd name="connsiteY4" fmla="*/ 0 h 387780"/>
              <a:gd name="connsiteX0" fmla="*/ 49471 w 1088979"/>
              <a:gd name="connsiteY0" fmla="*/ 0 h 393431"/>
              <a:gd name="connsiteX1" fmla="*/ 1028546 w 1088979"/>
              <a:gd name="connsiteY1" fmla="*/ 109402 h 393431"/>
              <a:gd name="connsiteX2" fmla="*/ 1088979 w 1088979"/>
              <a:gd name="connsiteY2" fmla="*/ 393431 h 393431"/>
              <a:gd name="connsiteX3" fmla="*/ 1035 w 1088979"/>
              <a:gd name="connsiteY3" fmla="*/ 391285 h 393431"/>
              <a:gd name="connsiteX4" fmla="*/ 49471 w 1088979"/>
              <a:gd name="connsiteY4" fmla="*/ 0 h 393431"/>
              <a:gd name="connsiteX0" fmla="*/ 48436 w 1087944"/>
              <a:gd name="connsiteY0" fmla="*/ 0 h 393431"/>
              <a:gd name="connsiteX1" fmla="*/ 1027511 w 1087944"/>
              <a:gd name="connsiteY1" fmla="*/ 109402 h 393431"/>
              <a:gd name="connsiteX2" fmla="*/ 1087944 w 1087944"/>
              <a:gd name="connsiteY2" fmla="*/ 393431 h 393431"/>
              <a:gd name="connsiteX3" fmla="*/ 0 w 1087944"/>
              <a:gd name="connsiteY3" fmla="*/ 391285 h 393431"/>
              <a:gd name="connsiteX4" fmla="*/ 48436 w 1087944"/>
              <a:gd name="connsiteY4" fmla="*/ 0 h 393431"/>
              <a:gd name="connsiteX0" fmla="*/ 48436 w 4472120"/>
              <a:gd name="connsiteY0" fmla="*/ 0 h 391284"/>
              <a:gd name="connsiteX1" fmla="*/ 1027511 w 4472120"/>
              <a:gd name="connsiteY1" fmla="*/ 109402 h 391284"/>
              <a:gd name="connsiteX2" fmla="*/ 4472120 w 4472120"/>
              <a:gd name="connsiteY2" fmla="*/ 321302 h 391284"/>
              <a:gd name="connsiteX3" fmla="*/ 0 w 4472120"/>
              <a:gd name="connsiteY3" fmla="*/ 391285 h 391284"/>
              <a:gd name="connsiteX4" fmla="*/ 48436 w 4472120"/>
              <a:gd name="connsiteY4" fmla="*/ 0 h 391284"/>
              <a:gd name="connsiteX0" fmla="*/ 48436 w 4550640"/>
              <a:gd name="connsiteY0" fmla="*/ 0 h 391284"/>
              <a:gd name="connsiteX1" fmla="*/ 4550640 w 4550640"/>
              <a:gd name="connsiteY1" fmla="*/ 37273 h 391284"/>
              <a:gd name="connsiteX2" fmla="*/ 4472120 w 4550640"/>
              <a:gd name="connsiteY2" fmla="*/ 321302 h 391284"/>
              <a:gd name="connsiteX3" fmla="*/ 0 w 4550640"/>
              <a:gd name="connsiteY3" fmla="*/ 391285 h 391284"/>
              <a:gd name="connsiteX4" fmla="*/ 48436 w 4550640"/>
              <a:gd name="connsiteY4" fmla="*/ 0 h 391284"/>
              <a:gd name="connsiteX0" fmla="*/ 48436 w 4562546"/>
              <a:gd name="connsiteY0" fmla="*/ 0 h 391284"/>
              <a:gd name="connsiteX1" fmla="*/ 4562546 w 4562546"/>
              <a:gd name="connsiteY1" fmla="*/ 119386 h 391284"/>
              <a:gd name="connsiteX2" fmla="*/ 4472120 w 4562546"/>
              <a:gd name="connsiteY2" fmla="*/ 321302 h 391284"/>
              <a:gd name="connsiteX3" fmla="*/ 0 w 4562546"/>
              <a:gd name="connsiteY3" fmla="*/ 391285 h 391284"/>
              <a:gd name="connsiteX4" fmla="*/ 48436 w 4562546"/>
              <a:gd name="connsiteY4" fmla="*/ 0 h 391284"/>
              <a:gd name="connsiteX0" fmla="*/ 48436 w 4536352"/>
              <a:gd name="connsiteY0" fmla="*/ 0 h 391284"/>
              <a:gd name="connsiteX1" fmla="*/ 4536352 w 4536352"/>
              <a:gd name="connsiteY1" fmla="*/ 48223 h 391284"/>
              <a:gd name="connsiteX2" fmla="*/ 4472120 w 4536352"/>
              <a:gd name="connsiteY2" fmla="*/ 321302 h 391284"/>
              <a:gd name="connsiteX3" fmla="*/ 0 w 4536352"/>
              <a:gd name="connsiteY3" fmla="*/ 391285 h 391284"/>
              <a:gd name="connsiteX4" fmla="*/ 48436 w 4536352"/>
              <a:gd name="connsiteY4" fmla="*/ 0 h 391284"/>
              <a:gd name="connsiteX0" fmla="*/ 55580 w 4536352"/>
              <a:gd name="connsiteY0" fmla="*/ 0 h 363914"/>
              <a:gd name="connsiteX1" fmla="*/ 4536352 w 4536352"/>
              <a:gd name="connsiteY1" fmla="*/ 20853 h 363914"/>
              <a:gd name="connsiteX2" fmla="*/ 4472120 w 4536352"/>
              <a:gd name="connsiteY2" fmla="*/ 293932 h 363914"/>
              <a:gd name="connsiteX3" fmla="*/ 0 w 4536352"/>
              <a:gd name="connsiteY3" fmla="*/ 363915 h 363914"/>
              <a:gd name="connsiteX4" fmla="*/ 55580 w 4536352"/>
              <a:gd name="connsiteY4" fmla="*/ 0 h 363914"/>
              <a:gd name="connsiteX0" fmla="*/ 131780 w 4536352"/>
              <a:gd name="connsiteY0" fmla="*/ 154319 h 343061"/>
              <a:gd name="connsiteX1" fmla="*/ 4536352 w 4536352"/>
              <a:gd name="connsiteY1" fmla="*/ 0 h 343061"/>
              <a:gd name="connsiteX2" fmla="*/ 4472120 w 4536352"/>
              <a:gd name="connsiteY2" fmla="*/ 273079 h 343061"/>
              <a:gd name="connsiteX3" fmla="*/ 0 w 4536352"/>
              <a:gd name="connsiteY3" fmla="*/ 343062 h 343061"/>
              <a:gd name="connsiteX4" fmla="*/ 131780 w 4536352"/>
              <a:gd name="connsiteY4" fmla="*/ 154319 h 343061"/>
              <a:gd name="connsiteX0" fmla="*/ 48436 w 4536352"/>
              <a:gd name="connsiteY0" fmla="*/ 0 h 369387"/>
              <a:gd name="connsiteX1" fmla="*/ 4536352 w 4536352"/>
              <a:gd name="connsiteY1" fmla="*/ 26326 h 369387"/>
              <a:gd name="connsiteX2" fmla="*/ 4472120 w 4536352"/>
              <a:gd name="connsiteY2" fmla="*/ 299405 h 369387"/>
              <a:gd name="connsiteX3" fmla="*/ 0 w 4536352"/>
              <a:gd name="connsiteY3" fmla="*/ 369388 h 369387"/>
              <a:gd name="connsiteX4" fmla="*/ 48436 w 4536352"/>
              <a:gd name="connsiteY4" fmla="*/ 0 h 369387"/>
              <a:gd name="connsiteX0" fmla="*/ 142941 w 4630857"/>
              <a:gd name="connsiteY0" fmla="*/ 0 h 353997"/>
              <a:gd name="connsiteX1" fmla="*/ 4630857 w 4630857"/>
              <a:gd name="connsiteY1" fmla="*/ 26326 h 353997"/>
              <a:gd name="connsiteX2" fmla="*/ 4566625 w 4630857"/>
              <a:gd name="connsiteY2" fmla="*/ 299405 h 353997"/>
              <a:gd name="connsiteX3" fmla="*/ 0 w 4630857"/>
              <a:gd name="connsiteY3" fmla="*/ 353997 h 353997"/>
              <a:gd name="connsiteX4" fmla="*/ 142941 w 4630857"/>
              <a:gd name="connsiteY4" fmla="*/ 0 h 353997"/>
              <a:gd name="connsiteX0" fmla="*/ 379208 w 4630857"/>
              <a:gd name="connsiteY0" fmla="*/ 4456 h 327671"/>
              <a:gd name="connsiteX1" fmla="*/ 4630857 w 4630857"/>
              <a:gd name="connsiteY1" fmla="*/ 0 h 327671"/>
              <a:gd name="connsiteX2" fmla="*/ 4566625 w 4630857"/>
              <a:gd name="connsiteY2" fmla="*/ 273079 h 327671"/>
              <a:gd name="connsiteX3" fmla="*/ 0 w 4630857"/>
              <a:gd name="connsiteY3" fmla="*/ 327671 h 327671"/>
              <a:gd name="connsiteX4" fmla="*/ 379208 w 4630857"/>
              <a:gd name="connsiteY4" fmla="*/ 4456 h 327671"/>
              <a:gd name="connsiteX0" fmla="*/ 379208 w 4670581"/>
              <a:gd name="connsiteY0" fmla="*/ 4456 h 327671"/>
              <a:gd name="connsiteX1" fmla="*/ 4630857 w 4670581"/>
              <a:gd name="connsiteY1" fmla="*/ 0 h 327671"/>
              <a:gd name="connsiteX2" fmla="*/ 4670581 w 4670581"/>
              <a:gd name="connsiteY2" fmla="*/ 315405 h 327671"/>
              <a:gd name="connsiteX3" fmla="*/ 0 w 4670581"/>
              <a:gd name="connsiteY3" fmla="*/ 327671 h 327671"/>
              <a:gd name="connsiteX4" fmla="*/ 379208 w 4670581"/>
              <a:gd name="connsiteY4" fmla="*/ 4456 h 327671"/>
              <a:gd name="connsiteX0" fmla="*/ 379208 w 4670581"/>
              <a:gd name="connsiteY0" fmla="*/ -1 h 323214"/>
              <a:gd name="connsiteX1" fmla="*/ 4545802 w 4670581"/>
              <a:gd name="connsiteY1" fmla="*/ 53258 h 323214"/>
              <a:gd name="connsiteX2" fmla="*/ 4670581 w 4670581"/>
              <a:gd name="connsiteY2" fmla="*/ 310948 h 323214"/>
              <a:gd name="connsiteX3" fmla="*/ 0 w 4670581"/>
              <a:gd name="connsiteY3" fmla="*/ 323214 h 323214"/>
              <a:gd name="connsiteX4" fmla="*/ 379208 w 4670581"/>
              <a:gd name="connsiteY4" fmla="*/ -1 h 323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0581" h="323214">
                <a:moveTo>
                  <a:pt x="379208" y="-1"/>
                </a:moveTo>
                <a:lnTo>
                  <a:pt x="4545802" y="53258"/>
                </a:lnTo>
                <a:lnTo>
                  <a:pt x="4670581" y="310948"/>
                </a:lnTo>
                <a:lnTo>
                  <a:pt x="0" y="323214"/>
                </a:lnTo>
                <a:lnTo>
                  <a:pt x="379208"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bwMode="gray">
          <a:xfrm>
            <a:off x="6168128" y="6353255"/>
            <a:ext cx="2467606" cy="166689"/>
          </a:xfrm>
          <a:custGeom>
            <a:avLst/>
            <a:gdLst>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2515 w 1367073"/>
              <a:gd name="connsiteY3" fmla="*/ 130628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2899 w 1367073"/>
              <a:gd name="connsiteY3" fmla="*/ 135155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1760 w 1367073"/>
              <a:gd name="connsiteY3" fmla="*/ 146472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0886 w 1367073"/>
              <a:gd name="connsiteY5" fmla="*/ 206828 h 209846"/>
              <a:gd name="connsiteX6" fmla="*/ 0 w 1367073"/>
              <a:gd name="connsiteY6" fmla="*/ 0 h 209846"/>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833 w 1367073"/>
              <a:gd name="connsiteY5" fmla="*/ 208337 h 209846"/>
              <a:gd name="connsiteX6" fmla="*/ 0 w 1367073"/>
              <a:gd name="connsiteY6" fmla="*/ 0 h 209846"/>
              <a:gd name="connsiteX0" fmla="*/ 0 w 1367073"/>
              <a:gd name="connsiteY0" fmla="*/ 0 h 385634"/>
              <a:gd name="connsiteX1" fmla="*/ 1230086 w 1367073"/>
              <a:gd name="connsiteY1" fmla="*/ 21771 h 385634"/>
              <a:gd name="connsiteX2" fmla="*/ 1367073 w 1367073"/>
              <a:gd name="connsiteY2" fmla="*/ 143886 h 385634"/>
              <a:gd name="connsiteX3" fmla="*/ 521760 w 1367073"/>
              <a:gd name="connsiteY3" fmla="*/ 146472 h 385634"/>
              <a:gd name="connsiteX4" fmla="*/ 507856 w 1367073"/>
              <a:gd name="connsiteY4" fmla="*/ 209846 h 385634"/>
              <a:gd name="connsiteX5" fmla="*/ 7869 w 1367073"/>
              <a:gd name="connsiteY5" fmla="*/ 385634 h 385634"/>
              <a:gd name="connsiteX6" fmla="*/ 0 w 1367073"/>
              <a:gd name="connsiteY6" fmla="*/ 0 h 385634"/>
              <a:gd name="connsiteX0" fmla="*/ 0 w 1367073"/>
              <a:gd name="connsiteY0" fmla="*/ 0 h 390161"/>
              <a:gd name="connsiteX1" fmla="*/ 1230086 w 1367073"/>
              <a:gd name="connsiteY1" fmla="*/ 21771 h 390161"/>
              <a:gd name="connsiteX2" fmla="*/ 1367073 w 1367073"/>
              <a:gd name="connsiteY2" fmla="*/ 143886 h 390161"/>
              <a:gd name="connsiteX3" fmla="*/ 521760 w 1367073"/>
              <a:gd name="connsiteY3" fmla="*/ 146472 h 390161"/>
              <a:gd name="connsiteX4" fmla="*/ 1091050 w 1367073"/>
              <a:gd name="connsiteY4" fmla="*/ 390161 h 390161"/>
              <a:gd name="connsiteX5" fmla="*/ 7869 w 1367073"/>
              <a:gd name="connsiteY5" fmla="*/ 385634 h 390161"/>
              <a:gd name="connsiteX6" fmla="*/ 0 w 1367073"/>
              <a:gd name="connsiteY6" fmla="*/ 0 h 390161"/>
              <a:gd name="connsiteX0" fmla="*/ 0 w 1367073"/>
              <a:gd name="connsiteY0" fmla="*/ 0 h 390161"/>
              <a:gd name="connsiteX1" fmla="*/ 1230086 w 1367073"/>
              <a:gd name="connsiteY1" fmla="*/ 21771 h 390161"/>
              <a:gd name="connsiteX2" fmla="*/ 1367073 w 1367073"/>
              <a:gd name="connsiteY2" fmla="*/ 143886 h 390161"/>
              <a:gd name="connsiteX3" fmla="*/ 1023473 w 1367073"/>
              <a:gd name="connsiteY3" fmla="*/ 113276 h 390161"/>
              <a:gd name="connsiteX4" fmla="*/ 1091050 w 1367073"/>
              <a:gd name="connsiteY4" fmla="*/ 390161 h 390161"/>
              <a:gd name="connsiteX5" fmla="*/ 7869 w 1367073"/>
              <a:gd name="connsiteY5" fmla="*/ 385634 h 390161"/>
              <a:gd name="connsiteX6" fmla="*/ 0 w 1367073"/>
              <a:gd name="connsiteY6" fmla="*/ 0 h 390161"/>
              <a:gd name="connsiteX0" fmla="*/ 0 w 1230086"/>
              <a:gd name="connsiteY0" fmla="*/ 0 h 390161"/>
              <a:gd name="connsiteX1" fmla="*/ 1230086 w 1230086"/>
              <a:gd name="connsiteY1" fmla="*/ 21771 h 390161"/>
              <a:gd name="connsiteX2" fmla="*/ 457200 w 1230086"/>
              <a:gd name="connsiteY2" fmla="*/ 113708 h 390161"/>
              <a:gd name="connsiteX3" fmla="*/ 1023473 w 1230086"/>
              <a:gd name="connsiteY3" fmla="*/ 113276 h 390161"/>
              <a:gd name="connsiteX4" fmla="*/ 1091050 w 1230086"/>
              <a:gd name="connsiteY4" fmla="*/ 390161 h 390161"/>
              <a:gd name="connsiteX5" fmla="*/ 7869 w 1230086"/>
              <a:gd name="connsiteY5" fmla="*/ 385634 h 390161"/>
              <a:gd name="connsiteX6" fmla="*/ 0 w 1230086"/>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23473 w 1091050"/>
              <a:gd name="connsiteY3" fmla="*/ 113276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3106 w 1091050"/>
              <a:gd name="connsiteY5" fmla="*/ 388015 h 390161"/>
              <a:gd name="connsiteX6" fmla="*/ 0 w 1091050"/>
              <a:gd name="connsiteY6" fmla="*/ 0 h 390161"/>
              <a:gd name="connsiteX0" fmla="*/ 2692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2692 w 1088979"/>
              <a:gd name="connsiteY6" fmla="*/ 697 h 388477"/>
              <a:gd name="connsiteX0" fmla="*/ 310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310 w 1088979"/>
              <a:gd name="connsiteY6" fmla="*/ 697 h 388477"/>
              <a:gd name="connsiteX0" fmla="*/ 310 w 1088979"/>
              <a:gd name="connsiteY0" fmla="*/ 697 h 388477"/>
              <a:gd name="connsiteX1" fmla="*/ 498339 w 1088979"/>
              <a:gd name="connsiteY1" fmla="*/ 0 h 388477"/>
              <a:gd name="connsiteX2" fmla="*/ 1028546 w 1088979"/>
              <a:gd name="connsiteY2" fmla="*/ 104448 h 388477"/>
              <a:gd name="connsiteX3" fmla="*/ 1088979 w 1088979"/>
              <a:gd name="connsiteY3" fmla="*/ 388477 h 388477"/>
              <a:gd name="connsiteX4" fmla="*/ 1035 w 1088979"/>
              <a:gd name="connsiteY4" fmla="*/ 386331 h 388477"/>
              <a:gd name="connsiteX5" fmla="*/ 310 w 1088979"/>
              <a:gd name="connsiteY5" fmla="*/ 697 h 388477"/>
              <a:gd name="connsiteX0" fmla="*/ 310 w 1088979"/>
              <a:gd name="connsiteY0" fmla="*/ 0 h 387780"/>
              <a:gd name="connsiteX1" fmla="*/ 1028546 w 1088979"/>
              <a:gd name="connsiteY1" fmla="*/ 103751 h 387780"/>
              <a:gd name="connsiteX2" fmla="*/ 1088979 w 1088979"/>
              <a:gd name="connsiteY2" fmla="*/ 387780 h 387780"/>
              <a:gd name="connsiteX3" fmla="*/ 1035 w 1088979"/>
              <a:gd name="connsiteY3" fmla="*/ 385634 h 387780"/>
              <a:gd name="connsiteX4" fmla="*/ 310 w 1088979"/>
              <a:gd name="connsiteY4" fmla="*/ 0 h 387780"/>
              <a:gd name="connsiteX0" fmla="*/ 49471 w 1088979"/>
              <a:gd name="connsiteY0" fmla="*/ 0 h 393431"/>
              <a:gd name="connsiteX1" fmla="*/ 1028546 w 1088979"/>
              <a:gd name="connsiteY1" fmla="*/ 109402 h 393431"/>
              <a:gd name="connsiteX2" fmla="*/ 1088979 w 1088979"/>
              <a:gd name="connsiteY2" fmla="*/ 393431 h 393431"/>
              <a:gd name="connsiteX3" fmla="*/ 1035 w 1088979"/>
              <a:gd name="connsiteY3" fmla="*/ 391285 h 393431"/>
              <a:gd name="connsiteX4" fmla="*/ 49471 w 1088979"/>
              <a:gd name="connsiteY4" fmla="*/ 0 h 393431"/>
              <a:gd name="connsiteX0" fmla="*/ 48436 w 1087944"/>
              <a:gd name="connsiteY0" fmla="*/ 0 h 393431"/>
              <a:gd name="connsiteX1" fmla="*/ 1027511 w 1087944"/>
              <a:gd name="connsiteY1" fmla="*/ 109402 h 393431"/>
              <a:gd name="connsiteX2" fmla="*/ 1087944 w 1087944"/>
              <a:gd name="connsiteY2" fmla="*/ 393431 h 393431"/>
              <a:gd name="connsiteX3" fmla="*/ 0 w 1087944"/>
              <a:gd name="connsiteY3" fmla="*/ 391285 h 393431"/>
              <a:gd name="connsiteX4" fmla="*/ 48436 w 1087944"/>
              <a:gd name="connsiteY4" fmla="*/ 0 h 393431"/>
              <a:gd name="connsiteX0" fmla="*/ 48436 w 4472120"/>
              <a:gd name="connsiteY0" fmla="*/ 0 h 391284"/>
              <a:gd name="connsiteX1" fmla="*/ 1027511 w 4472120"/>
              <a:gd name="connsiteY1" fmla="*/ 109402 h 391284"/>
              <a:gd name="connsiteX2" fmla="*/ 4472120 w 4472120"/>
              <a:gd name="connsiteY2" fmla="*/ 321302 h 391284"/>
              <a:gd name="connsiteX3" fmla="*/ 0 w 4472120"/>
              <a:gd name="connsiteY3" fmla="*/ 391285 h 391284"/>
              <a:gd name="connsiteX4" fmla="*/ 48436 w 4472120"/>
              <a:gd name="connsiteY4" fmla="*/ 0 h 391284"/>
              <a:gd name="connsiteX0" fmla="*/ 48436 w 4550640"/>
              <a:gd name="connsiteY0" fmla="*/ 0 h 391284"/>
              <a:gd name="connsiteX1" fmla="*/ 4550640 w 4550640"/>
              <a:gd name="connsiteY1" fmla="*/ 37273 h 391284"/>
              <a:gd name="connsiteX2" fmla="*/ 4472120 w 4550640"/>
              <a:gd name="connsiteY2" fmla="*/ 321302 h 391284"/>
              <a:gd name="connsiteX3" fmla="*/ 0 w 4550640"/>
              <a:gd name="connsiteY3" fmla="*/ 391285 h 391284"/>
              <a:gd name="connsiteX4" fmla="*/ 48436 w 4550640"/>
              <a:gd name="connsiteY4" fmla="*/ 0 h 391284"/>
              <a:gd name="connsiteX0" fmla="*/ 48436 w 4562546"/>
              <a:gd name="connsiteY0" fmla="*/ 0 h 391284"/>
              <a:gd name="connsiteX1" fmla="*/ 4562546 w 4562546"/>
              <a:gd name="connsiteY1" fmla="*/ 119386 h 391284"/>
              <a:gd name="connsiteX2" fmla="*/ 4472120 w 4562546"/>
              <a:gd name="connsiteY2" fmla="*/ 321302 h 391284"/>
              <a:gd name="connsiteX3" fmla="*/ 0 w 4562546"/>
              <a:gd name="connsiteY3" fmla="*/ 391285 h 391284"/>
              <a:gd name="connsiteX4" fmla="*/ 48436 w 4562546"/>
              <a:gd name="connsiteY4" fmla="*/ 0 h 391284"/>
              <a:gd name="connsiteX0" fmla="*/ 48436 w 4536352"/>
              <a:gd name="connsiteY0" fmla="*/ 0 h 391284"/>
              <a:gd name="connsiteX1" fmla="*/ 4536352 w 4536352"/>
              <a:gd name="connsiteY1" fmla="*/ 48223 h 391284"/>
              <a:gd name="connsiteX2" fmla="*/ 4472120 w 4536352"/>
              <a:gd name="connsiteY2" fmla="*/ 321302 h 391284"/>
              <a:gd name="connsiteX3" fmla="*/ 0 w 4536352"/>
              <a:gd name="connsiteY3" fmla="*/ 391285 h 391284"/>
              <a:gd name="connsiteX4" fmla="*/ 48436 w 4536352"/>
              <a:gd name="connsiteY4" fmla="*/ 0 h 391284"/>
              <a:gd name="connsiteX0" fmla="*/ 55580 w 4536352"/>
              <a:gd name="connsiteY0" fmla="*/ 0 h 363914"/>
              <a:gd name="connsiteX1" fmla="*/ 4536352 w 4536352"/>
              <a:gd name="connsiteY1" fmla="*/ 20853 h 363914"/>
              <a:gd name="connsiteX2" fmla="*/ 4472120 w 4536352"/>
              <a:gd name="connsiteY2" fmla="*/ 293932 h 363914"/>
              <a:gd name="connsiteX3" fmla="*/ 0 w 4536352"/>
              <a:gd name="connsiteY3" fmla="*/ 363915 h 363914"/>
              <a:gd name="connsiteX4" fmla="*/ 55580 w 4536352"/>
              <a:gd name="connsiteY4" fmla="*/ 0 h 363914"/>
              <a:gd name="connsiteX0" fmla="*/ 131780 w 4536352"/>
              <a:gd name="connsiteY0" fmla="*/ 154319 h 343061"/>
              <a:gd name="connsiteX1" fmla="*/ 4536352 w 4536352"/>
              <a:gd name="connsiteY1" fmla="*/ 0 h 343061"/>
              <a:gd name="connsiteX2" fmla="*/ 4472120 w 4536352"/>
              <a:gd name="connsiteY2" fmla="*/ 273079 h 343061"/>
              <a:gd name="connsiteX3" fmla="*/ 0 w 4536352"/>
              <a:gd name="connsiteY3" fmla="*/ 343062 h 343061"/>
              <a:gd name="connsiteX4" fmla="*/ 131780 w 4536352"/>
              <a:gd name="connsiteY4" fmla="*/ 154319 h 343061"/>
              <a:gd name="connsiteX0" fmla="*/ 48436 w 4536352"/>
              <a:gd name="connsiteY0" fmla="*/ 0 h 369387"/>
              <a:gd name="connsiteX1" fmla="*/ 4536352 w 4536352"/>
              <a:gd name="connsiteY1" fmla="*/ 26326 h 369387"/>
              <a:gd name="connsiteX2" fmla="*/ 4472120 w 4536352"/>
              <a:gd name="connsiteY2" fmla="*/ 299405 h 369387"/>
              <a:gd name="connsiteX3" fmla="*/ 0 w 4536352"/>
              <a:gd name="connsiteY3" fmla="*/ 369388 h 369387"/>
              <a:gd name="connsiteX4" fmla="*/ 48436 w 4536352"/>
              <a:gd name="connsiteY4" fmla="*/ 0 h 369387"/>
              <a:gd name="connsiteX0" fmla="*/ 142941 w 4630857"/>
              <a:gd name="connsiteY0" fmla="*/ 0 h 353997"/>
              <a:gd name="connsiteX1" fmla="*/ 4630857 w 4630857"/>
              <a:gd name="connsiteY1" fmla="*/ 26326 h 353997"/>
              <a:gd name="connsiteX2" fmla="*/ 4566625 w 4630857"/>
              <a:gd name="connsiteY2" fmla="*/ 299405 h 353997"/>
              <a:gd name="connsiteX3" fmla="*/ 0 w 4630857"/>
              <a:gd name="connsiteY3" fmla="*/ 353997 h 353997"/>
              <a:gd name="connsiteX4" fmla="*/ 142941 w 4630857"/>
              <a:gd name="connsiteY4" fmla="*/ 0 h 353997"/>
              <a:gd name="connsiteX0" fmla="*/ 379208 w 4630857"/>
              <a:gd name="connsiteY0" fmla="*/ 4456 h 327671"/>
              <a:gd name="connsiteX1" fmla="*/ 4630857 w 4630857"/>
              <a:gd name="connsiteY1" fmla="*/ 0 h 327671"/>
              <a:gd name="connsiteX2" fmla="*/ 4566625 w 4630857"/>
              <a:gd name="connsiteY2" fmla="*/ 273079 h 327671"/>
              <a:gd name="connsiteX3" fmla="*/ 0 w 4630857"/>
              <a:gd name="connsiteY3" fmla="*/ 327671 h 327671"/>
              <a:gd name="connsiteX4" fmla="*/ 379208 w 4630857"/>
              <a:gd name="connsiteY4" fmla="*/ 4456 h 327671"/>
              <a:gd name="connsiteX0" fmla="*/ 379208 w 4670581"/>
              <a:gd name="connsiteY0" fmla="*/ 4456 h 327671"/>
              <a:gd name="connsiteX1" fmla="*/ 4630857 w 4670581"/>
              <a:gd name="connsiteY1" fmla="*/ 0 h 327671"/>
              <a:gd name="connsiteX2" fmla="*/ 4670581 w 4670581"/>
              <a:gd name="connsiteY2" fmla="*/ 315405 h 327671"/>
              <a:gd name="connsiteX3" fmla="*/ 0 w 4670581"/>
              <a:gd name="connsiteY3" fmla="*/ 327671 h 327671"/>
              <a:gd name="connsiteX4" fmla="*/ 379208 w 4670581"/>
              <a:gd name="connsiteY4" fmla="*/ 4456 h 327671"/>
              <a:gd name="connsiteX0" fmla="*/ 379208 w 4670581"/>
              <a:gd name="connsiteY0" fmla="*/ -1 h 323214"/>
              <a:gd name="connsiteX1" fmla="*/ 4545802 w 4670581"/>
              <a:gd name="connsiteY1" fmla="*/ 53258 h 323214"/>
              <a:gd name="connsiteX2" fmla="*/ 4670581 w 4670581"/>
              <a:gd name="connsiteY2" fmla="*/ 310948 h 323214"/>
              <a:gd name="connsiteX3" fmla="*/ 0 w 4670581"/>
              <a:gd name="connsiteY3" fmla="*/ 323214 h 323214"/>
              <a:gd name="connsiteX4" fmla="*/ 379208 w 4670581"/>
              <a:gd name="connsiteY4" fmla="*/ -1 h 323214"/>
              <a:gd name="connsiteX0" fmla="*/ 0 w 4745669"/>
              <a:gd name="connsiteY0" fmla="*/ 4456 h 269955"/>
              <a:gd name="connsiteX1" fmla="*/ 4620890 w 4745669"/>
              <a:gd name="connsiteY1" fmla="*/ -1 h 269955"/>
              <a:gd name="connsiteX2" fmla="*/ 4745669 w 4745669"/>
              <a:gd name="connsiteY2" fmla="*/ 257689 h 269955"/>
              <a:gd name="connsiteX3" fmla="*/ 75088 w 4745669"/>
              <a:gd name="connsiteY3" fmla="*/ 269955 h 269955"/>
              <a:gd name="connsiteX4" fmla="*/ 0 w 4745669"/>
              <a:gd name="connsiteY4" fmla="*/ 4456 h 269955"/>
              <a:gd name="connsiteX0" fmla="*/ 0 w 4745669"/>
              <a:gd name="connsiteY0" fmla="*/ 4458 h 273804"/>
              <a:gd name="connsiteX1" fmla="*/ 4620890 w 4745669"/>
              <a:gd name="connsiteY1" fmla="*/ 1 h 273804"/>
              <a:gd name="connsiteX2" fmla="*/ 4745669 w 4745669"/>
              <a:gd name="connsiteY2" fmla="*/ 257691 h 273804"/>
              <a:gd name="connsiteX3" fmla="*/ 90402 w 4745669"/>
              <a:gd name="connsiteY3" fmla="*/ 273804 h 273804"/>
              <a:gd name="connsiteX4" fmla="*/ 0 w 4745669"/>
              <a:gd name="connsiteY4" fmla="*/ 4458 h 273804"/>
              <a:gd name="connsiteX0" fmla="*/ 0 w 4715043"/>
              <a:gd name="connsiteY0" fmla="*/ 4456 h 273802"/>
              <a:gd name="connsiteX1" fmla="*/ 4620890 w 4715043"/>
              <a:gd name="connsiteY1" fmla="*/ -1 h 273802"/>
              <a:gd name="connsiteX2" fmla="*/ 4715043 w 4715043"/>
              <a:gd name="connsiteY2" fmla="*/ 242298 h 273802"/>
              <a:gd name="connsiteX3" fmla="*/ 90402 w 4715043"/>
              <a:gd name="connsiteY3" fmla="*/ 273802 h 273802"/>
              <a:gd name="connsiteX4" fmla="*/ 0 w 4715043"/>
              <a:gd name="connsiteY4" fmla="*/ 4456 h 273802"/>
              <a:gd name="connsiteX0" fmla="*/ 0 w 5289574"/>
              <a:gd name="connsiteY0" fmla="*/ -1 h 269345"/>
              <a:gd name="connsiteX1" fmla="*/ 5289574 w 5289574"/>
              <a:gd name="connsiteY1" fmla="*/ 22476 h 269345"/>
              <a:gd name="connsiteX2" fmla="*/ 4715043 w 5289574"/>
              <a:gd name="connsiteY2" fmla="*/ 237841 h 269345"/>
              <a:gd name="connsiteX3" fmla="*/ 90402 w 5289574"/>
              <a:gd name="connsiteY3" fmla="*/ 269345 h 269345"/>
              <a:gd name="connsiteX4" fmla="*/ 0 w 5289574"/>
              <a:gd name="connsiteY4" fmla="*/ -1 h 269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574" h="269345">
                <a:moveTo>
                  <a:pt x="0" y="-1"/>
                </a:moveTo>
                <a:lnTo>
                  <a:pt x="5289574" y="22476"/>
                </a:lnTo>
                <a:lnTo>
                  <a:pt x="4715043" y="237841"/>
                </a:lnTo>
                <a:lnTo>
                  <a:pt x="90402" y="269345"/>
                </a:lnTo>
                <a:lnTo>
                  <a:pt x="0" y="-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bwMode="gray">
          <a:xfrm>
            <a:off x="8417311" y="6360399"/>
            <a:ext cx="593340" cy="149573"/>
          </a:xfrm>
          <a:custGeom>
            <a:avLst/>
            <a:gdLst>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2515 w 1367073"/>
              <a:gd name="connsiteY3" fmla="*/ 130628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2899 w 1367073"/>
              <a:gd name="connsiteY3" fmla="*/ 135155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1760 w 1367073"/>
              <a:gd name="connsiteY3" fmla="*/ 146472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0886 w 1367073"/>
              <a:gd name="connsiteY5" fmla="*/ 206828 h 209846"/>
              <a:gd name="connsiteX6" fmla="*/ 0 w 1367073"/>
              <a:gd name="connsiteY6" fmla="*/ 0 h 209846"/>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833 w 1367073"/>
              <a:gd name="connsiteY5" fmla="*/ 208337 h 209846"/>
              <a:gd name="connsiteX6" fmla="*/ 0 w 1367073"/>
              <a:gd name="connsiteY6" fmla="*/ 0 h 209846"/>
              <a:gd name="connsiteX0" fmla="*/ 0 w 1367073"/>
              <a:gd name="connsiteY0" fmla="*/ 0 h 385634"/>
              <a:gd name="connsiteX1" fmla="*/ 1230086 w 1367073"/>
              <a:gd name="connsiteY1" fmla="*/ 21771 h 385634"/>
              <a:gd name="connsiteX2" fmla="*/ 1367073 w 1367073"/>
              <a:gd name="connsiteY2" fmla="*/ 143886 h 385634"/>
              <a:gd name="connsiteX3" fmla="*/ 521760 w 1367073"/>
              <a:gd name="connsiteY3" fmla="*/ 146472 h 385634"/>
              <a:gd name="connsiteX4" fmla="*/ 507856 w 1367073"/>
              <a:gd name="connsiteY4" fmla="*/ 209846 h 385634"/>
              <a:gd name="connsiteX5" fmla="*/ 7869 w 1367073"/>
              <a:gd name="connsiteY5" fmla="*/ 385634 h 385634"/>
              <a:gd name="connsiteX6" fmla="*/ 0 w 1367073"/>
              <a:gd name="connsiteY6" fmla="*/ 0 h 385634"/>
              <a:gd name="connsiteX0" fmla="*/ 0 w 1367073"/>
              <a:gd name="connsiteY0" fmla="*/ 0 h 390161"/>
              <a:gd name="connsiteX1" fmla="*/ 1230086 w 1367073"/>
              <a:gd name="connsiteY1" fmla="*/ 21771 h 390161"/>
              <a:gd name="connsiteX2" fmla="*/ 1367073 w 1367073"/>
              <a:gd name="connsiteY2" fmla="*/ 143886 h 390161"/>
              <a:gd name="connsiteX3" fmla="*/ 521760 w 1367073"/>
              <a:gd name="connsiteY3" fmla="*/ 146472 h 390161"/>
              <a:gd name="connsiteX4" fmla="*/ 1091050 w 1367073"/>
              <a:gd name="connsiteY4" fmla="*/ 390161 h 390161"/>
              <a:gd name="connsiteX5" fmla="*/ 7869 w 1367073"/>
              <a:gd name="connsiteY5" fmla="*/ 385634 h 390161"/>
              <a:gd name="connsiteX6" fmla="*/ 0 w 1367073"/>
              <a:gd name="connsiteY6" fmla="*/ 0 h 390161"/>
              <a:gd name="connsiteX0" fmla="*/ 0 w 1367073"/>
              <a:gd name="connsiteY0" fmla="*/ 0 h 390161"/>
              <a:gd name="connsiteX1" fmla="*/ 1230086 w 1367073"/>
              <a:gd name="connsiteY1" fmla="*/ 21771 h 390161"/>
              <a:gd name="connsiteX2" fmla="*/ 1367073 w 1367073"/>
              <a:gd name="connsiteY2" fmla="*/ 143886 h 390161"/>
              <a:gd name="connsiteX3" fmla="*/ 1023473 w 1367073"/>
              <a:gd name="connsiteY3" fmla="*/ 113276 h 390161"/>
              <a:gd name="connsiteX4" fmla="*/ 1091050 w 1367073"/>
              <a:gd name="connsiteY4" fmla="*/ 390161 h 390161"/>
              <a:gd name="connsiteX5" fmla="*/ 7869 w 1367073"/>
              <a:gd name="connsiteY5" fmla="*/ 385634 h 390161"/>
              <a:gd name="connsiteX6" fmla="*/ 0 w 1367073"/>
              <a:gd name="connsiteY6" fmla="*/ 0 h 390161"/>
              <a:gd name="connsiteX0" fmla="*/ 0 w 1230086"/>
              <a:gd name="connsiteY0" fmla="*/ 0 h 390161"/>
              <a:gd name="connsiteX1" fmla="*/ 1230086 w 1230086"/>
              <a:gd name="connsiteY1" fmla="*/ 21771 h 390161"/>
              <a:gd name="connsiteX2" fmla="*/ 457200 w 1230086"/>
              <a:gd name="connsiteY2" fmla="*/ 113708 h 390161"/>
              <a:gd name="connsiteX3" fmla="*/ 1023473 w 1230086"/>
              <a:gd name="connsiteY3" fmla="*/ 113276 h 390161"/>
              <a:gd name="connsiteX4" fmla="*/ 1091050 w 1230086"/>
              <a:gd name="connsiteY4" fmla="*/ 390161 h 390161"/>
              <a:gd name="connsiteX5" fmla="*/ 7869 w 1230086"/>
              <a:gd name="connsiteY5" fmla="*/ 385634 h 390161"/>
              <a:gd name="connsiteX6" fmla="*/ 0 w 1230086"/>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23473 w 1091050"/>
              <a:gd name="connsiteY3" fmla="*/ 113276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3106 w 1091050"/>
              <a:gd name="connsiteY5" fmla="*/ 388015 h 390161"/>
              <a:gd name="connsiteX6" fmla="*/ 0 w 1091050"/>
              <a:gd name="connsiteY6" fmla="*/ 0 h 390161"/>
              <a:gd name="connsiteX0" fmla="*/ 2692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2692 w 1088979"/>
              <a:gd name="connsiteY6" fmla="*/ 697 h 388477"/>
              <a:gd name="connsiteX0" fmla="*/ 310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310 w 1088979"/>
              <a:gd name="connsiteY6" fmla="*/ 697 h 388477"/>
              <a:gd name="connsiteX0" fmla="*/ 310 w 1088979"/>
              <a:gd name="connsiteY0" fmla="*/ 697 h 388477"/>
              <a:gd name="connsiteX1" fmla="*/ 498339 w 1088979"/>
              <a:gd name="connsiteY1" fmla="*/ 0 h 388477"/>
              <a:gd name="connsiteX2" fmla="*/ 1028546 w 1088979"/>
              <a:gd name="connsiteY2" fmla="*/ 104448 h 388477"/>
              <a:gd name="connsiteX3" fmla="*/ 1088979 w 1088979"/>
              <a:gd name="connsiteY3" fmla="*/ 388477 h 388477"/>
              <a:gd name="connsiteX4" fmla="*/ 1035 w 1088979"/>
              <a:gd name="connsiteY4" fmla="*/ 386331 h 388477"/>
              <a:gd name="connsiteX5" fmla="*/ 310 w 1088979"/>
              <a:gd name="connsiteY5" fmla="*/ 697 h 388477"/>
              <a:gd name="connsiteX0" fmla="*/ 310 w 1088979"/>
              <a:gd name="connsiteY0" fmla="*/ 0 h 387780"/>
              <a:gd name="connsiteX1" fmla="*/ 1028546 w 1088979"/>
              <a:gd name="connsiteY1" fmla="*/ 103751 h 387780"/>
              <a:gd name="connsiteX2" fmla="*/ 1088979 w 1088979"/>
              <a:gd name="connsiteY2" fmla="*/ 387780 h 387780"/>
              <a:gd name="connsiteX3" fmla="*/ 1035 w 1088979"/>
              <a:gd name="connsiteY3" fmla="*/ 385634 h 387780"/>
              <a:gd name="connsiteX4" fmla="*/ 310 w 1088979"/>
              <a:gd name="connsiteY4" fmla="*/ 0 h 387780"/>
              <a:gd name="connsiteX0" fmla="*/ 49471 w 1088979"/>
              <a:gd name="connsiteY0" fmla="*/ 0 h 393431"/>
              <a:gd name="connsiteX1" fmla="*/ 1028546 w 1088979"/>
              <a:gd name="connsiteY1" fmla="*/ 109402 h 393431"/>
              <a:gd name="connsiteX2" fmla="*/ 1088979 w 1088979"/>
              <a:gd name="connsiteY2" fmla="*/ 393431 h 393431"/>
              <a:gd name="connsiteX3" fmla="*/ 1035 w 1088979"/>
              <a:gd name="connsiteY3" fmla="*/ 391285 h 393431"/>
              <a:gd name="connsiteX4" fmla="*/ 49471 w 1088979"/>
              <a:gd name="connsiteY4" fmla="*/ 0 h 393431"/>
              <a:gd name="connsiteX0" fmla="*/ 48436 w 1087944"/>
              <a:gd name="connsiteY0" fmla="*/ 0 h 393431"/>
              <a:gd name="connsiteX1" fmla="*/ 1027511 w 1087944"/>
              <a:gd name="connsiteY1" fmla="*/ 109402 h 393431"/>
              <a:gd name="connsiteX2" fmla="*/ 1087944 w 1087944"/>
              <a:gd name="connsiteY2" fmla="*/ 393431 h 393431"/>
              <a:gd name="connsiteX3" fmla="*/ 0 w 1087944"/>
              <a:gd name="connsiteY3" fmla="*/ 391285 h 393431"/>
              <a:gd name="connsiteX4" fmla="*/ 48436 w 1087944"/>
              <a:gd name="connsiteY4" fmla="*/ 0 h 393431"/>
              <a:gd name="connsiteX0" fmla="*/ 48436 w 4472120"/>
              <a:gd name="connsiteY0" fmla="*/ 0 h 391284"/>
              <a:gd name="connsiteX1" fmla="*/ 1027511 w 4472120"/>
              <a:gd name="connsiteY1" fmla="*/ 109402 h 391284"/>
              <a:gd name="connsiteX2" fmla="*/ 4472120 w 4472120"/>
              <a:gd name="connsiteY2" fmla="*/ 321302 h 391284"/>
              <a:gd name="connsiteX3" fmla="*/ 0 w 4472120"/>
              <a:gd name="connsiteY3" fmla="*/ 391285 h 391284"/>
              <a:gd name="connsiteX4" fmla="*/ 48436 w 4472120"/>
              <a:gd name="connsiteY4" fmla="*/ 0 h 391284"/>
              <a:gd name="connsiteX0" fmla="*/ 48436 w 4550640"/>
              <a:gd name="connsiteY0" fmla="*/ 0 h 391284"/>
              <a:gd name="connsiteX1" fmla="*/ 4550640 w 4550640"/>
              <a:gd name="connsiteY1" fmla="*/ 37273 h 391284"/>
              <a:gd name="connsiteX2" fmla="*/ 4472120 w 4550640"/>
              <a:gd name="connsiteY2" fmla="*/ 321302 h 391284"/>
              <a:gd name="connsiteX3" fmla="*/ 0 w 4550640"/>
              <a:gd name="connsiteY3" fmla="*/ 391285 h 391284"/>
              <a:gd name="connsiteX4" fmla="*/ 48436 w 4550640"/>
              <a:gd name="connsiteY4" fmla="*/ 0 h 391284"/>
              <a:gd name="connsiteX0" fmla="*/ 48436 w 4562546"/>
              <a:gd name="connsiteY0" fmla="*/ 0 h 391284"/>
              <a:gd name="connsiteX1" fmla="*/ 4562546 w 4562546"/>
              <a:gd name="connsiteY1" fmla="*/ 119386 h 391284"/>
              <a:gd name="connsiteX2" fmla="*/ 4472120 w 4562546"/>
              <a:gd name="connsiteY2" fmla="*/ 321302 h 391284"/>
              <a:gd name="connsiteX3" fmla="*/ 0 w 4562546"/>
              <a:gd name="connsiteY3" fmla="*/ 391285 h 391284"/>
              <a:gd name="connsiteX4" fmla="*/ 48436 w 4562546"/>
              <a:gd name="connsiteY4" fmla="*/ 0 h 391284"/>
              <a:gd name="connsiteX0" fmla="*/ 48436 w 4536352"/>
              <a:gd name="connsiteY0" fmla="*/ 0 h 391284"/>
              <a:gd name="connsiteX1" fmla="*/ 4536352 w 4536352"/>
              <a:gd name="connsiteY1" fmla="*/ 48223 h 391284"/>
              <a:gd name="connsiteX2" fmla="*/ 4472120 w 4536352"/>
              <a:gd name="connsiteY2" fmla="*/ 321302 h 391284"/>
              <a:gd name="connsiteX3" fmla="*/ 0 w 4536352"/>
              <a:gd name="connsiteY3" fmla="*/ 391285 h 391284"/>
              <a:gd name="connsiteX4" fmla="*/ 48436 w 4536352"/>
              <a:gd name="connsiteY4" fmla="*/ 0 h 391284"/>
              <a:gd name="connsiteX0" fmla="*/ 55580 w 4536352"/>
              <a:gd name="connsiteY0" fmla="*/ 0 h 363914"/>
              <a:gd name="connsiteX1" fmla="*/ 4536352 w 4536352"/>
              <a:gd name="connsiteY1" fmla="*/ 20853 h 363914"/>
              <a:gd name="connsiteX2" fmla="*/ 4472120 w 4536352"/>
              <a:gd name="connsiteY2" fmla="*/ 293932 h 363914"/>
              <a:gd name="connsiteX3" fmla="*/ 0 w 4536352"/>
              <a:gd name="connsiteY3" fmla="*/ 363915 h 363914"/>
              <a:gd name="connsiteX4" fmla="*/ 55580 w 4536352"/>
              <a:gd name="connsiteY4" fmla="*/ 0 h 363914"/>
              <a:gd name="connsiteX0" fmla="*/ 131780 w 4536352"/>
              <a:gd name="connsiteY0" fmla="*/ 154319 h 343061"/>
              <a:gd name="connsiteX1" fmla="*/ 4536352 w 4536352"/>
              <a:gd name="connsiteY1" fmla="*/ 0 h 343061"/>
              <a:gd name="connsiteX2" fmla="*/ 4472120 w 4536352"/>
              <a:gd name="connsiteY2" fmla="*/ 273079 h 343061"/>
              <a:gd name="connsiteX3" fmla="*/ 0 w 4536352"/>
              <a:gd name="connsiteY3" fmla="*/ 343062 h 343061"/>
              <a:gd name="connsiteX4" fmla="*/ 131780 w 4536352"/>
              <a:gd name="connsiteY4" fmla="*/ 154319 h 343061"/>
              <a:gd name="connsiteX0" fmla="*/ 48436 w 4536352"/>
              <a:gd name="connsiteY0" fmla="*/ 0 h 369387"/>
              <a:gd name="connsiteX1" fmla="*/ 4536352 w 4536352"/>
              <a:gd name="connsiteY1" fmla="*/ 26326 h 369387"/>
              <a:gd name="connsiteX2" fmla="*/ 4472120 w 4536352"/>
              <a:gd name="connsiteY2" fmla="*/ 299405 h 369387"/>
              <a:gd name="connsiteX3" fmla="*/ 0 w 4536352"/>
              <a:gd name="connsiteY3" fmla="*/ 369388 h 369387"/>
              <a:gd name="connsiteX4" fmla="*/ 48436 w 4536352"/>
              <a:gd name="connsiteY4" fmla="*/ 0 h 369387"/>
              <a:gd name="connsiteX0" fmla="*/ 142941 w 4630857"/>
              <a:gd name="connsiteY0" fmla="*/ 0 h 353997"/>
              <a:gd name="connsiteX1" fmla="*/ 4630857 w 4630857"/>
              <a:gd name="connsiteY1" fmla="*/ 26326 h 353997"/>
              <a:gd name="connsiteX2" fmla="*/ 4566625 w 4630857"/>
              <a:gd name="connsiteY2" fmla="*/ 299405 h 353997"/>
              <a:gd name="connsiteX3" fmla="*/ 0 w 4630857"/>
              <a:gd name="connsiteY3" fmla="*/ 353997 h 353997"/>
              <a:gd name="connsiteX4" fmla="*/ 142941 w 4630857"/>
              <a:gd name="connsiteY4" fmla="*/ 0 h 353997"/>
              <a:gd name="connsiteX0" fmla="*/ 379208 w 4630857"/>
              <a:gd name="connsiteY0" fmla="*/ 4456 h 327671"/>
              <a:gd name="connsiteX1" fmla="*/ 4630857 w 4630857"/>
              <a:gd name="connsiteY1" fmla="*/ 0 h 327671"/>
              <a:gd name="connsiteX2" fmla="*/ 4566625 w 4630857"/>
              <a:gd name="connsiteY2" fmla="*/ 273079 h 327671"/>
              <a:gd name="connsiteX3" fmla="*/ 0 w 4630857"/>
              <a:gd name="connsiteY3" fmla="*/ 327671 h 327671"/>
              <a:gd name="connsiteX4" fmla="*/ 379208 w 4630857"/>
              <a:gd name="connsiteY4" fmla="*/ 4456 h 327671"/>
              <a:gd name="connsiteX0" fmla="*/ 379208 w 4670581"/>
              <a:gd name="connsiteY0" fmla="*/ 4456 h 327671"/>
              <a:gd name="connsiteX1" fmla="*/ 4630857 w 4670581"/>
              <a:gd name="connsiteY1" fmla="*/ 0 h 327671"/>
              <a:gd name="connsiteX2" fmla="*/ 4670581 w 4670581"/>
              <a:gd name="connsiteY2" fmla="*/ 315405 h 327671"/>
              <a:gd name="connsiteX3" fmla="*/ 0 w 4670581"/>
              <a:gd name="connsiteY3" fmla="*/ 327671 h 327671"/>
              <a:gd name="connsiteX4" fmla="*/ 379208 w 4670581"/>
              <a:gd name="connsiteY4" fmla="*/ 4456 h 327671"/>
              <a:gd name="connsiteX0" fmla="*/ 379208 w 4670581"/>
              <a:gd name="connsiteY0" fmla="*/ -1 h 323214"/>
              <a:gd name="connsiteX1" fmla="*/ 4545802 w 4670581"/>
              <a:gd name="connsiteY1" fmla="*/ 53258 h 323214"/>
              <a:gd name="connsiteX2" fmla="*/ 4670581 w 4670581"/>
              <a:gd name="connsiteY2" fmla="*/ 310948 h 323214"/>
              <a:gd name="connsiteX3" fmla="*/ 0 w 4670581"/>
              <a:gd name="connsiteY3" fmla="*/ 323214 h 323214"/>
              <a:gd name="connsiteX4" fmla="*/ 379208 w 4670581"/>
              <a:gd name="connsiteY4" fmla="*/ -1 h 323214"/>
              <a:gd name="connsiteX0" fmla="*/ 0 w 4745669"/>
              <a:gd name="connsiteY0" fmla="*/ 4456 h 269955"/>
              <a:gd name="connsiteX1" fmla="*/ 4620890 w 4745669"/>
              <a:gd name="connsiteY1" fmla="*/ -1 h 269955"/>
              <a:gd name="connsiteX2" fmla="*/ 4745669 w 4745669"/>
              <a:gd name="connsiteY2" fmla="*/ 257689 h 269955"/>
              <a:gd name="connsiteX3" fmla="*/ 75088 w 4745669"/>
              <a:gd name="connsiteY3" fmla="*/ 269955 h 269955"/>
              <a:gd name="connsiteX4" fmla="*/ 0 w 4745669"/>
              <a:gd name="connsiteY4" fmla="*/ 4456 h 269955"/>
              <a:gd name="connsiteX0" fmla="*/ 0 w 4745669"/>
              <a:gd name="connsiteY0" fmla="*/ 4458 h 273804"/>
              <a:gd name="connsiteX1" fmla="*/ 4620890 w 4745669"/>
              <a:gd name="connsiteY1" fmla="*/ 1 h 273804"/>
              <a:gd name="connsiteX2" fmla="*/ 4745669 w 4745669"/>
              <a:gd name="connsiteY2" fmla="*/ 257691 h 273804"/>
              <a:gd name="connsiteX3" fmla="*/ 90402 w 4745669"/>
              <a:gd name="connsiteY3" fmla="*/ 273804 h 273804"/>
              <a:gd name="connsiteX4" fmla="*/ 0 w 4745669"/>
              <a:gd name="connsiteY4" fmla="*/ 4458 h 273804"/>
              <a:gd name="connsiteX0" fmla="*/ 0 w 4715043"/>
              <a:gd name="connsiteY0" fmla="*/ 4456 h 273802"/>
              <a:gd name="connsiteX1" fmla="*/ 4620890 w 4715043"/>
              <a:gd name="connsiteY1" fmla="*/ -1 h 273802"/>
              <a:gd name="connsiteX2" fmla="*/ 4715043 w 4715043"/>
              <a:gd name="connsiteY2" fmla="*/ 242298 h 273802"/>
              <a:gd name="connsiteX3" fmla="*/ 90402 w 4715043"/>
              <a:gd name="connsiteY3" fmla="*/ 273802 h 273802"/>
              <a:gd name="connsiteX4" fmla="*/ 0 w 4715043"/>
              <a:gd name="connsiteY4" fmla="*/ 4456 h 273802"/>
              <a:gd name="connsiteX0" fmla="*/ 0 w 5289574"/>
              <a:gd name="connsiteY0" fmla="*/ -1 h 269345"/>
              <a:gd name="connsiteX1" fmla="*/ 5289574 w 5289574"/>
              <a:gd name="connsiteY1" fmla="*/ 22476 h 269345"/>
              <a:gd name="connsiteX2" fmla="*/ 4715043 w 5289574"/>
              <a:gd name="connsiteY2" fmla="*/ 237841 h 269345"/>
              <a:gd name="connsiteX3" fmla="*/ 90402 w 5289574"/>
              <a:gd name="connsiteY3" fmla="*/ 269345 h 269345"/>
              <a:gd name="connsiteX4" fmla="*/ 0 w 5289574"/>
              <a:gd name="connsiteY4" fmla="*/ -1 h 269345"/>
              <a:gd name="connsiteX0" fmla="*/ 0 w 7532923"/>
              <a:gd name="connsiteY0" fmla="*/ 1 h 269347"/>
              <a:gd name="connsiteX1" fmla="*/ 7532923 w 7532923"/>
              <a:gd name="connsiteY1" fmla="*/ 3240 h 269347"/>
              <a:gd name="connsiteX2" fmla="*/ 4715043 w 7532923"/>
              <a:gd name="connsiteY2" fmla="*/ 237843 h 269347"/>
              <a:gd name="connsiteX3" fmla="*/ 90402 w 7532923"/>
              <a:gd name="connsiteY3" fmla="*/ 269347 h 269347"/>
              <a:gd name="connsiteX4" fmla="*/ 0 w 7532923"/>
              <a:gd name="connsiteY4" fmla="*/ 1 h 269347"/>
              <a:gd name="connsiteX0" fmla="*/ 4254606 w 7442522"/>
              <a:gd name="connsiteY0" fmla="*/ 0 h 273193"/>
              <a:gd name="connsiteX1" fmla="*/ 7442522 w 7442522"/>
              <a:gd name="connsiteY1" fmla="*/ 7086 h 273193"/>
              <a:gd name="connsiteX2" fmla="*/ 4624642 w 7442522"/>
              <a:gd name="connsiteY2" fmla="*/ 241689 h 273193"/>
              <a:gd name="connsiteX3" fmla="*/ 1 w 7442522"/>
              <a:gd name="connsiteY3" fmla="*/ 273193 h 273193"/>
              <a:gd name="connsiteX4" fmla="*/ 4254606 w 7442522"/>
              <a:gd name="connsiteY4" fmla="*/ 0 h 273193"/>
              <a:gd name="connsiteX0" fmla="*/ 2696066 w 5883982"/>
              <a:gd name="connsiteY0" fmla="*/ 0 h 241689"/>
              <a:gd name="connsiteX1" fmla="*/ 5883982 w 5883982"/>
              <a:gd name="connsiteY1" fmla="*/ 7086 h 241689"/>
              <a:gd name="connsiteX2" fmla="*/ 3066102 w 5883982"/>
              <a:gd name="connsiteY2" fmla="*/ 241689 h 241689"/>
              <a:gd name="connsiteX3" fmla="*/ 0 w 5883982"/>
              <a:gd name="connsiteY3" fmla="*/ 238564 h 241689"/>
              <a:gd name="connsiteX4" fmla="*/ 2696066 w 5883982"/>
              <a:gd name="connsiteY4" fmla="*/ 0 h 241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3982" h="241689">
                <a:moveTo>
                  <a:pt x="2696066" y="0"/>
                </a:moveTo>
                <a:lnTo>
                  <a:pt x="5883982" y="7086"/>
                </a:lnTo>
                <a:lnTo>
                  <a:pt x="3066102" y="241689"/>
                </a:lnTo>
                <a:lnTo>
                  <a:pt x="0" y="238564"/>
                </a:lnTo>
                <a:lnTo>
                  <a:pt x="269606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bwMode="gray">
          <a:xfrm>
            <a:off x="8162518" y="6362780"/>
            <a:ext cx="980697" cy="495219"/>
          </a:xfrm>
          <a:custGeom>
            <a:avLst/>
            <a:gdLst>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2515 w 1367073"/>
              <a:gd name="connsiteY3" fmla="*/ 130628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2899 w 1367073"/>
              <a:gd name="connsiteY3" fmla="*/ 135155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1760 w 1367073"/>
              <a:gd name="connsiteY3" fmla="*/ 146472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0886 w 1367073"/>
              <a:gd name="connsiteY5" fmla="*/ 206828 h 209846"/>
              <a:gd name="connsiteX6" fmla="*/ 0 w 1367073"/>
              <a:gd name="connsiteY6" fmla="*/ 0 h 209846"/>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833 w 1367073"/>
              <a:gd name="connsiteY5" fmla="*/ 208337 h 209846"/>
              <a:gd name="connsiteX6" fmla="*/ 0 w 1367073"/>
              <a:gd name="connsiteY6" fmla="*/ 0 h 209846"/>
              <a:gd name="connsiteX0" fmla="*/ 0 w 1367073"/>
              <a:gd name="connsiteY0" fmla="*/ 0 h 385634"/>
              <a:gd name="connsiteX1" fmla="*/ 1230086 w 1367073"/>
              <a:gd name="connsiteY1" fmla="*/ 21771 h 385634"/>
              <a:gd name="connsiteX2" fmla="*/ 1367073 w 1367073"/>
              <a:gd name="connsiteY2" fmla="*/ 143886 h 385634"/>
              <a:gd name="connsiteX3" fmla="*/ 521760 w 1367073"/>
              <a:gd name="connsiteY3" fmla="*/ 146472 h 385634"/>
              <a:gd name="connsiteX4" fmla="*/ 507856 w 1367073"/>
              <a:gd name="connsiteY4" fmla="*/ 209846 h 385634"/>
              <a:gd name="connsiteX5" fmla="*/ 7869 w 1367073"/>
              <a:gd name="connsiteY5" fmla="*/ 385634 h 385634"/>
              <a:gd name="connsiteX6" fmla="*/ 0 w 1367073"/>
              <a:gd name="connsiteY6" fmla="*/ 0 h 385634"/>
              <a:gd name="connsiteX0" fmla="*/ 0 w 1367073"/>
              <a:gd name="connsiteY0" fmla="*/ 0 h 390161"/>
              <a:gd name="connsiteX1" fmla="*/ 1230086 w 1367073"/>
              <a:gd name="connsiteY1" fmla="*/ 21771 h 390161"/>
              <a:gd name="connsiteX2" fmla="*/ 1367073 w 1367073"/>
              <a:gd name="connsiteY2" fmla="*/ 143886 h 390161"/>
              <a:gd name="connsiteX3" fmla="*/ 521760 w 1367073"/>
              <a:gd name="connsiteY3" fmla="*/ 146472 h 390161"/>
              <a:gd name="connsiteX4" fmla="*/ 1091050 w 1367073"/>
              <a:gd name="connsiteY4" fmla="*/ 390161 h 390161"/>
              <a:gd name="connsiteX5" fmla="*/ 7869 w 1367073"/>
              <a:gd name="connsiteY5" fmla="*/ 385634 h 390161"/>
              <a:gd name="connsiteX6" fmla="*/ 0 w 1367073"/>
              <a:gd name="connsiteY6" fmla="*/ 0 h 390161"/>
              <a:gd name="connsiteX0" fmla="*/ 0 w 1367073"/>
              <a:gd name="connsiteY0" fmla="*/ 0 h 390161"/>
              <a:gd name="connsiteX1" fmla="*/ 1230086 w 1367073"/>
              <a:gd name="connsiteY1" fmla="*/ 21771 h 390161"/>
              <a:gd name="connsiteX2" fmla="*/ 1367073 w 1367073"/>
              <a:gd name="connsiteY2" fmla="*/ 143886 h 390161"/>
              <a:gd name="connsiteX3" fmla="*/ 1023473 w 1367073"/>
              <a:gd name="connsiteY3" fmla="*/ 113276 h 390161"/>
              <a:gd name="connsiteX4" fmla="*/ 1091050 w 1367073"/>
              <a:gd name="connsiteY4" fmla="*/ 390161 h 390161"/>
              <a:gd name="connsiteX5" fmla="*/ 7869 w 1367073"/>
              <a:gd name="connsiteY5" fmla="*/ 385634 h 390161"/>
              <a:gd name="connsiteX6" fmla="*/ 0 w 1367073"/>
              <a:gd name="connsiteY6" fmla="*/ 0 h 390161"/>
              <a:gd name="connsiteX0" fmla="*/ 0 w 1230086"/>
              <a:gd name="connsiteY0" fmla="*/ 0 h 390161"/>
              <a:gd name="connsiteX1" fmla="*/ 1230086 w 1230086"/>
              <a:gd name="connsiteY1" fmla="*/ 21771 h 390161"/>
              <a:gd name="connsiteX2" fmla="*/ 457200 w 1230086"/>
              <a:gd name="connsiteY2" fmla="*/ 113708 h 390161"/>
              <a:gd name="connsiteX3" fmla="*/ 1023473 w 1230086"/>
              <a:gd name="connsiteY3" fmla="*/ 113276 h 390161"/>
              <a:gd name="connsiteX4" fmla="*/ 1091050 w 1230086"/>
              <a:gd name="connsiteY4" fmla="*/ 390161 h 390161"/>
              <a:gd name="connsiteX5" fmla="*/ 7869 w 1230086"/>
              <a:gd name="connsiteY5" fmla="*/ 385634 h 390161"/>
              <a:gd name="connsiteX6" fmla="*/ 0 w 1230086"/>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23473 w 1091050"/>
              <a:gd name="connsiteY3" fmla="*/ 113276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3106 w 1091050"/>
              <a:gd name="connsiteY5" fmla="*/ 388015 h 390161"/>
              <a:gd name="connsiteX6" fmla="*/ 0 w 1091050"/>
              <a:gd name="connsiteY6" fmla="*/ 0 h 390161"/>
              <a:gd name="connsiteX0" fmla="*/ 2692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2692 w 1088979"/>
              <a:gd name="connsiteY6" fmla="*/ 697 h 388477"/>
              <a:gd name="connsiteX0" fmla="*/ 310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310 w 1088979"/>
              <a:gd name="connsiteY6" fmla="*/ 697 h 388477"/>
              <a:gd name="connsiteX0" fmla="*/ 310 w 1088979"/>
              <a:gd name="connsiteY0" fmla="*/ 697 h 388477"/>
              <a:gd name="connsiteX1" fmla="*/ 498339 w 1088979"/>
              <a:gd name="connsiteY1" fmla="*/ 0 h 388477"/>
              <a:gd name="connsiteX2" fmla="*/ 1028546 w 1088979"/>
              <a:gd name="connsiteY2" fmla="*/ 104448 h 388477"/>
              <a:gd name="connsiteX3" fmla="*/ 1088979 w 1088979"/>
              <a:gd name="connsiteY3" fmla="*/ 388477 h 388477"/>
              <a:gd name="connsiteX4" fmla="*/ 1035 w 1088979"/>
              <a:gd name="connsiteY4" fmla="*/ 386331 h 388477"/>
              <a:gd name="connsiteX5" fmla="*/ 310 w 1088979"/>
              <a:gd name="connsiteY5" fmla="*/ 697 h 388477"/>
              <a:gd name="connsiteX0" fmla="*/ 310 w 1088979"/>
              <a:gd name="connsiteY0" fmla="*/ 0 h 387780"/>
              <a:gd name="connsiteX1" fmla="*/ 1028546 w 1088979"/>
              <a:gd name="connsiteY1" fmla="*/ 103751 h 387780"/>
              <a:gd name="connsiteX2" fmla="*/ 1088979 w 1088979"/>
              <a:gd name="connsiteY2" fmla="*/ 387780 h 387780"/>
              <a:gd name="connsiteX3" fmla="*/ 1035 w 1088979"/>
              <a:gd name="connsiteY3" fmla="*/ 385634 h 387780"/>
              <a:gd name="connsiteX4" fmla="*/ 310 w 1088979"/>
              <a:gd name="connsiteY4" fmla="*/ 0 h 387780"/>
              <a:gd name="connsiteX0" fmla="*/ 49471 w 1088979"/>
              <a:gd name="connsiteY0" fmla="*/ 0 h 393431"/>
              <a:gd name="connsiteX1" fmla="*/ 1028546 w 1088979"/>
              <a:gd name="connsiteY1" fmla="*/ 109402 h 393431"/>
              <a:gd name="connsiteX2" fmla="*/ 1088979 w 1088979"/>
              <a:gd name="connsiteY2" fmla="*/ 393431 h 393431"/>
              <a:gd name="connsiteX3" fmla="*/ 1035 w 1088979"/>
              <a:gd name="connsiteY3" fmla="*/ 391285 h 393431"/>
              <a:gd name="connsiteX4" fmla="*/ 49471 w 1088979"/>
              <a:gd name="connsiteY4" fmla="*/ 0 h 393431"/>
              <a:gd name="connsiteX0" fmla="*/ 48436 w 1087944"/>
              <a:gd name="connsiteY0" fmla="*/ 0 h 393431"/>
              <a:gd name="connsiteX1" fmla="*/ 1027511 w 1087944"/>
              <a:gd name="connsiteY1" fmla="*/ 109402 h 393431"/>
              <a:gd name="connsiteX2" fmla="*/ 1087944 w 1087944"/>
              <a:gd name="connsiteY2" fmla="*/ 393431 h 393431"/>
              <a:gd name="connsiteX3" fmla="*/ 0 w 1087944"/>
              <a:gd name="connsiteY3" fmla="*/ 391285 h 393431"/>
              <a:gd name="connsiteX4" fmla="*/ 48436 w 1087944"/>
              <a:gd name="connsiteY4" fmla="*/ 0 h 393431"/>
              <a:gd name="connsiteX0" fmla="*/ 48436 w 4472120"/>
              <a:gd name="connsiteY0" fmla="*/ 0 h 391284"/>
              <a:gd name="connsiteX1" fmla="*/ 1027511 w 4472120"/>
              <a:gd name="connsiteY1" fmla="*/ 109402 h 391284"/>
              <a:gd name="connsiteX2" fmla="*/ 4472120 w 4472120"/>
              <a:gd name="connsiteY2" fmla="*/ 321302 h 391284"/>
              <a:gd name="connsiteX3" fmla="*/ 0 w 4472120"/>
              <a:gd name="connsiteY3" fmla="*/ 391285 h 391284"/>
              <a:gd name="connsiteX4" fmla="*/ 48436 w 4472120"/>
              <a:gd name="connsiteY4" fmla="*/ 0 h 391284"/>
              <a:gd name="connsiteX0" fmla="*/ 48436 w 4550640"/>
              <a:gd name="connsiteY0" fmla="*/ 0 h 391284"/>
              <a:gd name="connsiteX1" fmla="*/ 4550640 w 4550640"/>
              <a:gd name="connsiteY1" fmla="*/ 37273 h 391284"/>
              <a:gd name="connsiteX2" fmla="*/ 4472120 w 4550640"/>
              <a:gd name="connsiteY2" fmla="*/ 321302 h 391284"/>
              <a:gd name="connsiteX3" fmla="*/ 0 w 4550640"/>
              <a:gd name="connsiteY3" fmla="*/ 391285 h 391284"/>
              <a:gd name="connsiteX4" fmla="*/ 48436 w 4550640"/>
              <a:gd name="connsiteY4" fmla="*/ 0 h 391284"/>
              <a:gd name="connsiteX0" fmla="*/ 48436 w 4562546"/>
              <a:gd name="connsiteY0" fmla="*/ 0 h 391284"/>
              <a:gd name="connsiteX1" fmla="*/ 4562546 w 4562546"/>
              <a:gd name="connsiteY1" fmla="*/ 119386 h 391284"/>
              <a:gd name="connsiteX2" fmla="*/ 4472120 w 4562546"/>
              <a:gd name="connsiteY2" fmla="*/ 321302 h 391284"/>
              <a:gd name="connsiteX3" fmla="*/ 0 w 4562546"/>
              <a:gd name="connsiteY3" fmla="*/ 391285 h 391284"/>
              <a:gd name="connsiteX4" fmla="*/ 48436 w 4562546"/>
              <a:gd name="connsiteY4" fmla="*/ 0 h 391284"/>
              <a:gd name="connsiteX0" fmla="*/ 48436 w 4536352"/>
              <a:gd name="connsiteY0" fmla="*/ 0 h 391284"/>
              <a:gd name="connsiteX1" fmla="*/ 4536352 w 4536352"/>
              <a:gd name="connsiteY1" fmla="*/ 48223 h 391284"/>
              <a:gd name="connsiteX2" fmla="*/ 4472120 w 4536352"/>
              <a:gd name="connsiteY2" fmla="*/ 321302 h 391284"/>
              <a:gd name="connsiteX3" fmla="*/ 0 w 4536352"/>
              <a:gd name="connsiteY3" fmla="*/ 391285 h 391284"/>
              <a:gd name="connsiteX4" fmla="*/ 48436 w 4536352"/>
              <a:gd name="connsiteY4" fmla="*/ 0 h 391284"/>
              <a:gd name="connsiteX0" fmla="*/ 55580 w 4536352"/>
              <a:gd name="connsiteY0" fmla="*/ 0 h 363914"/>
              <a:gd name="connsiteX1" fmla="*/ 4536352 w 4536352"/>
              <a:gd name="connsiteY1" fmla="*/ 20853 h 363914"/>
              <a:gd name="connsiteX2" fmla="*/ 4472120 w 4536352"/>
              <a:gd name="connsiteY2" fmla="*/ 293932 h 363914"/>
              <a:gd name="connsiteX3" fmla="*/ 0 w 4536352"/>
              <a:gd name="connsiteY3" fmla="*/ 363915 h 363914"/>
              <a:gd name="connsiteX4" fmla="*/ 55580 w 4536352"/>
              <a:gd name="connsiteY4" fmla="*/ 0 h 363914"/>
              <a:gd name="connsiteX0" fmla="*/ 131780 w 4536352"/>
              <a:gd name="connsiteY0" fmla="*/ 154319 h 343061"/>
              <a:gd name="connsiteX1" fmla="*/ 4536352 w 4536352"/>
              <a:gd name="connsiteY1" fmla="*/ 0 h 343061"/>
              <a:gd name="connsiteX2" fmla="*/ 4472120 w 4536352"/>
              <a:gd name="connsiteY2" fmla="*/ 273079 h 343061"/>
              <a:gd name="connsiteX3" fmla="*/ 0 w 4536352"/>
              <a:gd name="connsiteY3" fmla="*/ 343062 h 343061"/>
              <a:gd name="connsiteX4" fmla="*/ 131780 w 4536352"/>
              <a:gd name="connsiteY4" fmla="*/ 154319 h 343061"/>
              <a:gd name="connsiteX0" fmla="*/ 48436 w 4536352"/>
              <a:gd name="connsiteY0" fmla="*/ 0 h 369387"/>
              <a:gd name="connsiteX1" fmla="*/ 4536352 w 4536352"/>
              <a:gd name="connsiteY1" fmla="*/ 26326 h 369387"/>
              <a:gd name="connsiteX2" fmla="*/ 4472120 w 4536352"/>
              <a:gd name="connsiteY2" fmla="*/ 299405 h 369387"/>
              <a:gd name="connsiteX3" fmla="*/ 0 w 4536352"/>
              <a:gd name="connsiteY3" fmla="*/ 369388 h 369387"/>
              <a:gd name="connsiteX4" fmla="*/ 48436 w 4536352"/>
              <a:gd name="connsiteY4" fmla="*/ 0 h 369387"/>
              <a:gd name="connsiteX0" fmla="*/ 142941 w 4630857"/>
              <a:gd name="connsiteY0" fmla="*/ 0 h 353997"/>
              <a:gd name="connsiteX1" fmla="*/ 4630857 w 4630857"/>
              <a:gd name="connsiteY1" fmla="*/ 26326 h 353997"/>
              <a:gd name="connsiteX2" fmla="*/ 4566625 w 4630857"/>
              <a:gd name="connsiteY2" fmla="*/ 299405 h 353997"/>
              <a:gd name="connsiteX3" fmla="*/ 0 w 4630857"/>
              <a:gd name="connsiteY3" fmla="*/ 353997 h 353997"/>
              <a:gd name="connsiteX4" fmla="*/ 142941 w 4630857"/>
              <a:gd name="connsiteY4" fmla="*/ 0 h 353997"/>
              <a:gd name="connsiteX0" fmla="*/ 379208 w 4630857"/>
              <a:gd name="connsiteY0" fmla="*/ 4456 h 327671"/>
              <a:gd name="connsiteX1" fmla="*/ 4630857 w 4630857"/>
              <a:gd name="connsiteY1" fmla="*/ 0 h 327671"/>
              <a:gd name="connsiteX2" fmla="*/ 4566625 w 4630857"/>
              <a:gd name="connsiteY2" fmla="*/ 273079 h 327671"/>
              <a:gd name="connsiteX3" fmla="*/ 0 w 4630857"/>
              <a:gd name="connsiteY3" fmla="*/ 327671 h 327671"/>
              <a:gd name="connsiteX4" fmla="*/ 379208 w 4630857"/>
              <a:gd name="connsiteY4" fmla="*/ 4456 h 327671"/>
              <a:gd name="connsiteX0" fmla="*/ 379208 w 4670581"/>
              <a:gd name="connsiteY0" fmla="*/ 4456 h 327671"/>
              <a:gd name="connsiteX1" fmla="*/ 4630857 w 4670581"/>
              <a:gd name="connsiteY1" fmla="*/ 0 h 327671"/>
              <a:gd name="connsiteX2" fmla="*/ 4670581 w 4670581"/>
              <a:gd name="connsiteY2" fmla="*/ 315405 h 327671"/>
              <a:gd name="connsiteX3" fmla="*/ 0 w 4670581"/>
              <a:gd name="connsiteY3" fmla="*/ 327671 h 327671"/>
              <a:gd name="connsiteX4" fmla="*/ 379208 w 4670581"/>
              <a:gd name="connsiteY4" fmla="*/ 4456 h 327671"/>
              <a:gd name="connsiteX0" fmla="*/ 379208 w 4670581"/>
              <a:gd name="connsiteY0" fmla="*/ -1 h 323214"/>
              <a:gd name="connsiteX1" fmla="*/ 4545802 w 4670581"/>
              <a:gd name="connsiteY1" fmla="*/ 53258 h 323214"/>
              <a:gd name="connsiteX2" fmla="*/ 4670581 w 4670581"/>
              <a:gd name="connsiteY2" fmla="*/ 310948 h 323214"/>
              <a:gd name="connsiteX3" fmla="*/ 0 w 4670581"/>
              <a:gd name="connsiteY3" fmla="*/ 323214 h 323214"/>
              <a:gd name="connsiteX4" fmla="*/ 379208 w 4670581"/>
              <a:gd name="connsiteY4" fmla="*/ -1 h 323214"/>
              <a:gd name="connsiteX0" fmla="*/ 0 w 4745669"/>
              <a:gd name="connsiteY0" fmla="*/ 4456 h 269955"/>
              <a:gd name="connsiteX1" fmla="*/ 4620890 w 4745669"/>
              <a:gd name="connsiteY1" fmla="*/ -1 h 269955"/>
              <a:gd name="connsiteX2" fmla="*/ 4745669 w 4745669"/>
              <a:gd name="connsiteY2" fmla="*/ 257689 h 269955"/>
              <a:gd name="connsiteX3" fmla="*/ 75088 w 4745669"/>
              <a:gd name="connsiteY3" fmla="*/ 269955 h 269955"/>
              <a:gd name="connsiteX4" fmla="*/ 0 w 4745669"/>
              <a:gd name="connsiteY4" fmla="*/ 4456 h 269955"/>
              <a:gd name="connsiteX0" fmla="*/ 0 w 4745669"/>
              <a:gd name="connsiteY0" fmla="*/ 4458 h 273804"/>
              <a:gd name="connsiteX1" fmla="*/ 4620890 w 4745669"/>
              <a:gd name="connsiteY1" fmla="*/ 1 h 273804"/>
              <a:gd name="connsiteX2" fmla="*/ 4745669 w 4745669"/>
              <a:gd name="connsiteY2" fmla="*/ 257691 h 273804"/>
              <a:gd name="connsiteX3" fmla="*/ 90402 w 4745669"/>
              <a:gd name="connsiteY3" fmla="*/ 273804 h 273804"/>
              <a:gd name="connsiteX4" fmla="*/ 0 w 4745669"/>
              <a:gd name="connsiteY4" fmla="*/ 4458 h 273804"/>
              <a:gd name="connsiteX0" fmla="*/ 0 w 4715043"/>
              <a:gd name="connsiteY0" fmla="*/ 4456 h 273802"/>
              <a:gd name="connsiteX1" fmla="*/ 4620890 w 4715043"/>
              <a:gd name="connsiteY1" fmla="*/ -1 h 273802"/>
              <a:gd name="connsiteX2" fmla="*/ 4715043 w 4715043"/>
              <a:gd name="connsiteY2" fmla="*/ 242298 h 273802"/>
              <a:gd name="connsiteX3" fmla="*/ 90402 w 4715043"/>
              <a:gd name="connsiteY3" fmla="*/ 273802 h 273802"/>
              <a:gd name="connsiteX4" fmla="*/ 0 w 4715043"/>
              <a:gd name="connsiteY4" fmla="*/ 4456 h 273802"/>
              <a:gd name="connsiteX0" fmla="*/ 0 w 5289574"/>
              <a:gd name="connsiteY0" fmla="*/ -1 h 269345"/>
              <a:gd name="connsiteX1" fmla="*/ 5289574 w 5289574"/>
              <a:gd name="connsiteY1" fmla="*/ 22476 h 269345"/>
              <a:gd name="connsiteX2" fmla="*/ 4715043 w 5289574"/>
              <a:gd name="connsiteY2" fmla="*/ 237841 h 269345"/>
              <a:gd name="connsiteX3" fmla="*/ 90402 w 5289574"/>
              <a:gd name="connsiteY3" fmla="*/ 269345 h 269345"/>
              <a:gd name="connsiteX4" fmla="*/ 0 w 5289574"/>
              <a:gd name="connsiteY4" fmla="*/ -1 h 269345"/>
              <a:gd name="connsiteX0" fmla="*/ 0 w 7532923"/>
              <a:gd name="connsiteY0" fmla="*/ 1 h 269347"/>
              <a:gd name="connsiteX1" fmla="*/ 7532923 w 7532923"/>
              <a:gd name="connsiteY1" fmla="*/ 3240 h 269347"/>
              <a:gd name="connsiteX2" fmla="*/ 4715043 w 7532923"/>
              <a:gd name="connsiteY2" fmla="*/ 237843 h 269347"/>
              <a:gd name="connsiteX3" fmla="*/ 90402 w 7532923"/>
              <a:gd name="connsiteY3" fmla="*/ 269347 h 269347"/>
              <a:gd name="connsiteX4" fmla="*/ 0 w 7532923"/>
              <a:gd name="connsiteY4" fmla="*/ 1 h 269347"/>
              <a:gd name="connsiteX0" fmla="*/ 4254606 w 7442522"/>
              <a:gd name="connsiteY0" fmla="*/ 0 h 273193"/>
              <a:gd name="connsiteX1" fmla="*/ 7442522 w 7442522"/>
              <a:gd name="connsiteY1" fmla="*/ 7086 h 273193"/>
              <a:gd name="connsiteX2" fmla="*/ 4624642 w 7442522"/>
              <a:gd name="connsiteY2" fmla="*/ 241689 h 273193"/>
              <a:gd name="connsiteX3" fmla="*/ 1 w 7442522"/>
              <a:gd name="connsiteY3" fmla="*/ 273193 h 273193"/>
              <a:gd name="connsiteX4" fmla="*/ 4254606 w 7442522"/>
              <a:gd name="connsiteY4" fmla="*/ 0 h 273193"/>
              <a:gd name="connsiteX0" fmla="*/ 2696066 w 5883982"/>
              <a:gd name="connsiteY0" fmla="*/ 0 h 241689"/>
              <a:gd name="connsiteX1" fmla="*/ 5883982 w 5883982"/>
              <a:gd name="connsiteY1" fmla="*/ 7086 h 241689"/>
              <a:gd name="connsiteX2" fmla="*/ 3066102 w 5883982"/>
              <a:gd name="connsiteY2" fmla="*/ 241689 h 241689"/>
              <a:gd name="connsiteX3" fmla="*/ 0 w 5883982"/>
              <a:gd name="connsiteY3" fmla="*/ 238564 h 241689"/>
              <a:gd name="connsiteX4" fmla="*/ 2696066 w 5883982"/>
              <a:gd name="connsiteY4" fmla="*/ 0 h 241689"/>
              <a:gd name="connsiteX0" fmla="*/ 783321 w 5883982"/>
              <a:gd name="connsiteY0" fmla="*/ 0 h 238076"/>
              <a:gd name="connsiteX1" fmla="*/ 5883982 w 5883982"/>
              <a:gd name="connsiteY1" fmla="*/ 3473 h 238076"/>
              <a:gd name="connsiteX2" fmla="*/ 3066102 w 5883982"/>
              <a:gd name="connsiteY2" fmla="*/ 238076 h 238076"/>
              <a:gd name="connsiteX3" fmla="*/ 0 w 5883982"/>
              <a:gd name="connsiteY3" fmla="*/ 234951 h 238076"/>
              <a:gd name="connsiteX4" fmla="*/ 783321 w 5883982"/>
              <a:gd name="connsiteY4" fmla="*/ 0 h 238076"/>
              <a:gd name="connsiteX0" fmla="*/ 736088 w 5836749"/>
              <a:gd name="connsiteY0" fmla="*/ 0 h 238076"/>
              <a:gd name="connsiteX1" fmla="*/ 5836749 w 5836749"/>
              <a:gd name="connsiteY1" fmla="*/ 3473 h 238076"/>
              <a:gd name="connsiteX2" fmla="*/ 3018869 w 5836749"/>
              <a:gd name="connsiteY2" fmla="*/ 238076 h 238076"/>
              <a:gd name="connsiteX3" fmla="*/ 0 w 5836749"/>
              <a:gd name="connsiteY3" fmla="*/ 234951 h 238076"/>
              <a:gd name="connsiteX4" fmla="*/ 736088 w 5836749"/>
              <a:gd name="connsiteY4" fmla="*/ 0 h 238076"/>
              <a:gd name="connsiteX0" fmla="*/ 736088 w 9725290"/>
              <a:gd name="connsiteY0" fmla="*/ 0 h 234951"/>
              <a:gd name="connsiteX1" fmla="*/ 5836749 w 9725290"/>
              <a:gd name="connsiteY1" fmla="*/ 3473 h 234951"/>
              <a:gd name="connsiteX2" fmla="*/ 9725290 w 9725290"/>
              <a:gd name="connsiteY2" fmla="*/ 234464 h 234951"/>
              <a:gd name="connsiteX3" fmla="*/ 0 w 9725290"/>
              <a:gd name="connsiteY3" fmla="*/ 234951 h 234951"/>
              <a:gd name="connsiteX4" fmla="*/ 736088 w 9725290"/>
              <a:gd name="connsiteY4" fmla="*/ 0 h 234951"/>
              <a:gd name="connsiteX0" fmla="*/ 736088 w 9725290"/>
              <a:gd name="connsiteY0" fmla="*/ 0 h 234951"/>
              <a:gd name="connsiteX1" fmla="*/ 5836749 w 9725290"/>
              <a:gd name="connsiteY1" fmla="*/ 3473 h 234951"/>
              <a:gd name="connsiteX2" fmla="*/ 7111899 w 9725290"/>
              <a:gd name="connsiteY2" fmla="*/ 75858 h 234951"/>
              <a:gd name="connsiteX3" fmla="*/ 9725290 w 9725290"/>
              <a:gd name="connsiteY3" fmla="*/ 234464 h 234951"/>
              <a:gd name="connsiteX4" fmla="*/ 0 w 9725290"/>
              <a:gd name="connsiteY4" fmla="*/ 234951 h 234951"/>
              <a:gd name="connsiteX5" fmla="*/ 736088 w 9725290"/>
              <a:gd name="connsiteY5" fmla="*/ 0 h 234951"/>
              <a:gd name="connsiteX0" fmla="*/ 736088 w 9725290"/>
              <a:gd name="connsiteY0" fmla="*/ 133658 h 368609"/>
              <a:gd name="connsiteX1" fmla="*/ 5836749 w 9725290"/>
              <a:gd name="connsiteY1" fmla="*/ 137131 h 368609"/>
              <a:gd name="connsiteX2" fmla="*/ 9709463 w 9725290"/>
              <a:gd name="connsiteY2" fmla="*/ 0 h 368609"/>
              <a:gd name="connsiteX3" fmla="*/ 9725290 w 9725290"/>
              <a:gd name="connsiteY3" fmla="*/ 368122 h 368609"/>
              <a:gd name="connsiteX4" fmla="*/ 0 w 9725290"/>
              <a:gd name="connsiteY4" fmla="*/ 368609 h 368609"/>
              <a:gd name="connsiteX5" fmla="*/ 736088 w 9725290"/>
              <a:gd name="connsiteY5" fmla="*/ 133658 h 368609"/>
              <a:gd name="connsiteX0" fmla="*/ 736088 w 9725290"/>
              <a:gd name="connsiteY0" fmla="*/ 133658 h 368609"/>
              <a:gd name="connsiteX1" fmla="*/ 5836749 w 9725290"/>
              <a:gd name="connsiteY1" fmla="*/ 137131 h 368609"/>
              <a:gd name="connsiteX2" fmla="*/ 7843941 w 9725290"/>
              <a:gd name="connsiteY2" fmla="*/ 63216 h 368609"/>
              <a:gd name="connsiteX3" fmla="*/ 9709463 w 9725290"/>
              <a:gd name="connsiteY3" fmla="*/ 0 h 368609"/>
              <a:gd name="connsiteX4" fmla="*/ 9725290 w 9725290"/>
              <a:gd name="connsiteY4" fmla="*/ 368122 h 368609"/>
              <a:gd name="connsiteX5" fmla="*/ 0 w 9725290"/>
              <a:gd name="connsiteY5" fmla="*/ 368609 h 368609"/>
              <a:gd name="connsiteX6" fmla="*/ 736088 w 9725290"/>
              <a:gd name="connsiteY6" fmla="*/ 133658 h 368609"/>
              <a:gd name="connsiteX0" fmla="*/ 736088 w 9725290"/>
              <a:gd name="connsiteY0" fmla="*/ 133658 h 368609"/>
              <a:gd name="connsiteX1" fmla="*/ 5836749 w 9725290"/>
              <a:gd name="connsiteY1" fmla="*/ 137131 h 368609"/>
              <a:gd name="connsiteX2" fmla="*/ 9071878 w 9725290"/>
              <a:gd name="connsiteY2" fmla="*/ 1807 h 368609"/>
              <a:gd name="connsiteX3" fmla="*/ 9709463 w 9725290"/>
              <a:gd name="connsiteY3" fmla="*/ 0 h 368609"/>
              <a:gd name="connsiteX4" fmla="*/ 9725290 w 9725290"/>
              <a:gd name="connsiteY4" fmla="*/ 368122 h 368609"/>
              <a:gd name="connsiteX5" fmla="*/ 0 w 9725290"/>
              <a:gd name="connsiteY5" fmla="*/ 368609 h 368609"/>
              <a:gd name="connsiteX6" fmla="*/ 736088 w 9725290"/>
              <a:gd name="connsiteY6" fmla="*/ 133658 h 368609"/>
              <a:gd name="connsiteX0" fmla="*/ 736088 w 9725290"/>
              <a:gd name="connsiteY0" fmla="*/ 133658 h 368609"/>
              <a:gd name="connsiteX1" fmla="*/ 5718680 w 9725290"/>
              <a:gd name="connsiteY1" fmla="*/ 135325 h 368609"/>
              <a:gd name="connsiteX2" fmla="*/ 9071878 w 9725290"/>
              <a:gd name="connsiteY2" fmla="*/ 1807 h 368609"/>
              <a:gd name="connsiteX3" fmla="*/ 9709463 w 9725290"/>
              <a:gd name="connsiteY3" fmla="*/ 0 h 368609"/>
              <a:gd name="connsiteX4" fmla="*/ 9725290 w 9725290"/>
              <a:gd name="connsiteY4" fmla="*/ 368122 h 368609"/>
              <a:gd name="connsiteX5" fmla="*/ 0 w 9725290"/>
              <a:gd name="connsiteY5" fmla="*/ 368609 h 368609"/>
              <a:gd name="connsiteX6" fmla="*/ 736088 w 9725290"/>
              <a:gd name="connsiteY6" fmla="*/ 133658 h 368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25290" h="368609">
                <a:moveTo>
                  <a:pt x="736088" y="133658"/>
                </a:moveTo>
                <a:lnTo>
                  <a:pt x="5718680" y="135325"/>
                </a:lnTo>
                <a:lnTo>
                  <a:pt x="9071878" y="1807"/>
                </a:lnTo>
                <a:lnTo>
                  <a:pt x="9709463" y="0"/>
                </a:lnTo>
                <a:lnTo>
                  <a:pt x="9725290" y="368122"/>
                </a:lnTo>
                <a:lnTo>
                  <a:pt x="0" y="368609"/>
                </a:lnTo>
                <a:lnTo>
                  <a:pt x="736088" y="13365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2022047" y="6539885"/>
            <a:ext cx="5112568" cy="276999"/>
          </a:xfrm>
          <a:prstGeom prst="rect">
            <a:avLst/>
          </a:prstGeom>
          <a:noFill/>
        </p:spPr>
        <p:txBody>
          <a:bodyPr wrap="square" rtlCol="0">
            <a:spAutoFit/>
          </a:bodyPr>
          <a:lstStyle/>
          <a:p>
            <a:pPr algn="ctr"/>
            <a:r>
              <a:rPr lang="en-US" altLang="ko-KR" sz="1200" dirty="0" smtClean="0"/>
              <a:t>Analytical Methodologies for Big Data</a:t>
            </a:r>
            <a:r>
              <a:rPr lang="en-US" altLang="ko-KR" sz="1200" baseline="0" dirty="0" smtClean="0"/>
              <a:t> (KSE526) ©2013-2014 Jae-Gil Lee</a:t>
            </a:r>
            <a:endParaRPr lang="ko-KR" altLang="en-US" sz="1200" dirty="0"/>
          </a:p>
        </p:txBody>
      </p:sp>
      <p:sp>
        <p:nvSpPr>
          <p:cNvPr id="24" name="TextBox 23"/>
          <p:cNvSpPr txBox="1"/>
          <p:nvPr userDrawn="1"/>
        </p:nvSpPr>
        <p:spPr>
          <a:xfrm>
            <a:off x="129102" y="6539885"/>
            <a:ext cx="1058522" cy="276999"/>
          </a:xfrm>
          <a:prstGeom prst="rect">
            <a:avLst/>
          </a:prstGeom>
          <a:noFill/>
        </p:spPr>
        <p:txBody>
          <a:bodyPr wrap="square" rtlCol="0">
            <a:spAutoFit/>
          </a:bodyPr>
          <a:lstStyle/>
          <a:p>
            <a:fld id="{93896421-472C-4A0A-834C-0B589E561EDA}" type="datetime1">
              <a:rPr lang="ko-KR" altLang="en-US" sz="1200" smtClean="0"/>
              <a:t>2015-08-10</a:t>
            </a:fld>
            <a:endParaRPr lang="ko-KR" altLang="en-US" sz="1200" dirty="0"/>
          </a:p>
        </p:txBody>
      </p:sp>
      <p:sp>
        <p:nvSpPr>
          <p:cNvPr id="25" name="TextBox 24"/>
          <p:cNvSpPr txBox="1"/>
          <p:nvPr userDrawn="1"/>
        </p:nvSpPr>
        <p:spPr>
          <a:xfrm>
            <a:off x="8532440" y="6539885"/>
            <a:ext cx="455638" cy="276999"/>
          </a:xfrm>
          <a:prstGeom prst="rect">
            <a:avLst/>
          </a:prstGeom>
          <a:noFill/>
        </p:spPr>
        <p:txBody>
          <a:bodyPr wrap="square" rtlCol="0">
            <a:spAutoFit/>
          </a:bodyPr>
          <a:lstStyle/>
          <a:p>
            <a:fld id="{0F3DC4A5-E1E9-4C7B-A7B0-AAF95B7DA03D}" type="slidenum">
              <a:rPr lang="ko-KR" altLang="en-US" sz="1200" smtClean="0"/>
              <a:t>‹#›</a:t>
            </a:fld>
            <a:endParaRPr lang="ko-KR" altLang="en-US" sz="1200" dirty="0"/>
          </a:p>
        </p:txBody>
      </p:sp>
    </p:spTree>
  </p:cSld>
  <p:clrMap bg1="lt1" tx1="dk1" bg2="lt2" tx2="dk2" accent1="accent1" accent2="accent2" accent3="accent3" accent4="accent4" accent5="accent5" accent6="accent6" hlink="hlink" folHlink="folHlink"/>
  <p:sldLayoutIdLst>
    <p:sldLayoutId id="2147484357" r:id="rId1"/>
    <p:sldLayoutId id="2147484358" r:id="rId2"/>
    <p:sldLayoutId id="2147484359" r:id="rId3"/>
    <p:sldLayoutId id="2147484360" r:id="rId4"/>
    <p:sldLayoutId id="2147484361" r:id="rId5"/>
    <p:sldLayoutId id="2147484362" r:id="rId6"/>
    <p:sldLayoutId id="2147484363" r:id="rId7"/>
    <p:sldLayoutId id="2147484364" r:id="rId8"/>
    <p:sldLayoutId id="2147484365" r:id="rId9"/>
    <p:sldLayoutId id="2147484366" r:id="rId10"/>
    <p:sldLayoutId id="2147484367" r:id="rId11"/>
  </p:sldLayoutIdLst>
  <p:timing>
    <p:tnLst>
      <p:par>
        <p:cTn id="1" dur="indefinite" restart="never" nodeType="tmRoot"/>
      </p:par>
    </p:tnLst>
  </p:timing>
  <p:txStyles>
    <p:titleStyle>
      <a:lvl1pPr algn="ctr" defTabSz="914400" rtl="0" eaLnBrk="1" latinLnBrk="1" hangingPunct="1">
        <a:spcBef>
          <a:spcPct val="0"/>
        </a:spcBef>
        <a:buNone/>
        <a:defRPr sz="4400" kern="1200">
          <a:solidFill>
            <a:schemeClr val="tx1"/>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defTabSz="914400" rtl="0" eaLnBrk="1" latinLnBrk="1" hangingPunct="1">
        <a:spcBef>
          <a:spcPct val="20000"/>
        </a:spcBef>
        <a:buClr>
          <a:schemeClr val="tx2"/>
        </a:buClr>
        <a:buSzPct val="90000"/>
        <a:buFont typeface="Wingdings" pitchFamily="2" charset="2"/>
        <a:buChar char="l"/>
        <a:defRPr sz="3200" kern="1200">
          <a:solidFill>
            <a:schemeClr val="tx1"/>
          </a:solidFill>
          <a:latin typeface="+mn-lt"/>
          <a:ea typeface="+mn-ea"/>
          <a:cs typeface="+mn-cs"/>
        </a:defRPr>
      </a:lvl1pPr>
      <a:lvl2pPr marL="742950" indent="-285750" algn="l" defTabSz="914400" rtl="0" eaLnBrk="1" latinLnBrk="1" hangingPunct="1">
        <a:spcBef>
          <a:spcPct val="20000"/>
        </a:spcBef>
        <a:buClr>
          <a:schemeClr val="accent2"/>
        </a:buClr>
        <a:buSzPct val="90000"/>
        <a:buFont typeface="Wingdings" pitchFamily="2" charset="2"/>
        <a:buChar char="l"/>
        <a:defRPr sz="2800" kern="1200">
          <a:solidFill>
            <a:schemeClr val="tx1"/>
          </a:solidFill>
          <a:latin typeface="+mn-lt"/>
          <a:ea typeface="+mn-ea"/>
          <a:cs typeface="+mn-cs"/>
        </a:defRPr>
      </a:lvl2pPr>
      <a:lvl3pPr marL="1143000" indent="-228600" algn="l" defTabSz="914400" rtl="0" eaLnBrk="1" latinLnBrk="1" hangingPunct="1">
        <a:spcBef>
          <a:spcPct val="20000"/>
        </a:spcBef>
        <a:buClr>
          <a:schemeClr val="accent3"/>
        </a:buClr>
        <a:buSzPct val="90000"/>
        <a:buFont typeface="Wingdings" pitchFamily="2" charset="2"/>
        <a:buChar char="l"/>
        <a:defRPr sz="2400" kern="1200">
          <a:solidFill>
            <a:schemeClr val="tx1"/>
          </a:solidFill>
          <a:latin typeface="+mn-lt"/>
          <a:ea typeface="+mn-ea"/>
          <a:cs typeface="+mn-cs"/>
        </a:defRPr>
      </a:lvl3pPr>
      <a:lvl4pPr marL="1600200" indent="-228600" algn="l" defTabSz="914400" rtl="0" eaLnBrk="1" latinLnBrk="1" hangingPunct="1">
        <a:spcBef>
          <a:spcPct val="20000"/>
        </a:spcBef>
        <a:buClr>
          <a:schemeClr val="accent4"/>
        </a:buClr>
        <a:buSzPct val="90000"/>
        <a:buFont typeface="Wingdings" pitchFamily="2" charset="2"/>
        <a:buChar char="l"/>
        <a:defRPr sz="2000" kern="1200">
          <a:solidFill>
            <a:schemeClr val="tx1"/>
          </a:solidFill>
          <a:latin typeface="+mn-lt"/>
          <a:ea typeface="+mn-ea"/>
          <a:cs typeface="+mn-cs"/>
        </a:defRPr>
      </a:lvl4pPr>
      <a:lvl5pPr marL="2057400" indent="-228600" algn="l" defTabSz="914400" rtl="0" eaLnBrk="1" latinLnBrk="1" hangingPunct="1">
        <a:spcBef>
          <a:spcPct val="20000"/>
        </a:spcBef>
        <a:buClr>
          <a:schemeClr val="accent5"/>
        </a:buClr>
        <a:buSzPct val="90000"/>
        <a:buFont typeface="Wingdings" pitchFamily="2" charset="2"/>
        <a:buChar char="l"/>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205" name="Picture 133" descr="속지"/>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06" name="Picture 134" descr="속지물결"/>
          <p:cNvPicPr>
            <a:picLocks noChangeAspect="1" noChangeArrowheads="1"/>
          </p:cNvPicPr>
          <p:nvPr userDrawn="1"/>
        </p:nvPicPr>
        <p:blipFill>
          <a:blip r:embed="rId4">
            <a:extLst>
              <a:ext uri="{28A0092B-C50C-407E-A947-70E740481C1C}">
                <a14:useLocalDpi xmlns:a14="http://schemas.microsoft.com/office/drawing/2010/main" val="0"/>
              </a:ext>
            </a:extLst>
          </a:blip>
          <a:srcRect t="6274" r="9828" b="75226"/>
          <a:stretch>
            <a:fillRect/>
          </a:stretch>
        </p:blipFill>
        <p:spPr bwMode="auto">
          <a:xfrm>
            <a:off x="0" y="73025"/>
            <a:ext cx="8243888" cy="1268413"/>
          </a:xfrm>
          <a:prstGeom prst="rect">
            <a:avLst/>
          </a:prstGeom>
          <a:noFill/>
          <a:extLst>
            <a:ext uri="{909E8E84-426E-40DD-AFC4-6F175D3DCCD1}">
              <a14:hiddenFill xmlns:a14="http://schemas.microsoft.com/office/drawing/2010/main">
                <a:solidFill>
                  <a:srgbClr val="FFFFFF"/>
                </a:solidFill>
              </a14:hiddenFill>
            </a:ext>
          </a:extLst>
        </p:spPr>
      </p:pic>
      <p:sp>
        <p:nvSpPr>
          <p:cNvPr id="3079" name="Rectangle 2"/>
          <p:cNvSpPr>
            <a:spLocks noGrp="1" noChangeArrowheads="1"/>
          </p:cNvSpPr>
          <p:nvPr>
            <p:ph type="title"/>
          </p:nvPr>
        </p:nvSpPr>
        <p:spPr bwMode="auto">
          <a:xfrm>
            <a:off x="611188" y="176213"/>
            <a:ext cx="794067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prstTxWarp prst="textNoShape">
              <a:avLst/>
            </a:prstTxWarp>
            <a:spAutoFit/>
          </a:bodyPr>
          <a:lstStyle/>
          <a:p>
            <a:pPr lvl="0"/>
            <a:r>
              <a:rPr lang="ko-KR" altLang="en-US" smtClean="0"/>
              <a:t>마스터 제목 스타일 편집</a:t>
            </a:r>
          </a:p>
        </p:txBody>
      </p:sp>
      <p:pic>
        <p:nvPicPr>
          <p:cNvPr id="3208" name="Picture 136" descr="속지이미지"/>
          <p:cNvPicPr>
            <a:picLocks noChangeAspect="1" noChangeArrowheads="1"/>
          </p:cNvPicPr>
          <p:nvPr userDrawn="1"/>
        </p:nvPicPr>
        <p:blipFill>
          <a:blip r:embed="rId5">
            <a:extLst>
              <a:ext uri="{28A0092B-C50C-407E-A947-70E740481C1C}">
                <a14:useLocalDpi xmlns:a14="http://schemas.microsoft.com/office/drawing/2010/main" val="0"/>
              </a:ext>
            </a:extLst>
          </a:blip>
          <a:srcRect l="75990" t="6157" b="67847"/>
          <a:stretch>
            <a:fillRect/>
          </a:stretch>
        </p:blipFill>
        <p:spPr bwMode="auto">
          <a:xfrm>
            <a:off x="6948488" y="61913"/>
            <a:ext cx="2195512" cy="1782762"/>
          </a:xfrm>
          <a:prstGeom prst="rect">
            <a:avLst/>
          </a:prstGeom>
          <a:noFill/>
          <a:extLst>
            <a:ext uri="{909E8E84-426E-40DD-AFC4-6F175D3DCCD1}">
              <a14:hiddenFill xmlns:a14="http://schemas.microsoft.com/office/drawing/2010/main">
                <a:solidFill>
                  <a:srgbClr val="FFFFFF"/>
                </a:solidFill>
              </a14:hiddenFill>
            </a:ext>
          </a:extLst>
        </p:spPr>
      </p:pic>
      <p:sp>
        <p:nvSpPr>
          <p:cNvPr id="3078" name="Rectangle 3"/>
          <p:cNvSpPr>
            <a:spLocks noGrp="1" noChangeArrowheads="1"/>
          </p:cNvSpPr>
          <p:nvPr>
            <p:ph type="body" idx="1"/>
          </p:nvPr>
        </p:nvSpPr>
        <p:spPr bwMode="auto">
          <a:xfrm>
            <a:off x="485775" y="1341438"/>
            <a:ext cx="83693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Tree>
  </p:cSld>
  <p:clrMap bg1="lt1" tx1="dk1" bg2="lt2" tx2="dk2" accent1="accent1" accent2="accent2" accent3="accent3" accent4="accent4" accent5="accent5" accent6="accent6" hlink="hlink" folHlink="folHlink"/>
  <p:sldLayoutIdLst>
    <p:sldLayoutId id="2147484375" r:id="rId1"/>
  </p:sldLayoutIdLst>
  <p:timing>
    <p:tnLst>
      <p:par>
        <p:cTn id="1" dur="indefinite" restart="never" nodeType="tmRoot"/>
      </p:par>
    </p:tnLst>
  </p:timing>
  <p:txStyles>
    <p:titleStyle>
      <a:lvl1pPr algn="l" rtl="0" eaLnBrk="0" fontAlgn="base" latinLnBrk="1" hangingPunct="0">
        <a:spcBef>
          <a:spcPct val="0"/>
        </a:spcBef>
        <a:spcAft>
          <a:spcPct val="0"/>
        </a:spcAft>
        <a:defRPr kumimoji="1" sz="3200" b="1">
          <a:solidFill>
            <a:schemeClr val="tx1"/>
          </a:solidFill>
          <a:latin typeface="+mj-lt"/>
          <a:ea typeface="+mj-ea"/>
          <a:cs typeface="+mj-cs"/>
        </a:defRPr>
      </a:lvl1pPr>
      <a:lvl2pPr algn="l" rtl="0" eaLnBrk="0" fontAlgn="base" latinLnBrk="1" hangingPunct="0">
        <a:spcBef>
          <a:spcPct val="0"/>
        </a:spcBef>
        <a:spcAft>
          <a:spcPct val="0"/>
        </a:spcAft>
        <a:defRPr kumimoji="1" sz="3200" b="1">
          <a:solidFill>
            <a:schemeClr val="tx1"/>
          </a:solidFill>
          <a:latin typeface="맑은 고딕" pitchFamily="50" charset="-127"/>
          <a:ea typeface="맑은 고딕" pitchFamily="50" charset="-127"/>
        </a:defRPr>
      </a:lvl2pPr>
      <a:lvl3pPr algn="l" rtl="0" eaLnBrk="0" fontAlgn="base" latinLnBrk="1" hangingPunct="0">
        <a:spcBef>
          <a:spcPct val="0"/>
        </a:spcBef>
        <a:spcAft>
          <a:spcPct val="0"/>
        </a:spcAft>
        <a:defRPr kumimoji="1" sz="3200" b="1">
          <a:solidFill>
            <a:schemeClr val="tx1"/>
          </a:solidFill>
          <a:latin typeface="맑은 고딕" pitchFamily="50" charset="-127"/>
          <a:ea typeface="맑은 고딕" pitchFamily="50" charset="-127"/>
        </a:defRPr>
      </a:lvl3pPr>
      <a:lvl4pPr algn="l" rtl="0" eaLnBrk="0" fontAlgn="base" latinLnBrk="1" hangingPunct="0">
        <a:spcBef>
          <a:spcPct val="0"/>
        </a:spcBef>
        <a:spcAft>
          <a:spcPct val="0"/>
        </a:spcAft>
        <a:defRPr kumimoji="1" sz="3200" b="1">
          <a:solidFill>
            <a:schemeClr val="tx1"/>
          </a:solidFill>
          <a:latin typeface="맑은 고딕" pitchFamily="50" charset="-127"/>
          <a:ea typeface="맑은 고딕" pitchFamily="50" charset="-127"/>
        </a:defRPr>
      </a:lvl4pPr>
      <a:lvl5pPr algn="l" rtl="0" eaLnBrk="0" fontAlgn="base" latinLnBrk="1" hangingPunct="0">
        <a:spcBef>
          <a:spcPct val="0"/>
        </a:spcBef>
        <a:spcAft>
          <a:spcPct val="0"/>
        </a:spcAft>
        <a:defRPr kumimoji="1" sz="3200" b="1">
          <a:solidFill>
            <a:schemeClr val="tx1"/>
          </a:solidFill>
          <a:latin typeface="맑은 고딕" pitchFamily="50" charset="-127"/>
          <a:ea typeface="맑은 고딕" pitchFamily="50" charset="-127"/>
        </a:defRPr>
      </a:lvl5pPr>
      <a:lvl6pPr marL="457200" algn="l" rtl="0" fontAlgn="base" latinLnBrk="1">
        <a:spcBef>
          <a:spcPct val="0"/>
        </a:spcBef>
        <a:spcAft>
          <a:spcPct val="0"/>
        </a:spcAft>
        <a:defRPr kumimoji="1" sz="3200" b="1">
          <a:solidFill>
            <a:srgbClr val="362E2A"/>
          </a:solidFill>
          <a:latin typeface="맑은 고딕" pitchFamily="50" charset="-127"/>
          <a:ea typeface="맑은 고딕" pitchFamily="50" charset="-127"/>
        </a:defRPr>
      </a:lvl6pPr>
      <a:lvl7pPr marL="914400" algn="l" rtl="0" fontAlgn="base" latinLnBrk="1">
        <a:spcBef>
          <a:spcPct val="0"/>
        </a:spcBef>
        <a:spcAft>
          <a:spcPct val="0"/>
        </a:spcAft>
        <a:defRPr kumimoji="1" sz="3200" b="1">
          <a:solidFill>
            <a:srgbClr val="362E2A"/>
          </a:solidFill>
          <a:latin typeface="맑은 고딕" pitchFamily="50" charset="-127"/>
          <a:ea typeface="맑은 고딕" pitchFamily="50" charset="-127"/>
        </a:defRPr>
      </a:lvl7pPr>
      <a:lvl8pPr marL="1371600" algn="l" rtl="0" fontAlgn="base" latinLnBrk="1">
        <a:spcBef>
          <a:spcPct val="0"/>
        </a:spcBef>
        <a:spcAft>
          <a:spcPct val="0"/>
        </a:spcAft>
        <a:defRPr kumimoji="1" sz="3200" b="1">
          <a:solidFill>
            <a:srgbClr val="362E2A"/>
          </a:solidFill>
          <a:latin typeface="맑은 고딕" pitchFamily="50" charset="-127"/>
          <a:ea typeface="맑은 고딕" pitchFamily="50" charset="-127"/>
        </a:defRPr>
      </a:lvl8pPr>
      <a:lvl9pPr marL="1828800" algn="l" rtl="0" fontAlgn="base" latinLnBrk="1">
        <a:spcBef>
          <a:spcPct val="0"/>
        </a:spcBef>
        <a:spcAft>
          <a:spcPct val="0"/>
        </a:spcAft>
        <a:defRPr kumimoji="1" sz="3200" b="1">
          <a:solidFill>
            <a:srgbClr val="362E2A"/>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kumimoji="1" sz="2800">
          <a:solidFill>
            <a:schemeClr val="tx1"/>
          </a:solidFill>
          <a:latin typeface="+mn-lt"/>
          <a:ea typeface="+mn-ea"/>
        </a:defRPr>
      </a:lvl2pPr>
      <a:lvl3pPr marL="1143000" indent="-228600" algn="l" rtl="0" eaLnBrk="0" fontAlgn="base" latinLnBrk="1" hangingPunct="0">
        <a:spcBef>
          <a:spcPct val="20000"/>
        </a:spcBef>
        <a:spcAft>
          <a:spcPct val="0"/>
        </a:spcAft>
        <a:buChar char="•"/>
        <a:defRPr kumimoji="1" sz="2400">
          <a:solidFill>
            <a:schemeClr val="tx1"/>
          </a:solidFill>
          <a:latin typeface="+mn-lt"/>
          <a:ea typeface="+mn-ea"/>
        </a:defRPr>
      </a:lvl3pPr>
      <a:lvl4pPr marL="1600200" indent="-228600" algn="l" rtl="0" eaLnBrk="0" fontAlgn="base" latinLnBrk="1" hangingPunct="0">
        <a:spcBef>
          <a:spcPct val="20000"/>
        </a:spcBef>
        <a:spcAft>
          <a:spcPct val="0"/>
        </a:spcAft>
        <a:buChar char="–"/>
        <a:defRPr kumimoji="1" sz="2000">
          <a:solidFill>
            <a:schemeClr val="tx1"/>
          </a:solidFill>
          <a:latin typeface="+mn-lt"/>
          <a:ea typeface="+mn-ea"/>
        </a:defRPr>
      </a:lvl4pPr>
      <a:lvl5pPr marL="2057400" indent="-228600" algn="l" rtl="0" eaLnBrk="0" fontAlgn="base" latinLnBrk="1" hangingPunct="0">
        <a:spcBef>
          <a:spcPct val="20000"/>
        </a:spcBef>
        <a:spcAft>
          <a:spcPct val="0"/>
        </a:spcAft>
        <a:buChar char="»"/>
        <a:defRPr kumimoji="1" sz="2000">
          <a:solidFill>
            <a:schemeClr val="tx1"/>
          </a:solidFill>
          <a:latin typeface="+mn-lt"/>
          <a:ea typeface="+mn-ea"/>
        </a:defRPr>
      </a:lvl5pPr>
      <a:lvl6pPr marL="2514600" indent="-228600" algn="l" rtl="0" fontAlgn="base" latinLnBrk="1">
        <a:spcBef>
          <a:spcPct val="20000"/>
        </a:spcBef>
        <a:spcAft>
          <a:spcPct val="0"/>
        </a:spcAft>
        <a:buChar char="»"/>
        <a:defRPr kumimoji="1" sz="2000">
          <a:solidFill>
            <a:srgbClr val="362E2A"/>
          </a:solidFill>
          <a:latin typeface="+mn-lt"/>
          <a:ea typeface="+mn-ea"/>
        </a:defRPr>
      </a:lvl6pPr>
      <a:lvl7pPr marL="2971800" indent="-228600" algn="l" rtl="0" fontAlgn="base" latinLnBrk="1">
        <a:spcBef>
          <a:spcPct val="20000"/>
        </a:spcBef>
        <a:spcAft>
          <a:spcPct val="0"/>
        </a:spcAft>
        <a:buChar char="»"/>
        <a:defRPr kumimoji="1" sz="2000">
          <a:solidFill>
            <a:srgbClr val="362E2A"/>
          </a:solidFill>
          <a:latin typeface="+mn-lt"/>
          <a:ea typeface="+mn-ea"/>
        </a:defRPr>
      </a:lvl7pPr>
      <a:lvl8pPr marL="3429000" indent="-228600" algn="l" rtl="0" fontAlgn="base" latinLnBrk="1">
        <a:spcBef>
          <a:spcPct val="20000"/>
        </a:spcBef>
        <a:spcAft>
          <a:spcPct val="0"/>
        </a:spcAft>
        <a:buChar char="»"/>
        <a:defRPr kumimoji="1" sz="2000">
          <a:solidFill>
            <a:srgbClr val="362E2A"/>
          </a:solidFill>
          <a:latin typeface="+mn-lt"/>
          <a:ea typeface="+mn-ea"/>
        </a:defRPr>
      </a:lvl8pPr>
      <a:lvl9pPr marL="3886200" indent="-228600" algn="l" rtl="0" fontAlgn="base" latinLnBrk="1">
        <a:spcBef>
          <a:spcPct val="20000"/>
        </a:spcBef>
        <a:spcAft>
          <a:spcPct val="0"/>
        </a:spcAft>
        <a:buChar char="»"/>
        <a:defRPr kumimoji="1" sz="2000">
          <a:solidFill>
            <a:srgbClr val="362E2A"/>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90" name="Picture 166" descr="목차"/>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29" name="Rectangle 2"/>
          <p:cNvSpPr>
            <a:spLocks noGrp="1" noChangeArrowheads="1"/>
          </p:cNvSpPr>
          <p:nvPr>
            <p:ph type="title"/>
          </p:nvPr>
        </p:nvSpPr>
        <p:spPr bwMode="auto">
          <a:xfrm>
            <a:off x="3779838" y="404813"/>
            <a:ext cx="53641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ko-KR" altLang="en-US" smtClean="0"/>
              <a:t>마스터 제목 스타일 편집</a:t>
            </a:r>
          </a:p>
        </p:txBody>
      </p:sp>
      <p:pic>
        <p:nvPicPr>
          <p:cNvPr id="1191" name="Picture 167" descr="목차물결"/>
          <p:cNvPicPr>
            <a:picLocks noChangeAspect="1" noChangeArrowheads="1"/>
          </p:cNvPicPr>
          <p:nvPr userDrawn="1"/>
        </p:nvPicPr>
        <p:blipFill>
          <a:blip r:embed="rId4">
            <a:extLst>
              <a:ext uri="{28A0092B-C50C-407E-A947-70E740481C1C}">
                <a14:useLocalDpi xmlns:a14="http://schemas.microsoft.com/office/drawing/2010/main" val="0"/>
              </a:ext>
            </a:extLst>
          </a:blip>
          <a:srcRect t="64699"/>
          <a:stretch>
            <a:fillRect/>
          </a:stretch>
        </p:blipFill>
        <p:spPr bwMode="auto">
          <a:xfrm>
            <a:off x="0" y="4437063"/>
            <a:ext cx="9144000" cy="2420937"/>
          </a:xfrm>
          <a:prstGeom prst="rect">
            <a:avLst/>
          </a:prstGeom>
          <a:noFill/>
          <a:extLst>
            <a:ext uri="{909E8E84-426E-40DD-AFC4-6F175D3DCCD1}">
              <a14:hiddenFill xmlns:a14="http://schemas.microsoft.com/office/drawing/2010/main">
                <a:solidFill>
                  <a:srgbClr val="FFFFFF"/>
                </a:solidFill>
              </a14:hiddenFill>
            </a:ext>
          </a:extLst>
        </p:spPr>
      </p:pic>
      <p:pic>
        <p:nvPicPr>
          <p:cNvPr id="1193" name="Picture 169" descr="목차이미지"/>
          <p:cNvPicPr>
            <a:picLocks noChangeAspect="1" noChangeArrowheads="1"/>
          </p:cNvPicPr>
          <p:nvPr userDrawn="1"/>
        </p:nvPicPr>
        <p:blipFill>
          <a:blip r:embed="rId5">
            <a:extLst>
              <a:ext uri="{28A0092B-C50C-407E-A947-70E740481C1C}">
                <a14:useLocalDpi xmlns:a14="http://schemas.microsoft.com/office/drawing/2010/main" val="0"/>
              </a:ext>
            </a:extLst>
          </a:blip>
          <a:srcRect t="17458" r="47630" b="21625"/>
          <a:stretch>
            <a:fillRect/>
          </a:stretch>
        </p:blipFill>
        <p:spPr bwMode="auto">
          <a:xfrm>
            <a:off x="0" y="1412875"/>
            <a:ext cx="4500563" cy="392588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4374" r:id="rId1"/>
  </p:sldLayoutIdLst>
  <p:timing>
    <p:tnLst>
      <p:par>
        <p:cTn id="1" dur="indefinite" restart="never" nodeType="tmRoot"/>
      </p:par>
    </p:tnLst>
  </p:timing>
  <p:txStyles>
    <p:titleStyle>
      <a:lvl1pPr algn="l" rtl="0" eaLnBrk="0" fontAlgn="base" latinLnBrk="1" hangingPunct="0">
        <a:spcBef>
          <a:spcPct val="0"/>
        </a:spcBef>
        <a:spcAft>
          <a:spcPct val="0"/>
        </a:spcAft>
        <a:defRPr kumimoji="1" sz="3200" b="1">
          <a:solidFill>
            <a:schemeClr val="tx1"/>
          </a:solidFill>
          <a:latin typeface="+mj-lt"/>
          <a:ea typeface="+mj-ea"/>
          <a:cs typeface="+mj-cs"/>
        </a:defRPr>
      </a:lvl1pPr>
      <a:lvl2pPr algn="l" rtl="0" eaLnBrk="0" fontAlgn="base" latinLnBrk="1" hangingPunct="0">
        <a:spcBef>
          <a:spcPct val="0"/>
        </a:spcBef>
        <a:spcAft>
          <a:spcPct val="0"/>
        </a:spcAft>
        <a:defRPr kumimoji="1" sz="3200" b="1">
          <a:solidFill>
            <a:schemeClr val="tx1"/>
          </a:solidFill>
          <a:latin typeface="맑은 고딕" pitchFamily="50" charset="-127"/>
          <a:ea typeface="맑은 고딕" pitchFamily="50" charset="-127"/>
        </a:defRPr>
      </a:lvl2pPr>
      <a:lvl3pPr algn="l" rtl="0" eaLnBrk="0" fontAlgn="base" latinLnBrk="1" hangingPunct="0">
        <a:spcBef>
          <a:spcPct val="0"/>
        </a:spcBef>
        <a:spcAft>
          <a:spcPct val="0"/>
        </a:spcAft>
        <a:defRPr kumimoji="1" sz="3200" b="1">
          <a:solidFill>
            <a:schemeClr val="tx1"/>
          </a:solidFill>
          <a:latin typeface="맑은 고딕" pitchFamily="50" charset="-127"/>
          <a:ea typeface="맑은 고딕" pitchFamily="50" charset="-127"/>
        </a:defRPr>
      </a:lvl3pPr>
      <a:lvl4pPr algn="l" rtl="0" eaLnBrk="0" fontAlgn="base" latinLnBrk="1" hangingPunct="0">
        <a:spcBef>
          <a:spcPct val="0"/>
        </a:spcBef>
        <a:spcAft>
          <a:spcPct val="0"/>
        </a:spcAft>
        <a:defRPr kumimoji="1" sz="3200" b="1">
          <a:solidFill>
            <a:schemeClr val="tx1"/>
          </a:solidFill>
          <a:latin typeface="맑은 고딕" pitchFamily="50" charset="-127"/>
          <a:ea typeface="맑은 고딕" pitchFamily="50" charset="-127"/>
        </a:defRPr>
      </a:lvl4pPr>
      <a:lvl5pPr algn="l" rtl="0" eaLnBrk="0" fontAlgn="base" latinLnBrk="1" hangingPunct="0">
        <a:spcBef>
          <a:spcPct val="0"/>
        </a:spcBef>
        <a:spcAft>
          <a:spcPct val="0"/>
        </a:spcAft>
        <a:defRPr kumimoji="1" sz="3200" b="1">
          <a:solidFill>
            <a:schemeClr val="tx1"/>
          </a:solidFill>
          <a:latin typeface="맑은 고딕" pitchFamily="50" charset="-127"/>
          <a:ea typeface="맑은 고딕" pitchFamily="50" charset="-127"/>
        </a:defRPr>
      </a:lvl5pPr>
      <a:lvl6pPr marL="457200" algn="l" rtl="0" fontAlgn="base" latinLnBrk="1">
        <a:spcBef>
          <a:spcPct val="0"/>
        </a:spcBef>
        <a:spcAft>
          <a:spcPct val="0"/>
        </a:spcAft>
        <a:defRPr kumimoji="1" sz="3200" b="1">
          <a:solidFill>
            <a:srgbClr val="362E2A"/>
          </a:solidFill>
          <a:latin typeface="맑은 고딕" pitchFamily="50" charset="-127"/>
          <a:ea typeface="맑은 고딕" pitchFamily="50" charset="-127"/>
        </a:defRPr>
      </a:lvl6pPr>
      <a:lvl7pPr marL="914400" algn="l" rtl="0" fontAlgn="base" latinLnBrk="1">
        <a:spcBef>
          <a:spcPct val="0"/>
        </a:spcBef>
        <a:spcAft>
          <a:spcPct val="0"/>
        </a:spcAft>
        <a:defRPr kumimoji="1" sz="3200" b="1">
          <a:solidFill>
            <a:srgbClr val="362E2A"/>
          </a:solidFill>
          <a:latin typeface="맑은 고딕" pitchFamily="50" charset="-127"/>
          <a:ea typeface="맑은 고딕" pitchFamily="50" charset="-127"/>
        </a:defRPr>
      </a:lvl7pPr>
      <a:lvl8pPr marL="1371600" algn="l" rtl="0" fontAlgn="base" latinLnBrk="1">
        <a:spcBef>
          <a:spcPct val="0"/>
        </a:spcBef>
        <a:spcAft>
          <a:spcPct val="0"/>
        </a:spcAft>
        <a:defRPr kumimoji="1" sz="3200" b="1">
          <a:solidFill>
            <a:srgbClr val="362E2A"/>
          </a:solidFill>
          <a:latin typeface="맑은 고딕" pitchFamily="50" charset="-127"/>
          <a:ea typeface="맑은 고딕" pitchFamily="50" charset="-127"/>
        </a:defRPr>
      </a:lvl8pPr>
      <a:lvl9pPr marL="1828800" algn="l" rtl="0" fontAlgn="base" latinLnBrk="1">
        <a:spcBef>
          <a:spcPct val="0"/>
        </a:spcBef>
        <a:spcAft>
          <a:spcPct val="0"/>
        </a:spcAft>
        <a:defRPr kumimoji="1" sz="3200" b="1">
          <a:solidFill>
            <a:srgbClr val="362E2A"/>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kumimoji="1" sz="2800">
          <a:solidFill>
            <a:schemeClr val="tx1"/>
          </a:solidFill>
          <a:latin typeface="+mn-lt"/>
          <a:ea typeface="+mn-ea"/>
        </a:defRPr>
      </a:lvl2pPr>
      <a:lvl3pPr marL="1143000" indent="-228600" algn="l" rtl="0" eaLnBrk="0" fontAlgn="base" latinLnBrk="1" hangingPunct="0">
        <a:spcBef>
          <a:spcPct val="20000"/>
        </a:spcBef>
        <a:spcAft>
          <a:spcPct val="0"/>
        </a:spcAft>
        <a:buChar char="•"/>
        <a:defRPr kumimoji="1" sz="2400">
          <a:solidFill>
            <a:schemeClr val="tx1"/>
          </a:solidFill>
          <a:latin typeface="+mn-lt"/>
          <a:ea typeface="+mn-ea"/>
        </a:defRPr>
      </a:lvl3pPr>
      <a:lvl4pPr marL="1600200" indent="-228600" algn="l" rtl="0" eaLnBrk="0" fontAlgn="base" latinLnBrk="1" hangingPunct="0">
        <a:spcBef>
          <a:spcPct val="20000"/>
        </a:spcBef>
        <a:spcAft>
          <a:spcPct val="0"/>
        </a:spcAft>
        <a:buChar char="–"/>
        <a:defRPr kumimoji="1" sz="2000">
          <a:solidFill>
            <a:schemeClr val="tx1"/>
          </a:solidFill>
          <a:latin typeface="+mn-lt"/>
          <a:ea typeface="+mn-ea"/>
        </a:defRPr>
      </a:lvl4pPr>
      <a:lvl5pPr marL="2057400" indent="-228600" algn="l" rtl="0" eaLnBrk="0" fontAlgn="base" latinLnBrk="1" hangingPunct="0">
        <a:spcBef>
          <a:spcPct val="20000"/>
        </a:spcBef>
        <a:spcAft>
          <a:spcPct val="0"/>
        </a:spcAft>
        <a:buChar char="»"/>
        <a:defRPr kumimoji="1" sz="2000">
          <a:solidFill>
            <a:schemeClr val="tx1"/>
          </a:solidFill>
          <a:latin typeface="+mn-lt"/>
          <a:ea typeface="+mn-ea"/>
        </a:defRPr>
      </a:lvl5pPr>
      <a:lvl6pPr marL="2514600" indent="-228600" algn="l" rtl="0" fontAlgn="base" latinLnBrk="1">
        <a:spcBef>
          <a:spcPct val="20000"/>
        </a:spcBef>
        <a:spcAft>
          <a:spcPct val="0"/>
        </a:spcAft>
        <a:buChar char="»"/>
        <a:defRPr kumimoji="1" sz="2000">
          <a:solidFill>
            <a:srgbClr val="362E2A"/>
          </a:solidFill>
          <a:latin typeface="+mn-lt"/>
          <a:ea typeface="+mn-ea"/>
        </a:defRPr>
      </a:lvl6pPr>
      <a:lvl7pPr marL="2971800" indent="-228600" algn="l" rtl="0" fontAlgn="base" latinLnBrk="1">
        <a:spcBef>
          <a:spcPct val="20000"/>
        </a:spcBef>
        <a:spcAft>
          <a:spcPct val="0"/>
        </a:spcAft>
        <a:buChar char="»"/>
        <a:defRPr kumimoji="1" sz="2000">
          <a:solidFill>
            <a:srgbClr val="362E2A"/>
          </a:solidFill>
          <a:latin typeface="+mn-lt"/>
          <a:ea typeface="+mn-ea"/>
        </a:defRPr>
      </a:lvl7pPr>
      <a:lvl8pPr marL="3429000" indent="-228600" algn="l" rtl="0" fontAlgn="base" latinLnBrk="1">
        <a:spcBef>
          <a:spcPct val="20000"/>
        </a:spcBef>
        <a:spcAft>
          <a:spcPct val="0"/>
        </a:spcAft>
        <a:buChar char="»"/>
        <a:defRPr kumimoji="1" sz="2000">
          <a:solidFill>
            <a:srgbClr val="362E2A"/>
          </a:solidFill>
          <a:latin typeface="+mn-lt"/>
          <a:ea typeface="+mn-ea"/>
        </a:defRPr>
      </a:lvl8pPr>
      <a:lvl9pPr marL="3886200" indent="-228600" algn="l" rtl="0" fontAlgn="base" latinLnBrk="1">
        <a:spcBef>
          <a:spcPct val="20000"/>
        </a:spcBef>
        <a:spcAft>
          <a:spcPct val="0"/>
        </a:spcAft>
        <a:buChar char="»"/>
        <a:defRPr kumimoji="1" sz="2000">
          <a:solidFill>
            <a:srgbClr val="362E2A"/>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208" name="Picture 160" descr="간지"/>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058" name="Rectangle 2"/>
          <p:cNvSpPr>
            <a:spLocks noGrp="1" noChangeArrowheads="1"/>
          </p:cNvSpPr>
          <p:nvPr>
            <p:ph type="title"/>
          </p:nvPr>
        </p:nvSpPr>
        <p:spPr bwMode="auto">
          <a:xfrm>
            <a:off x="3779838" y="2636838"/>
            <a:ext cx="5364162"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prstTxWarp prst="textNoShape">
              <a:avLst/>
            </a:prstTxWarp>
            <a:spAutoFit/>
          </a:bodyPr>
          <a:lstStyle/>
          <a:p>
            <a:pPr lvl="0"/>
            <a:r>
              <a:rPr lang="ko-KR" altLang="en-US" smtClean="0"/>
              <a:t>마스터 제목 스타일 편집</a:t>
            </a:r>
          </a:p>
        </p:txBody>
      </p:sp>
      <p:pic>
        <p:nvPicPr>
          <p:cNvPr id="2209" name="Picture 161" descr="간지물결"/>
          <p:cNvPicPr>
            <a:picLocks noChangeAspect="1" noChangeArrowheads="1"/>
          </p:cNvPicPr>
          <p:nvPr userDrawn="1"/>
        </p:nvPicPr>
        <p:blipFill>
          <a:blip r:embed="rId3">
            <a:extLst>
              <a:ext uri="{28A0092B-C50C-407E-A947-70E740481C1C}">
                <a14:useLocalDpi xmlns:a14="http://schemas.microsoft.com/office/drawing/2010/main" val="0"/>
              </a:ext>
            </a:extLst>
          </a:blip>
          <a:srcRect r="66545"/>
          <a:stretch>
            <a:fillRect/>
          </a:stretch>
        </p:blipFill>
        <p:spPr bwMode="auto">
          <a:xfrm>
            <a:off x="0" y="0"/>
            <a:ext cx="305911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210" name="Picture 162" descr="간지"/>
          <p:cNvPicPr>
            <a:picLocks noChangeAspect="1" noChangeArrowheads="1"/>
          </p:cNvPicPr>
          <p:nvPr userDrawn="1"/>
        </p:nvPicPr>
        <p:blipFill>
          <a:blip r:embed="rId4">
            <a:extLst>
              <a:ext uri="{28A0092B-C50C-407E-A947-70E740481C1C}">
                <a14:useLocalDpi xmlns:a14="http://schemas.microsoft.com/office/drawing/2010/main" val="0"/>
              </a:ext>
            </a:extLst>
          </a:blip>
          <a:srcRect t="66821" r="72061"/>
          <a:stretch>
            <a:fillRect/>
          </a:stretch>
        </p:blipFill>
        <p:spPr bwMode="auto">
          <a:xfrm>
            <a:off x="1588" y="4581525"/>
            <a:ext cx="2554287" cy="2274888"/>
          </a:xfrm>
          <a:prstGeom prst="rect">
            <a:avLst/>
          </a:prstGeom>
          <a:noFill/>
          <a:extLst>
            <a:ext uri="{909E8E84-426E-40DD-AFC4-6F175D3DCCD1}">
              <a14:hiddenFill xmlns:a14="http://schemas.microsoft.com/office/drawing/2010/main">
                <a:solidFill>
                  <a:srgbClr val="FFFFFF"/>
                </a:solidFill>
              </a14:hiddenFill>
            </a:ext>
          </a:extLst>
        </p:spPr>
      </p:pic>
      <p:pic>
        <p:nvPicPr>
          <p:cNvPr id="2211" name="Picture 163" descr="간지"/>
          <p:cNvPicPr>
            <a:picLocks noChangeAspect="1" noChangeArrowheads="1"/>
          </p:cNvPicPr>
          <p:nvPr userDrawn="1"/>
        </p:nvPicPr>
        <p:blipFill>
          <a:blip r:embed="rId4">
            <a:extLst>
              <a:ext uri="{28A0092B-C50C-407E-A947-70E740481C1C}">
                <a14:useLocalDpi xmlns:a14="http://schemas.microsoft.com/office/drawing/2010/main" val="0"/>
              </a:ext>
            </a:extLst>
          </a:blip>
          <a:srcRect l="66557" b="60524"/>
          <a:stretch>
            <a:fillRect/>
          </a:stretch>
        </p:blipFill>
        <p:spPr bwMode="auto">
          <a:xfrm>
            <a:off x="6084888" y="1588"/>
            <a:ext cx="3057525" cy="270668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rtl="0" eaLnBrk="0" fontAlgn="base" latinLnBrk="1" hangingPunct="0">
        <a:spcBef>
          <a:spcPct val="0"/>
        </a:spcBef>
        <a:spcAft>
          <a:spcPct val="0"/>
        </a:spcAft>
        <a:defRPr kumimoji="1" sz="3200" b="1">
          <a:solidFill>
            <a:schemeClr val="tx1"/>
          </a:solidFill>
          <a:latin typeface="+mj-lt"/>
          <a:ea typeface="+mj-ea"/>
          <a:cs typeface="+mj-cs"/>
        </a:defRPr>
      </a:lvl1pPr>
      <a:lvl2pPr algn="l" rtl="0" eaLnBrk="0" fontAlgn="base" latinLnBrk="1" hangingPunct="0">
        <a:spcBef>
          <a:spcPct val="0"/>
        </a:spcBef>
        <a:spcAft>
          <a:spcPct val="0"/>
        </a:spcAft>
        <a:defRPr kumimoji="1" sz="3200" b="1">
          <a:solidFill>
            <a:schemeClr val="tx1"/>
          </a:solidFill>
          <a:latin typeface="맑은 고딕" pitchFamily="50" charset="-127"/>
          <a:ea typeface="맑은 고딕" pitchFamily="50" charset="-127"/>
        </a:defRPr>
      </a:lvl2pPr>
      <a:lvl3pPr algn="l" rtl="0" eaLnBrk="0" fontAlgn="base" latinLnBrk="1" hangingPunct="0">
        <a:spcBef>
          <a:spcPct val="0"/>
        </a:spcBef>
        <a:spcAft>
          <a:spcPct val="0"/>
        </a:spcAft>
        <a:defRPr kumimoji="1" sz="3200" b="1">
          <a:solidFill>
            <a:schemeClr val="tx1"/>
          </a:solidFill>
          <a:latin typeface="맑은 고딕" pitchFamily="50" charset="-127"/>
          <a:ea typeface="맑은 고딕" pitchFamily="50" charset="-127"/>
        </a:defRPr>
      </a:lvl3pPr>
      <a:lvl4pPr algn="l" rtl="0" eaLnBrk="0" fontAlgn="base" latinLnBrk="1" hangingPunct="0">
        <a:spcBef>
          <a:spcPct val="0"/>
        </a:spcBef>
        <a:spcAft>
          <a:spcPct val="0"/>
        </a:spcAft>
        <a:defRPr kumimoji="1" sz="3200" b="1">
          <a:solidFill>
            <a:schemeClr val="tx1"/>
          </a:solidFill>
          <a:latin typeface="맑은 고딕" pitchFamily="50" charset="-127"/>
          <a:ea typeface="맑은 고딕" pitchFamily="50" charset="-127"/>
        </a:defRPr>
      </a:lvl4pPr>
      <a:lvl5pPr algn="l" rtl="0" eaLnBrk="0" fontAlgn="base" latinLnBrk="1" hangingPunct="0">
        <a:spcBef>
          <a:spcPct val="0"/>
        </a:spcBef>
        <a:spcAft>
          <a:spcPct val="0"/>
        </a:spcAft>
        <a:defRPr kumimoji="1" sz="3200" b="1">
          <a:solidFill>
            <a:schemeClr val="tx1"/>
          </a:solidFill>
          <a:latin typeface="맑은 고딕" pitchFamily="50" charset="-127"/>
          <a:ea typeface="맑은 고딕" pitchFamily="50" charset="-127"/>
        </a:defRPr>
      </a:lvl5pPr>
      <a:lvl6pPr marL="457200" algn="l" rtl="0" fontAlgn="base" latinLnBrk="1">
        <a:spcBef>
          <a:spcPct val="0"/>
        </a:spcBef>
        <a:spcAft>
          <a:spcPct val="0"/>
        </a:spcAft>
        <a:defRPr kumimoji="1" sz="3200" b="1">
          <a:solidFill>
            <a:srgbClr val="292929"/>
          </a:solidFill>
          <a:latin typeface="맑은 고딕" pitchFamily="50" charset="-127"/>
          <a:ea typeface="맑은 고딕" pitchFamily="50" charset="-127"/>
        </a:defRPr>
      </a:lvl6pPr>
      <a:lvl7pPr marL="914400" algn="l" rtl="0" fontAlgn="base" latinLnBrk="1">
        <a:spcBef>
          <a:spcPct val="0"/>
        </a:spcBef>
        <a:spcAft>
          <a:spcPct val="0"/>
        </a:spcAft>
        <a:defRPr kumimoji="1" sz="3200" b="1">
          <a:solidFill>
            <a:srgbClr val="292929"/>
          </a:solidFill>
          <a:latin typeface="맑은 고딕" pitchFamily="50" charset="-127"/>
          <a:ea typeface="맑은 고딕" pitchFamily="50" charset="-127"/>
        </a:defRPr>
      </a:lvl7pPr>
      <a:lvl8pPr marL="1371600" algn="l" rtl="0" fontAlgn="base" latinLnBrk="1">
        <a:spcBef>
          <a:spcPct val="0"/>
        </a:spcBef>
        <a:spcAft>
          <a:spcPct val="0"/>
        </a:spcAft>
        <a:defRPr kumimoji="1" sz="3200" b="1">
          <a:solidFill>
            <a:srgbClr val="292929"/>
          </a:solidFill>
          <a:latin typeface="맑은 고딕" pitchFamily="50" charset="-127"/>
          <a:ea typeface="맑은 고딕" pitchFamily="50" charset="-127"/>
        </a:defRPr>
      </a:lvl8pPr>
      <a:lvl9pPr marL="1828800" algn="l" rtl="0" fontAlgn="base" latinLnBrk="1">
        <a:spcBef>
          <a:spcPct val="0"/>
        </a:spcBef>
        <a:spcAft>
          <a:spcPct val="0"/>
        </a:spcAft>
        <a:defRPr kumimoji="1" sz="3200" b="1">
          <a:solidFill>
            <a:srgbClr val="292929"/>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kumimoji="1" sz="2800">
          <a:solidFill>
            <a:schemeClr val="tx1"/>
          </a:solidFill>
          <a:latin typeface="+mn-lt"/>
          <a:ea typeface="+mn-ea"/>
        </a:defRPr>
      </a:lvl2pPr>
      <a:lvl3pPr marL="1143000" indent="-228600" algn="l" rtl="0" eaLnBrk="0" fontAlgn="base" latinLnBrk="1" hangingPunct="0">
        <a:spcBef>
          <a:spcPct val="20000"/>
        </a:spcBef>
        <a:spcAft>
          <a:spcPct val="0"/>
        </a:spcAft>
        <a:buChar char="•"/>
        <a:defRPr kumimoji="1" sz="2400">
          <a:solidFill>
            <a:schemeClr val="tx1"/>
          </a:solidFill>
          <a:latin typeface="+mn-lt"/>
          <a:ea typeface="+mn-ea"/>
        </a:defRPr>
      </a:lvl3pPr>
      <a:lvl4pPr marL="1600200" indent="-228600" algn="l" rtl="0" eaLnBrk="0" fontAlgn="base" latinLnBrk="1" hangingPunct="0">
        <a:spcBef>
          <a:spcPct val="20000"/>
        </a:spcBef>
        <a:spcAft>
          <a:spcPct val="0"/>
        </a:spcAft>
        <a:buChar char="–"/>
        <a:defRPr kumimoji="1" sz="2000">
          <a:solidFill>
            <a:schemeClr val="tx1"/>
          </a:solidFill>
          <a:latin typeface="+mn-lt"/>
          <a:ea typeface="+mn-ea"/>
        </a:defRPr>
      </a:lvl4pPr>
      <a:lvl5pPr marL="2057400" indent="-228600" algn="l" rtl="0" eaLnBrk="0" fontAlgn="base" latinLnBrk="1" hangingPunct="0">
        <a:spcBef>
          <a:spcPct val="20000"/>
        </a:spcBef>
        <a:spcAft>
          <a:spcPct val="0"/>
        </a:spcAft>
        <a:buChar char="»"/>
        <a:defRPr kumimoji="1" sz="2000">
          <a:solidFill>
            <a:schemeClr val="tx1"/>
          </a:solidFill>
          <a:latin typeface="+mn-lt"/>
          <a:ea typeface="+mn-ea"/>
        </a:defRPr>
      </a:lvl5pPr>
      <a:lvl6pPr marL="2514600" indent="-228600" algn="l" rtl="0" fontAlgn="base" latinLnBrk="1">
        <a:spcBef>
          <a:spcPct val="20000"/>
        </a:spcBef>
        <a:spcAft>
          <a:spcPct val="0"/>
        </a:spcAft>
        <a:buChar char="»"/>
        <a:defRPr kumimoji="1" sz="2000">
          <a:solidFill>
            <a:srgbClr val="292929"/>
          </a:solidFill>
          <a:latin typeface="+mn-lt"/>
          <a:ea typeface="+mn-ea"/>
        </a:defRPr>
      </a:lvl6pPr>
      <a:lvl7pPr marL="2971800" indent="-228600" algn="l" rtl="0" fontAlgn="base" latinLnBrk="1">
        <a:spcBef>
          <a:spcPct val="20000"/>
        </a:spcBef>
        <a:spcAft>
          <a:spcPct val="0"/>
        </a:spcAft>
        <a:buChar char="»"/>
        <a:defRPr kumimoji="1" sz="2000">
          <a:solidFill>
            <a:srgbClr val="292929"/>
          </a:solidFill>
          <a:latin typeface="+mn-lt"/>
          <a:ea typeface="+mn-ea"/>
        </a:defRPr>
      </a:lvl7pPr>
      <a:lvl8pPr marL="3429000" indent="-228600" algn="l" rtl="0" fontAlgn="base" latinLnBrk="1">
        <a:spcBef>
          <a:spcPct val="20000"/>
        </a:spcBef>
        <a:spcAft>
          <a:spcPct val="0"/>
        </a:spcAft>
        <a:buChar char="»"/>
        <a:defRPr kumimoji="1" sz="2000">
          <a:solidFill>
            <a:srgbClr val="292929"/>
          </a:solidFill>
          <a:latin typeface="+mn-lt"/>
          <a:ea typeface="+mn-ea"/>
        </a:defRPr>
      </a:lvl8pPr>
      <a:lvl9pPr marL="3886200" indent="-228600" algn="l" rtl="0" fontAlgn="base" latinLnBrk="1">
        <a:spcBef>
          <a:spcPct val="20000"/>
        </a:spcBef>
        <a:spcAft>
          <a:spcPct val="0"/>
        </a:spcAft>
        <a:buChar char="»"/>
        <a:defRPr kumimoji="1" sz="2000">
          <a:solidFill>
            <a:srgbClr val="292929"/>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slides/_rels/slide11.x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slideLayout" Target="../slideLayouts/slideLayout12.xml"/><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76656" y="1755648"/>
            <a:ext cx="8071808" cy="1069848"/>
          </a:xfrm>
        </p:spPr>
        <p:txBody>
          <a:bodyPr>
            <a:normAutofit/>
          </a:bodyPr>
          <a:lstStyle/>
          <a:p>
            <a:r>
              <a:rPr lang="en-US" altLang="ko-KR" sz="3600" dirty="0" err="1" smtClean="0"/>
              <a:t>MapReduce</a:t>
            </a:r>
            <a:r>
              <a:rPr lang="en-US" altLang="ko-KR" sz="3600" dirty="0" smtClean="0"/>
              <a:t> Data Mining Algorithms</a:t>
            </a:r>
            <a:endParaRPr lang="ko-KR" altLang="en-US" sz="3600" dirty="0"/>
          </a:p>
        </p:txBody>
      </p:sp>
      <p:sp>
        <p:nvSpPr>
          <p:cNvPr id="3" name="부제목 2"/>
          <p:cNvSpPr>
            <a:spLocks noGrp="1"/>
          </p:cNvSpPr>
          <p:nvPr>
            <p:ph type="subTitle" idx="1"/>
          </p:nvPr>
        </p:nvSpPr>
        <p:spPr>
          <a:xfrm>
            <a:off x="676656" y="2834640"/>
            <a:ext cx="6437376" cy="1818496"/>
          </a:xfrm>
        </p:spPr>
        <p:txBody>
          <a:bodyPr>
            <a:normAutofit lnSpcReduction="10000"/>
          </a:bodyPr>
          <a:lstStyle/>
          <a:p>
            <a:r>
              <a:rPr lang="en-US" altLang="ko-KR" dirty="0"/>
              <a:t>Analytical Methodologies for Big Data (KSE526)</a:t>
            </a:r>
          </a:p>
          <a:p>
            <a:r>
              <a:rPr lang="en-US" altLang="ko-KR" i="1" dirty="0" smtClean="0"/>
              <a:t> </a:t>
            </a:r>
            <a:endParaRPr lang="en-US" altLang="ko-KR" dirty="0"/>
          </a:p>
          <a:p>
            <a:endParaRPr lang="en-US" altLang="ko-KR" dirty="0"/>
          </a:p>
          <a:p>
            <a:r>
              <a:rPr lang="en-US" altLang="ko-KR" dirty="0"/>
              <a:t>Department of Knowledge Service Engineering</a:t>
            </a:r>
          </a:p>
          <a:p>
            <a:r>
              <a:rPr lang="en-US" altLang="ko-KR" dirty="0"/>
              <a:t>Jae-Gil Lee</a:t>
            </a:r>
            <a:endParaRPr lang="ko-KR" altLang="en-US" dirty="0"/>
          </a:p>
        </p:txBody>
      </p:sp>
    </p:spTree>
    <p:extLst>
      <p:ext uri="{BB962C8B-B14F-4D97-AF65-F5344CB8AC3E}">
        <p14:creationId xmlns:p14="http://schemas.microsoft.com/office/powerpoint/2010/main" val="22721547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k-Means </a:t>
            </a:r>
            <a:r>
              <a:rPr lang="en-US" altLang="ko-KR" dirty="0" smtClean="0"/>
              <a:t>Clustering (</a:t>
            </a:r>
            <a:r>
              <a:rPr lang="en-US" altLang="ko-KR" dirty="0"/>
              <a:t>2/3</a:t>
            </a:r>
            <a:r>
              <a:rPr lang="en-US" altLang="ko-KR" dirty="0" smtClean="0"/>
              <a:t>)</a:t>
            </a:r>
            <a:endParaRPr lang="ko-KR" altLang="en-US" dirty="0"/>
          </a:p>
        </p:txBody>
      </p:sp>
      <p:sp>
        <p:nvSpPr>
          <p:cNvPr id="4" name="Text Box 3"/>
          <p:cNvSpPr txBox="1">
            <a:spLocks noChangeArrowheads="1"/>
          </p:cNvSpPr>
          <p:nvPr/>
        </p:nvSpPr>
        <p:spPr bwMode="auto">
          <a:xfrm>
            <a:off x="609600" y="4419600"/>
            <a:ext cx="800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endParaRPr kumimoji="1" lang="ko-KR" altLang="ko-KR" sz="1400" b="1">
              <a:solidFill>
                <a:srgbClr val="000000"/>
              </a:solidFill>
              <a:latin typeface="Arial" charset="0"/>
              <a:ea typeface="HY견고딕" pitchFamily="18" charset="-127"/>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6575" y="1729135"/>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575" y="1729135"/>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6575" y="1729135"/>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6575" y="1729135"/>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6575" y="1729135"/>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06575" y="1729135"/>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438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k-Means </a:t>
            </a:r>
            <a:r>
              <a:rPr lang="en-US" altLang="ko-KR" dirty="0" smtClean="0"/>
              <a:t>Clustering (</a:t>
            </a:r>
            <a:r>
              <a:rPr lang="en-US" altLang="ko-KR" dirty="0"/>
              <a:t>3/3</a:t>
            </a:r>
            <a:r>
              <a:rPr lang="en-US" altLang="ko-KR" dirty="0" smtClean="0"/>
              <a:t>)</a:t>
            </a:r>
            <a:endParaRPr lang="ko-KR" altLang="en-US" dirty="0"/>
          </a:p>
        </p:txBody>
      </p:sp>
      <p:sp>
        <p:nvSpPr>
          <p:cNvPr id="3" name="내용 개체 틀 2"/>
          <p:cNvSpPr>
            <a:spLocks noGrp="1"/>
          </p:cNvSpPr>
          <p:nvPr>
            <p:ph idx="1"/>
          </p:nvPr>
        </p:nvSpPr>
        <p:spPr>
          <a:xfrm>
            <a:off x="485775" y="1485454"/>
            <a:ext cx="8369300" cy="5039890"/>
          </a:xfrm>
        </p:spPr>
        <p:txBody>
          <a:bodyPr/>
          <a:lstStyle/>
          <a:p>
            <a:endParaRPr lang="ko-KR" altLang="en-US"/>
          </a:p>
        </p:txBody>
      </p:sp>
      <p:sp>
        <p:nvSpPr>
          <p:cNvPr id="4" name="Text Box 3"/>
          <p:cNvSpPr txBox="1">
            <a:spLocks noChangeArrowheads="1"/>
          </p:cNvSpPr>
          <p:nvPr/>
        </p:nvSpPr>
        <p:spPr bwMode="auto">
          <a:xfrm>
            <a:off x="748034" y="4563616"/>
            <a:ext cx="800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endParaRPr kumimoji="1" lang="ko-KR" altLang="ko-KR" sz="1400" b="1">
              <a:solidFill>
                <a:srgbClr val="000000"/>
              </a:solidFill>
              <a:latin typeface="Arial" charset="0"/>
              <a:ea typeface="HY견고딕" pitchFamily="18" charset="-127"/>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34" y="1287016"/>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1634" y="1287016"/>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7234" y="1287016"/>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434" y="4030216"/>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1634" y="4030216"/>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77234" y="4030216"/>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45742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k-Means on </a:t>
            </a:r>
            <a:r>
              <a:rPr lang="en-US" altLang="ko-KR" dirty="0" err="1" smtClean="0"/>
              <a:t>MapReduce</a:t>
            </a:r>
            <a:r>
              <a:rPr lang="en-US" altLang="ko-KR" dirty="0" smtClean="0"/>
              <a:t> (1/2)</a:t>
            </a:r>
            <a:endParaRPr lang="ko-KR" altLang="en-US" dirty="0"/>
          </a:p>
        </p:txBody>
      </p:sp>
      <p:sp>
        <p:nvSpPr>
          <p:cNvPr id="3" name="내용 개체 틀 2"/>
          <p:cNvSpPr>
            <a:spLocks noGrp="1"/>
          </p:cNvSpPr>
          <p:nvPr>
            <p:ph idx="1"/>
          </p:nvPr>
        </p:nvSpPr>
        <p:spPr/>
        <p:txBody>
          <a:bodyPr/>
          <a:lstStyle/>
          <a:p>
            <a:r>
              <a:rPr lang="en-US" altLang="ko-KR" dirty="0" smtClean="0"/>
              <a:t>Map: assigning each point to the closet centroid</a:t>
            </a:r>
          </a:p>
          <a:p>
            <a:pPr marL="0" indent="0">
              <a:buNone/>
            </a:pPr>
            <a:endParaRPr lang="ko-KR" altLang="en-US" dirty="0"/>
          </a:p>
        </p:txBody>
      </p:sp>
      <p:sp>
        <p:nvSpPr>
          <p:cNvPr id="4" name="TextBox 3"/>
          <p:cNvSpPr txBox="1"/>
          <p:nvPr/>
        </p:nvSpPr>
        <p:spPr>
          <a:xfrm>
            <a:off x="465977" y="2391293"/>
            <a:ext cx="4250039" cy="1938992"/>
          </a:xfrm>
          <a:prstGeom prst="rect">
            <a:avLst/>
          </a:prstGeom>
          <a:noFill/>
          <a:ln>
            <a:noFill/>
          </a:ln>
        </p:spPr>
        <p:txBody>
          <a:bodyPr wrap="square" rtlCol="0">
            <a:spAutoFit/>
          </a:bodyPr>
          <a:lstStyle/>
          <a:p>
            <a:pPr fontAlgn="base">
              <a:spcBef>
                <a:spcPct val="0"/>
              </a:spcBef>
              <a:spcAft>
                <a:spcPct val="0"/>
              </a:spcAft>
            </a:pPr>
            <a:r>
              <a:rPr kumimoji="1" lang="en-US" altLang="ko-KR" sz="2000" b="1" dirty="0" smtClean="0">
                <a:solidFill>
                  <a:srgbClr val="C00000"/>
                </a:solidFill>
                <a:latin typeface="Arial" charset="0"/>
                <a:ea typeface="HY견고딕" pitchFamily="18" charset="-127"/>
              </a:rPr>
              <a:t>Map</a:t>
            </a:r>
            <a:r>
              <a:rPr kumimoji="1" lang="en-US" altLang="ko-KR" sz="2000" dirty="0" smtClean="0">
                <a:solidFill>
                  <a:srgbClr val="C00000"/>
                </a:solidFill>
                <a:latin typeface="Arial" charset="0"/>
                <a:ea typeface="HY견고딕" pitchFamily="18" charset="-127"/>
              </a:rPr>
              <a:t> </a:t>
            </a:r>
            <a:r>
              <a:rPr kumimoji="1" lang="en-US" altLang="ko-KR" sz="2000" dirty="0" smtClean="0">
                <a:solidFill>
                  <a:srgbClr val="000000"/>
                </a:solidFill>
                <a:latin typeface="Arial" charset="0"/>
                <a:ea typeface="HY견고딕" pitchFamily="18" charset="-127"/>
              </a:rPr>
              <a:t>(point </a:t>
            </a:r>
            <a:r>
              <a:rPr kumimoji="1" lang="en-US" altLang="ko-KR" sz="2000" i="1" dirty="0" smtClean="0">
                <a:solidFill>
                  <a:srgbClr val="000000"/>
                </a:solidFill>
                <a:latin typeface="Arial" charset="0"/>
                <a:ea typeface="HY견고딕" pitchFamily="18" charset="-127"/>
              </a:rPr>
              <a:t>p</a:t>
            </a:r>
            <a:r>
              <a:rPr kumimoji="1" lang="en-US" altLang="ko-KR" sz="2000" dirty="0" smtClean="0">
                <a:solidFill>
                  <a:srgbClr val="000000"/>
                </a:solidFill>
                <a:latin typeface="Arial" charset="0"/>
                <a:ea typeface="HY견고딕" pitchFamily="18" charset="-127"/>
              </a:rPr>
              <a:t>, the set of centroids):</a:t>
            </a:r>
          </a:p>
          <a:p>
            <a:pPr fontAlgn="base">
              <a:spcBef>
                <a:spcPct val="0"/>
              </a:spcBef>
              <a:spcAft>
                <a:spcPct val="0"/>
              </a:spcAft>
            </a:pPr>
            <a:r>
              <a:rPr kumimoji="1" lang="en-US" altLang="ko-KR" sz="2000" dirty="0" smtClean="0">
                <a:solidFill>
                  <a:srgbClr val="000000"/>
                </a:solidFill>
                <a:latin typeface="Arial" charset="0"/>
                <a:ea typeface="HY견고딕" pitchFamily="18" charset="-127"/>
              </a:rPr>
              <a:t>    </a:t>
            </a:r>
            <a:r>
              <a:rPr kumimoji="1" lang="en-US" altLang="ko-KR" sz="2000" b="1" dirty="0" smtClean="0">
                <a:solidFill>
                  <a:srgbClr val="000000"/>
                </a:solidFill>
                <a:latin typeface="Arial" charset="0"/>
                <a:ea typeface="HY견고딕" pitchFamily="18" charset="-127"/>
              </a:rPr>
              <a:t>for</a:t>
            </a:r>
            <a:r>
              <a:rPr kumimoji="1" lang="en-US" altLang="ko-KR" sz="2000" dirty="0" smtClean="0">
                <a:solidFill>
                  <a:srgbClr val="000000"/>
                </a:solidFill>
                <a:latin typeface="Arial" charset="0"/>
                <a:ea typeface="HY견고딕" pitchFamily="18" charset="-127"/>
              </a:rPr>
              <a:t> </a:t>
            </a:r>
            <a:r>
              <a:rPr kumimoji="1" lang="en-US" altLang="ko-KR" sz="2000" i="1" dirty="0" smtClean="0">
                <a:solidFill>
                  <a:srgbClr val="000000"/>
                </a:solidFill>
                <a:latin typeface="Arial" charset="0"/>
                <a:ea typeface="HY견고딕" pitchFamily="18" charset="-127"/>
              </a:rPr>
              <a:t>c</a:t>
            </a:r>
            <a:r>
              <a:rPr kumimoji="1" lang="en-US" altLang="ko-KR" sz="2000" dirty="0" smtClean="0">
                <a:solidFill>
                  <a:srgbClr val="000000"/>
                </a:solidFill>
                <a:latin typeface="Arial" charset="0"/>
                <a:ea typeface="HY견고딕" pitchFamily="18" charset="-127"/>
              </a:rPr>
              <a:t> </a:t>
            </a:r>
            <a:r>
              <a:rPr kumimoji="1" lang="en-US" altLang="ko-KR" sz="2000" b="1" dirty="0" smtClean="0">
                <a:solidFill>
                  <a:srgbClr val="000000"/>
                </a:solidFill>
                <a:latin typeface="Arial" charset="0"/>
                <a:ea typeface="HY견고딕" pitchFamily="18" charset="-127"/>
              </a:rPr>
              <a:t>in</a:t>
            </a:r>
            <a:r>
              <a:rPr kumimoji="1" lang="en-US" altLang="ko-KR" sz="2000" dirty="0" smtClean="0">
                <a:solidFill>
                  <a:srgbClr val="000000"/>
                </a:solidFill>
                <a:latin typeface="Arial" charset="0"/>
                <a:ea typeface="HY견고딕" pitchFamily="18" charset="-127"/>
              </a:rPr>
              <a:t> centroids </a:t>
            </a:r>
            <a:r>
              <a:rPr kumimoji="1" lang="en-US" altLang="ko-KR" sz="2000" b="1" dirty="0" smtClean="0">
                <a:solidFill>
                  <a:srgbClr val="000000"/>
                </a:solidFill>
                <a:latin typeface="Arial" charset="0"/>
                <a:ea typeface="HY견고딕" pitchFamily="18" charset="-127"/>
              </a:rPr>
              <a:t>do</a:t>
            </a:r>
          </a:p>
          <a:p>
            <a:pPr fontAlgn="base">
              <a:spcBef>
                <a:spcPct val="0"/>
              </a:spcBef>
              <a:spcAft>
                <a:spcPct val="0"/>
              </a:spcAft>
            </a:pPr>
            <a:r>
              <a:rPr kumimoji="1" lang="en-US" altLang="ko-KR" sz="2000" dirty="0" smtClean="0">
                <a:solidFill>
                  <a:srgbClr val="000000"/>
                </a:solidFill>
                <a:latin typeface="Arial" charset="0"/>
                <a:ea typeface="HY견고딕" pitchFamily="18" charset="-127"/>
              </a:rPr>
              <a:t>        </a:t>
            </a:r>
            <a:r>
              <a:rPr kumimoji="1" lang="en-US" altLang="ko-KR" sz="2000" b="1" dirty="0" smtClean="0">
                <a:solidFill>
                  <a:srgbClr val="000000"/>
                </a:solidFill>
                <a:latin typeface="Arial" charset="0"/>
                <a:ea typeface="HY견고딕" pitchFamily="18" charset="-127"/>
              </a:rPr>
              <a:t>if</a:t>
            </a:r>
            <a:r>
              <a:rPr kumimoji="1" lang="en-US" altLang="ko-KR" sz="2000" dirty="0" smtClean="0">
                <a:solidFill>
                  <a:srgbClr val="000000"/>
                </a:solidFill>
                <a:latin typeface="Arial" charset="0"/>
                <a:ea typeface="HY견고딕" pitchFamily="18" charset="-127"/>
              </a:rPr>
              <a:t> </a:t>
            </a:r>
            <a:r>
              <a:rPr kumimoji="1" lang="en-US" altLang="ko-KR" sz="2000" dirty="0" err="1" smtClean="0">
                <a:solidFill>
                  <a:srgbClr val="000000"/>
                </a:solidFill>
                <a:latin typeface="Arial" charset="0"/>
                <a:ea typeface="HY견고딕" pitchFamily="18" charset="-127"/>
              </a:rPr>
              <a:t>dist</a:t>
            </a:r>
            <a:r>
              <a:rPr kumimoji="1" lang="en-US" altLang="ko-KR" sz="2000" dirty="0" smtClean="0">
                <a:solidFill>
                  <a:srgbClr val="000000"/>
                </a:solidFill>
                <a:latin typeface="Arial" charset="0"/>
                <a:ea typeface="HY견고딕" pitchFamily="18" charset="-127"/>
              </a:rPr>
              <a:t>(</a:t>
            </a:r>
            <a:r>
              <a:rPr kumimoji="1" lang="en-US" altLang="ko-KR" sz="2000" i="1" dirty="0" smtClean="0">
                <a:solidFill>
                  <a:srgbClr val="000000"/>
                </a:solidFill>
                <a:latin typeface="Arial" charset="0"/>
                <a:ea typeface="HY견고딕" pitchFamily="18" charset="-127"/>
              </a:rPr>
              <a:t>p</a:t>
            </a:r>
            <a:r>
              <a:rPr kumimoji="1" lang="en-US" altLang="ko-KR" sz="2000" dirty="0" smtClean="0">
                <a:solidFill>
                  <a:srgbClr val="000000"/>
                </a:solidFill>
                <a:latin typeface="Arial" charset="0"/>
                <a:ea typeface="HY견고딕" pitchFamily="18" charset="-127"/>
              </a:rPr>
              <a:t>, </a:t>
            </a:r>
            <a:r>
              <a:rPr kumimoji="1" lang="en-US" altLang="ko-KR" sz="2000" i="1" dirty="0" smtClean="0">
                <a:solidFill>
                  <a:srgbClr val="000000"/>
                </a:solidFill>
                <a:latin typeface="Arial" charset="0"/>
                <a:ea typeface="HY견고딕" pitchFamily="18" charset="-127"/>
              </a:rPr>
              <a:t>c</a:t>
            </a:r>
            <a:r>
              <a:rPr kumimoji="1" lang="en-US" altLang="ko-KR" sz="2000" dirty="0" smtClean="0">
                <a:solidFill>
                  <a:srgbClr val="000000"/>
                </a:solidFill>
                <a:latin typeface="Arial" charset="0"/>
                <a:ea typeface="HY견고딕" pitchFamily="18" charset="-127"/>
              </a:rPr>
              <a:t>) &lt; </a:t>
            </a:r>
            <a:r>
              <a:rPr kumimoji="1" lang="en-US" altLang="ko-KR" sz="2000" i="1" dirty="0" err="1" smtClean="0">
                <a:solidFill>
                  <a:srgbClr val="000000"/>
                </a:solidFill>
                <a:latin typeface="Arial" charset="0"/>
                <a:ea typeface="HY견고딕" pitchFamily="18" charset="-127"/>
              </a:rPr>
              <a:t>minDist</a:t>
            </a:r>
            <a:r>
              <a:rPr kumimoji="1" lang="en-US" altLang="ko-KR" sz="2000" dirty="0" smtClean="0">
                <a:solidFill>
                  <a:srgbClr val="000000"/>
                </a:solidFill>
                <a:latin typeface="Arial" charset="0"/>
                <a:ea typeface="HY견고딕" pitchFamily="18" charset="-127"/>
              </a:rPr>
              <a:t> </a:t>
            </a:r>
            <a:r>
              <a:rPr kumimoji="1" lang="en-US" altLang="ko-KR" sz="2000" b="1" dirty="0" smtClean="0">
                <a:solidFill>
                  <a:srgbClr val="000000"/>
                </a:solidFill>
                <a:latin typeface="Arial" charset="0"/>
                <a:ea typeface="HY견고딕" pitchFamily="18" charset="-127"/>
              </a:rPr>
              <a:t>then</a:t>
            </a:r>
          </a:p>
          <a:p>
            <a:pPr fontAlgn="base">
              <a:spcBef>
                <a:spcPct val="0"/>
              </a:spcBef>
              <a:spcAft>
                <a:spcPct val="0"/>
              </a:spcAft>
            </a:pPr>
            <a:r>
              <a:rPr kumimoji="1" lang="en-US" altLang="ko-KR" sz="2000" dirty="0" smtClean="0">
                <a:solidFill>
                  <a:srgbClr val="000000"/>
                </a:solidFill>
                <a:latin typeface="Arial" charset="0"/>
                <a:ea typeface="HY견고딕" pitchFamily="18" charset="-127"/>
              </a:rPr>
              <a:t>            </a:t>
            </a:r>
            <a:r>
              <a:rPr kumimoji="1" lang="en-US" altLang="ko-KR" sz="2000" i="1" dirty="0" err="1" smtClean="0">
                <a:solidFill>
                  <a:srgbClr val="000000"/>
                </a:solidFill>
                <a:latin typeface="Arial" charset="0"/>
                <a:ea typeface="HY견고딕" pitchFamily="18" charset="-127"/>
              </a:rPr>
              <a:t>minDist</a:t>
            </a:r>
            <a:r>
              <a:rPr kumimoji="1" lang="en-US" altLang="ko-KR" sz="2000" dirty="0" smtClean="0">
                <a:solidFill>
                  <a:srgbClr val="000000"/>
                </a:solidFill>
                <a:latin typeface="Arial" charset="0"/>
                <a:ea typeface="HY견고딕" pitchFamily="18" charset="-127"/>
              </a:rPr>
              <a:t> = </a:t>
            </a:r>
            <a:r>
              <a:rPr kumimoji="1" lang="en-US" altLang="ko-KR" sz="2000" dirty="0" err="1" smtClean="0">
                <a:solidFill>
                  <a:srgbClr val="000000"/>
                </a:solidFill>
                <a:latin typeface="Arial" charset="0"/>
                <a:ea typeface="HY견고딕" pitchFamily="18" charset="-127"/>
              </a:rPr>
              <a:t>dist</a:t>
            </a:r>
            <a:r>
              <a:rPr kumimoji="1" lang="en-US" altLang="ko-KR" sz="2000" dirty="0" smtClean="0">
                <a:solidFill>
                  <a:srgbClr val="000000"/>
                </a:solidFill>
                <a:latin typeface="Arial" charset="0"/>
                <a:ea typeface="HY견고딕" pitchFamily="18" charset="-127"/>
              </a:rPr>
              <a:t>(</a:t>
            </a:r>
            <a:r>
              <a:rPr kumimoji="1" lang="en-US" altLang="ko-KR" sz="2000" i="1" dirty="0" smtClean="0">
                <a:solidFill>
                  <a:srgbClr val="000000"/>
                </a:solidFill>
                <a:latin typeface="Arial" charset="0"/>
                <a:ea typeface="HY견고딕" pitchFamily="18" charset="-127"/>
              </a:rPr>
              <a:t>p</a:t>
            </a:r>
            <a:r>
              <a:rPr kumimoji="1" lang="en-US" altLang="ko-KR" sz="2000" dirty="0" smtClean="0">
                <a:solidFill>
                  <a:srgbClr val="000000"/>
                </a:solidFill>
                <a:latin typeface="Arial" charset="0"/>
                <a:ea typeface="HY견고딕" pitchFamily="18" charset="-127"/>
              </a:rPr>
              <a:t>, </a:t>
            </a:r>
            <a:r>
              <a:rPr kumimoji="1" lang="en-US" altLang="ko-KR" sz="2000" i="1" dirty="0" smtClean="0">
                <a:solidFill>
                  <a:srgbClr val="000000"/>
                </a:solidFill>
                <a:latin typeface="Arial" charset="0"/>
                <a:ea typeface="HY견고딕" pitchFamily="18" charset="-127"/>
              </a:rPr>
              <a:t>c</a:t>
            </a:r>
            <a:r>
              <a:rPr kumimoji="1" lang="en-US" altLang="ko-KR" sz="2000" dirty="0" smtClean="0">
                <a:solidFill>
                  <a:srgbClr val="000000"/>
                </a:solidFill>
                <a:latin typeface="Arial" charset="0"/>
                <a:ea typeface="HY견고딕" pitchFamily="18" charset="-127"/>
              </a:rPr>
              <a:t>)</a:t>
            </a:r>
          </a:p>
          <a:p>
            <a:pPr fontAlgn="base">
              <a:spcBef>
                <a:spcPct val="0"/>
              </a:spcBef>
              <a:spcAft>
                <a:spcPct val="0"/>
              </a:spcAft>
            </a:pPr>
            <a:r>
              <a:rPr kumimoji="1" lang="en-US" altLang="ko-KR" sz="2000" dirty="0">
                <a:solidFill>
                  <a:srgbClr val="000000"/>
                </a:solidFill>
                <a:latin typeface="Arial" charset="0"/>
                <a:ea typeface="HY견고딕" pitchFamily="18" charset="-127"/>
              </a:rPr>
              <a:t> </a:t>
            </a:r>
            <a:r>
              <a:rPr kumimoji="1" lang="en-US" altLang="ko-KR" sz="2000" dirty="0" smtClean="0">
                <a:solidFill>
                  <a:srgbClr val="000000"/>
                </a:solidFill>
                <a:latin typeface="Arial" charset="0"/>
                <a:ea typeface="HY견고딕" pitchFamily="18" charset="-127"/>
              </a:rPr>
              <a:t>           </a:t>
            </a:r>
            <a:r>
              <a:rPr kumimoji="1" lang="en-US" altLang="ko-KR" sz="2000" i="1" dirty="0" err="1" smtClean="0">
                <a:solidFill>
                  <a:srgbClr val="000000"/>
                </a:solidFill>
                <a:latin typeface="Arial" charset="0"/>
                <a:ea typeface="HY견고딕" pitchFamily="18" charset="-127"/>
              </a:rPr>
              <a:t>closestCentroid</a:t>
            </a:r>
            <a:r>
              <a:rPr kumimoji="1" lang="en-US" altLang="ko-KR" sz="2000" dirty="0" smtClean="0">
                <a:solidFill>
                  <a:srgbClr val="000000"/>
                </a:solidFill>
                <a:latin typeface="Arial" charset="0"/>
                <a:ea typeface="HY견고딕" pitchFamily="18" charset="-127"/>
              </a:rPr>
              <a:t> = </a:t>
            </a:r>
            <a:r>
              <a:rPr kumimoji="1" lang="en-US" altLang="ko-KR" sz="2000" i="1" dirty="0" smtClean="0">
                <a:solidFill>
                  <a:srgbClr val="000000"/>
                </a:solidFill>
                <a:latin typeface="Arial" charset="0"/>
                <a:ea typeface="HY견고딕" pitchFamily="18" charset="-127"/>
              </a:rPr>
              <a:t>c</a:t>
            </a:r>
          </a:p>
          <a:p>
            <a:pPr fontAlgn="base">
              <a:spcBef>
                <a:spcPct val="0"/>
              </a:spcBef>
              <a:spcAft>
                <a:spcPct val="0"/>
              </a:spcAft>
            </a:pPr>
            <a:r>
              <a:rPr kumimoji="1" lang="en-US" altLang="ko-KR" sz="2000" dirty="0">
                <a:solidFill>
                  <a:srgbClr val="000000"/>
                </a:solidFill>
                <a:latin typeface="Arial" charset="0"/>
                <a:ea typeface="HY견고딕" pitchFamily="18" charset="-127"/>
              </a:rPr>
              <a:t> </a:t>
            </a:r>
            <a:r>
              <a:rPr kumimoji="1" lang="en-US" altLang="ko-KR" sz="2000" dirty="0" smtClean="0">
                <a:solidFill>
                  <a:srgbClr val="000000"/>
                </a:solidFill>
                <a:latin typeface="Arial" charset="0"/>
                <a:ea typeface="HY견고딕" pitchFamily="18" charset="-127"/>
              </a:rPr>
              <a:t>   emit (</a:t>
            </a:r>
            <a:r>
              <a:rPr kumimoji="1" lang="en-US" altLang="ko-KR" sz="2000" i="1" dirty="0" err="1" smtClean="0">
                <a:solidFill>
                  <a:srgbClr val="000000"/>
                </a:solidFill>
                <a:latin typeface="Arial" charset="0"/>
                <a:ea typeface="HY견고딕" pitchFamily="18" charset="-127"/>
              </a:rPr>
              <a:t>closestCentroid</a:t>
            </a:r>
            <a:r>
              <a:rPr kumimoji="1" lang="en-US" altLang="ko-KR" sz="2000" dirty="0" smtClean="0">
                <a:solidFill>
                  <a:srgbClr val="000000"/>
                </a:solidFill>
                <a:latin typeface="Arial" charset="0"/>
                <a:ea typeface="HY견고딕" pitchFamily="18" charset="-127"/>
              </a:rPr>
              <a:t>, </a:t>
            </a:r>
            <a:r>
              <a:rPr kumimoji="1" lang="en-US" altLang="ko-KR" sz="2000" i="1" dirty="0" smtClean="0">
                <a:solidFill>
                  <a:srgbClr val="000000"/>
                </a:solidFill>
                <a:latin typeface="Arial" charset="0"/>
                <a:ea typeface="HY견고딕" pitchFamily="18" charset="-127"/>
              </a:rPr>
              <a:t>p</a:t>
            </a:r>
            <a:r>
              <a:rPr kumimoji="1" lang="en-US" altLang="ko-KR" sz="2000" dirty="0" smtClean="0">
                <a:solidFill>
                  <a:srgbClr val="000000"/>
                </a:solidFill>
                <a:latin typeface="Arial" charset="0"/>
                <a:ea typeface="HY견고딕" pitchFamily="18" charset="-127"/>
              </a:rPr>
              <a:t>)       </a:t>
            </a:r>
            <a:endParaRPr kumimoji="1" lang="ko-KR" altLang="en-US" sz="2000" dirty="0">
              <a:solidFill>
                <a:srgbClr val="000000"/>
              </a:solidFill>
              <a:latin typeface="Arial" charset="0"/>
              <a:ea typeface="HY견고딕" pitchFamily="18" charset="-127"/>
            </a:endParaRPr>
          </a:p>
        </p:txBody>
      </p:sp>
      <p:sp>
        <p:nvSpPr>
          <p:cNvPr id="5" name="타원 4"/>
          <p:cNvSpPr/>
          <p:nvPr/>
        </p:nvSpPr>
        <p:spPr bwMode="auto">
          <a:xfrm>
            <a:off x="5283604" y="2060848"/>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6" name="타원 5"/>
          <p:cNvSpPr/>
          <p:nvPr/>
        </p:nvSpPr>
        <p:spPr bwMode="auto">
          <a:xfrm>
            <a:off x="5436004" y="2348880"/>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7" name="타원 6"/>
          <p:cNvSpPr/>
          <p:nvPr/>
        </p:nvSpPr>
        <p:spPr bwMode="auto">
          <a:xfrm>
            <a:off x="5588404" y="2060848"/>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8" name="타원 7"/>
          <p:cNvSpPr/>
          <p:nvPr/>
        </p:nvSpPr>
        <p:spPr bwMode="auto">
          <a:xfrm>
            <a:off x="5787660" y="2348880"/>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9" name="타원 8"/>
          <p:cNvSpPr/>
          <p:nvPr/>
        </p:nvSpPr>
        <p:spPr bwMode="auto">
          <a:xfrm>
            <a:off x="6003684" y="2060848"/>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10" name="타원 9"/>
          <p:cNvSpPr/>
          <p:nvPr/>
        </p:nvSpPr>
        <p:spPr bwMode="auto">
          <a:xfrm>
            <a:off x="5940060" y="2636912"/>
            <a:ext cx="144016" cy="144016"/>
          </a:xfrm>
          <a:prstGeom prst="ellipse">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11" name="타원 10"/>
          <p:cNvSpPr/>
          <p:nvPr/>
        </p:nvSpPr>
        <p:spPr bwMode="auto">
          <a:xfrm>
            <a:off x="5499628" y="2708920"/>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12" name="타원 11"/>
          <p:cNvSpPr/>
          <p:nvPr/>
        </p:nvSpPr>
        <p:spPr bwMode="auto">
          <a:xfrm>
            <a:off x="5139588" y="263691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13" name="타원 12"/>
          <p:cNvSpPr/>
          <p:nvPr/>
        </p:nvSpPr>
        <p:spPr bwMode="auto">
          <a:xfrm>
            <a:off x="5291988" y="299695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14" name="타원 13"/>
          <p:cNvSpPr/>
          <p:nvPr/>
        </p:nvSpPr>
        <p:spPr bwMode="auto">
          <a:xfrm>
            <a:off x="6075692" y="299695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15" name="타원 14"/>
          <p:cNvSpPr/>
          <p:nvPr/>
        </p:nvSpPr>
        <p:spPr bwMode="auto">
          <a:xfrm>
            <a:off x="5787660" y="3068960"/>
            <a:ext cx="144016" cy="144016"/>
          </a:xfrm>
          <a:prstGeom prst="ellipse">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16" name="타원 15"/>
          <p:cNvSpPr/>
          <p:nvPr/>
        </p:nvSpPr>
        <p:spPr bwMode="auto">
          <a:xfrm>
            <a:off x="5940060" y="3789040"/>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17" name="타원 16"/>
          <p:cNvSpPr/>
          <p:nvPr/>
        </p:nvSpPr>
        <p:spPr bwMode="auto">
          <a:xfrm>
            <a:off x="5494274" y="3616413"/>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18" name="타원 17"/>
          <p:cNvSpPr/>
          <p:nvPr/>
        </p:nvSpPr>
        <p:spPr bwMode="auto">
          <a:xfrm>
            <a:off x="5652028" y="3573016"/>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19" name="타원 18"/>
          <p:cNvSpPr/>
          <p:nvPr/>
        </p:nvSpPr>
        <p:spPr bwMode="auto">
          <a:xfrm>
            <a:off x="5804428" y="4005064"/>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20" name="타원 19"/>
          <p:cNvSpPr/>
          <p:nvPr/>
        </p:nvSpPr>
        <p:spPr bwMode="auto">
          <a:xfrm>
            <a:off x="5283604" y="4005064"/>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21" name="타원 20"/>
          <p:cNvSpPr/>
          <p:nvPr/>
        </p:nvSpPr>
        <p:spPr bwMode="auto">
          <a:xfrm>
            <a:off x="5211596" y="3717032"/>
            <a:ext cx="144016" cy="144016"/>
          </a:xfrm>
          <a:prstGeom prst="ellipse">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22" name="타원 21"/>
          <p:cNvSpPr/>
          <p:nvPr/>
        </p:nvSpPr>
        <p:spPr bwMode="auto">
          <a:xfrm>
            <a:off x="5571636" y="407707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23" name="타원 22"/>
          <p:cNvSpPr/>
          <p:nvPr/>
        </p:nvSpPr>
        <p:spPr bwMode="auto">
          <a:xfrm>
            <a:off x="5724036" y="4365104"/>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24" name="타원 23"/>
          <p:cNvSpPr/>
          <p:nvPr/>
        </p:nvSpPr>
        <p:spPr bwMode="auto">
          <a:xfrm>
            <a:off x="6219708" y="4005064"/>
            <a:ext cx="144016" cy="144016"/>
          </a:xfrm>
          <a:prstGeom prst="ellipse">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25" name="타원 24"/>
          <p:cNvSpPr/>
          <p:nvPr/>
        </p:nvSpPr>
        <p:spPr bwMode="auto">
          <a:xfrm>
            <a:off x="6219708" y="3645024"/>
            <a:ext cx="144016" cy="144016"/>
          </a:xfrm>
          <a:prstGeom prst="ellipse">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26" name="타원 25"/>
          <p:cNvSpPr/>
          <p:nvPr/>
        </p:nvSpPr>
        <p:spPr bwMode="auto">
          <a:xfrm>
            <a:off x="6372108" y="3797424"/>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grpSp>
        <p:nvGrpSpPr>
          <p:cNvPr id="34" name="그룹 33"/>
          <p:cNvGrpSpPr/>
          <p:nvPr/>
        </p:nvGrpSpPr>
        <p:grpSpPr>
          <a:xfrm>
            <a:off x="5580020" y="2420888"/>
            <a:ext cx="216024" cy="216024"/>
            <a:chOff x="5732512" y="2946210"/>
            <a:chExt cx="216024" cy="216024"/>
          </a:xfrm>
        </p:grpSpPr>
        <p:cxnSp>
          <p:nvCxnSpPr>
            <p:cNvPr id="28" name="직선 연결선 27"/>
            <p:cNvCxnSpPr/>
            <p:nvPr/>
          </p:nvCxnSpPr>
          <p:spPr bwMode="auto">
            <a:xfrm>
              <a:off x="5732512" y="3048685"/>
              <a:ext cx="216024"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0" name="직선 연결선 29"/>
            <p:cNvCxnSpPr/>
            <p:nvPr/>
          </p:nvCxnSpPr>
          <p:spPr bwMode="auto">
            <a:xfrm>
              <a:off x="5847242" y="2946210"/>
              <a:ext cx="0" cy="216024"/>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grpSp>
        <p:nvGrpSpPr>
          <p:cNvPr id="35" name="그룹 34"/>
          <p:cNvGrpSpPr/>
          <p:nvPr/>
        </p:nvGrpSpPr>
        <p:grpSpPr>
          <a:xfrm>
            <a:off x="5760040" y="3508401"/>
            <a:ext cx="216024" cy="216024"/>
            <a:chOff x="5732512" y="2946210"/>
            <a:chExt cx="216024" cy="216024"/>
          </a:xfrm>
        </p:grpSpPr>
        <p:cxnSp>
          <p:nvCxnSpPr>
            <p:cNvPr id="36" name="직선 연결선 35"/>
            <p:cNvCxnSpPr/>
            <p:nvPr/>
          </p:nvCxnSpPr>
          <p:spPr bwMode="auto">
            <a:xfrm>
              <a:off x="5732512" y="3048685"/>
              <a:ext cx="216024"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7" name="직선 연결선 36"/>
            <p:cNvCxnSpPr/>
            <p:nvPr/>
          </p:nvCxnSpPr>
          <p:spPr bwMode="auto">
            <a:xfrm>
              <a:off x="5847242" y="2946210"/>
              <a:ext cx="0" cy="216024"/>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grpSp>
        <p:nvGrpSpPr>
          <p:cNvPr id="38" name="그룹 37"/>
          <p:cNvGrpSpPr/>
          <p:nvPr/>
        </p:nvGrpSpPr>
        <p:grpSpPr>
          <a:xfrm>
            <a:off x="7302173" y="3356992"/>
            <a:ext cx="216024" cy="216024"/>
            <a:chOff x="5732512" y="2946210"/>
            <a:chExt cx="216024" cy="216024"/>
          </a:xfrm>
        </p:grpSpPr>
        <p:cxnSp>
          <p:nvCxnSpPr>
            <p:cNvPr id="39" name="직선 연결선 38"/>
            <p:cNvCxnSpPr/>
            <p:nvPr/>
          </p:nvCxnSpPr>
          <p:spPr bwMode="auto">
            <a:xfrm>
              <a:off x="5732512" y="3048685"/>
              <a:ext cx="216024"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0" name="직선 연결선 39"/>
            <p:cNvCxnSpPr/>
            <p:nvPr/>
          </p:nvCxnSpPr>
          <p:spPr bwMode="auto">
            <a:xfrm>
              <a:off x="5847242" y="2946210"/>
              <a:ext cx="0" cy="216024"/>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sp>
        <p:nvSpPr>
          <p:cNvPr id="41" name="타원 40"/>
          <p:cNvSpPr/>
          <p:nvPr/>
        </p:nvSpPr>
        <p:spPr bwMode="auto">
          <a:xfrm>
            <a:off x="6651756" y="191683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42" name="타원 41"/>
          <p:cNvSpPr/>
          <p:nvPr/>
        </p:nvSpPr>
        <p:spPr bwMode="auto">
          <a:xfrm>
            <a:off x="6804156" y="2204864"/>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43" name="타원 42"/>
          <p:cNvSpPr/>
          <p:nvPr/>
        </p:nvSpPr>
        <p:spPr bwMode="auto">
          <a:xfrm>
            <a:off x="6956556" y="1916832"/>
            <a:ext cx="144016" cy="144016"/>
          </a:xfrm>
          <a:prstGeom prst="ellipse">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44" name="타원 43"/>
          <p:cNvSpPr/>
          <p:nvPr/>
        </p:nvSpPr>
        <p:spPr bwMode="auto">
          <a:xfrm>
            <a:off x="7154709" y="2058466"/>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45" name="타원 44"/>
          <p:cNvSpPr/>
          <p:nvPr/>
        </p:nvSpPr>
        <p:spPr bwMode="auto">
          <a:xfrm>
            <a:off x="7371836" y="191683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46" name="타원 45"/>
          <p:cNvSpPr/>
          <p:nvPr/>
        </p:nvSpPr>
        <p:spPr bwMode="auto">
          <a:xfrm>
            <a:off x="7179518" y="2384884"/>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47" name="타원 46"/>
          <p:cNvSpPr/>
          <p:nvPr/>
        </p:nvSpPr>
        <p:spPr bwMode="auto">
          <a:xfrm>
            <a:off x="7010693" y="255042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48" name="타원 47"/>
          <p:cNvSpPr/>
          <p:nvPr/>
        </p:nvSpPr>
        <p:spPr bwMode="auto">
          <a:xfrm>
            <a:off x="6507740" y="2492896"/>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49" name="타원 48"/>
          <p:cNvSpPr/>
          <p:nvPr/>
        </p:nvSpPr>
        <p:spPr bwMode="auto">
          <a:xfrm>
            <a:off x="7514180" y="2172490"/>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50" name="타원 49"/>
          <p:cNvSpPr/>
          <p:nvPr/>
        </p:nvSpPr>
        <p:spPr bwMode="auto">
          <a:xfrm>
            <a:off x="7252124" y="2688865"/>
            <a:ext cx="144016" cy="144016"/>
          </a:xfrm>
          <a:prstGeom prst="ellipse">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51" name="타원 50"/>
          <p:cNvSpPr/>
          <p:nvPr/>
        </p:nvSpPr>
        <p:spPr bwMode="auto">
          <a:xfrm>
            <a:off x="6687946" y="2636912"/>
            <a:ext cx="144016" cy="144016"/>
          </a:xfrm>
          <a:prstGeom prst="ellipse">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grpSp>
        <p:nvGrpSpPr>
          <p:cNvPr id="52" name="그룹 51"/>
          <p:cNvGrpSpPr/>
          <p:nvPr/>
        </p:nvGrpSpPr>
        <p:grpSpPr>
          <a:xfrm>
            <a:off x="6866677" y="2508845"/>
            <a:ext cx="216024" cy="216024"/>
            <a:chOff x="5732512" y="2946210"/>
            <a:chExt cx="216024" cy="216024"/>
          </a:xfrm>
        </p:grpSpPr>
        <p:cxnSp>
          <p:nvCxnSpPr>
            <p:cNvPr id="53" name="직선 연결선 52"/>
            <p:cNvCxnSpPr/>
            <p:nvPr/>
          </p:nvCxnSpPr>
          <p:spPr bwMode="auto">
            <a:xfrm>
              <a:off x="5732512" y="3048685"/>
              <a:ext cx="216024"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4" name="직선 연결선 53"/>
            <p:cNvCxnSpPr/>
            <p:nvPr/>
          </p:nvCxnSpPr>
          <p:spPr bwMode="auto">
            <a:xfrm>
              <a:off x="5847242" y="2946210"/>
              <a:ext cx="0" cy="216024"/>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sp>
        <p:nvSpPr>
          <p:cNvPr id="55" name="타원 54"/>
          <p:cNvSpPr/>
          <p:nvPr/>
        </p:nvSpPr>
        <p:spPr bwMode="auto">
          <a:xfrm>
            <a:off x="7368698" y="3789002"/>
            <a:ext cx="144016" cy="144016"/>
          </a:xfrm>
          <a:prstGeom prst="ellipse">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56" name="타원 55"/>
          <p:cNvSpPr/>
          <p:nvPr/>
        </p:nvSpPr>
        <p:spPr bwMode="auto">
          <a:xfrm>
            <a:off x="7109939" y="3455543"/>
            <a:ext cx="144016" cy="144016"/>
          </a:xfrm>
          <a:prstGeom prst="ellipse">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57" name="타원 56"/>
          <p:cNvSpPr/>
          <p:nvPr/>
        </p:nvSpPr>
        <p:spPr bwMode="auto">
          <a:xfrm>
            <a:off x="7643268" y="3092501"/>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58" name="타원 57"/>
          <p:cNvSpPr/>
          <p:nvPr/>
        </p:nvSpPr>
        <p:spPr bwMode="auto">
          <a:xfrm>
            <a:off x="7010693" y="3666423"/>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59" name="타원 58"/>
          <p:cNvSpPr/>
          <p:nvPr/>
        </p:nvSpPr>
        <p:spPr bwMode="auto">
          <a:xfrm>
            <a:off x="7296690" y="3212976"/>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60" name="타원 59"/>
          <p:cNvSpPr/>
          <p:nvPr/>
        </p:nvSpPr>
        <p:spPr bwMode="auto">
          <a:xfrm>
            <a:off x="7449090" y="3572197"/>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61" name="타원 60"/>
          <p:cNvSpPr/>
          <p:nvPr/>
        </p:nvSpPr>
        <p:spPr bwMode="auto">
          <a:xfrm>
            <a:off x="7037931" y="3284984"/>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62" name="타원 61"/>
          <p:cNvSpPr/>
          <p:nvPr/>
        </p:nvSpPr>
        <p:spPr bwMode="auto">
          <a:xfrm>
            <a:off x="7100572" y="3869528"/>
            <a:ext cx="144016" cy="144016"/>
          </a:xfrm>
          <a:prstGeom prst="ellipse">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63" name="타원 62"/>
          <p:cNvSpPr/>
          <p:nvPr/>
        </p:nvSpPr>
        <p:spPr bwMode="auto">
          <a:xfrm>
            <a:off x="7668344" y="3669758"/>
            <a:ext cx="144016" cy="144016"/>
          </a:xfrm>
          <a:prstGeom prst="ellipse">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64" name="타원 63"/>
          <p:cNvSpPr/>
          <p:nvPr/>
        </p:nvSpPr>
        <p:spPr bwMode="auto">
          <a:xfrm>
            <a:off x="7740352" y="3392996"/>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65" name="타원 64"/>
          <p:cNvSpPr/>
          <p:nvPr/>
        </p:nvSpPr>
        <p:spPr bwMode="auto">
          <a:xfrm>
            <a:off x="7449090" y="3976453"/>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cxnSp>
        <p:nvCxnSpPr>
          <p:cNvPr id="69" name="직선 화살표 연결선 68"/>
          <p:cNvCxnSpPr>
            <a:stCxn id="12" idx="6"/>
          </p:cNvCxnSpPr>
          <p:nvPr/>
        </p:nvCxnSpPr>
        <p:spPr bwMode="auto">
          <a:xfrm flipV="1">
            <a:off x="5283604" y="2523363"/>
            <a:ext cx="360040" cy="185557"/>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cxnSp>
        <p:nvCxnSpPr>
          <p:cNvPr id="73" name="직선 화살표 연결선 72"/>
          <p:cNvCxnSpPr>
            <a:stCxn id="43" idx="4"/>
          </p:cNvCxnSpPr>
          <p:nvPr/>
        </p:nvCxnSpPr>
        <p:spPr bwMode="auto">
          <a:xfrm flipH="1">
            <a:off x="6948172" y="2060848"/>
            <a:ext cx="80392" cy="447997"/>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cxnSp>
        <p:nvCxnSpPr>
          <p:cNvPr id="81" name="직선 화살표 연결선 80"/>
          <p:cNvCxnSpPr>
            <a:stCxn id="21" idx="5"/>
          </p:cNvCxnSpPr>
          <p:nvPr/>
        </p:nvCxnSpPr>
        <p:spPr bwMode="auto">
          <a:xfrm flipV="1">
            <a:off x="5334521" y="3645024"/>
            <a:ext cx="533531" cy="194933"/>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sp>
        <p:nvSpPr>
          <p:cNvPr id="84" name="타원 83"/>
          <p:cNvSpPr/>
          <p:nvPr/>
        </p:nvSpPr>
        <p:spPr bwMode="auto">
          <a:xfrm>
            <a:off x="5931676" y="4229472"/>
            <a:ext cx="144016" cy="144016"/>
          </a:xfrm>
          <a:prstGeom prst="ellipse">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cxnSp>
        <p:nvCxnSpPr>
          <p:cNvPr id="85" name="직선 화살표 연결선 84"/>
          <p:cNvCxnSpPr>
            <a:stCxn id="57" idx="4"/>
          </p:cNvCxnSpPr>
          <p:nvPr/>
        </p:nvCxnSpPr>
        <p:spPr bwMode="auto">
          <a:xfrm flipH="1">
            <a:off x="7396140" y="3236517"/>
            <a:ext cx="319136" cy="222950"/>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sp>
        <p:nvSpPr>
          <p:cNvPr id="90" name="타원 89"/>
          <p:cNvSpPr/>
          <p:nvPr/>
        </p:nvSpPr>
        <p:spPr bwMode="auto">
          <a:xfrm>
            <a:off x="7884367" y="2636912"/>
            <a:ext cx="161933" cy="144016"/>
          </a:xfrm>
          <a:prstGeom prst="ellipse">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aseline="-25000" smtClean="0">
              <a:solidFill>
                <a:srgbClr val="000000"/>
              </a:solidFill>
              <a:latin typeface="Arial" pitchFamily="34" charset="0"/>
              <a:ea typeface="HY견고딕" pitchFamily="18" charset="-127"/>
            </a:endParaRPr>
          </a:p>
        </p:txBody>
      </p:sp>
      <p:sp>
        <p:nvSpPr>
          <p:cNvPr id="91" name="타원 90"/>
          <p:cNvSpPr/>
          <p:nvPr/>
        </p:nvSpPr>
        <p:spPr bwMode="auto">
          <a:xfrm>
            <a:off x="7884367" y="2316581"/>
            <a:ext cx="161933"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aseline="-25000" smtClean="0">
              <a:solidFill>
                <a:srgbClr val="000000"/>
              </a:solidFill>
              <a:latin typeface="Arial" pitchFamily="34" charset="0"/>
              <a:ea typeface="HY견고딕" pitchFamily="18" charset="-127"/>
            </a:endParaRPr>
          </a:p>
        </p:txBody>
      </p:sp>
      <p:sp>
        <p:nvSpPr>
          <p:cNvPr id="92" name="TextBox 91"/>
          <p:cNvSpPr txBox="1"/>
          <p:nvPr/>
        </p:nvSpPr>
        <p:spPr>
          <a:xfrm>
            <a:off x="8072693" y="2175388"/>
            <a:ext cx="971600" cy="738664"/>
          </a:xfrm>
          <a:prstGeom prst="rect">
            <a:avLst/>
          </a:prstGeom>
          <a:noFill/>
        </p:spPr>
        <p:txBody>
          <a:bodyPr wrap="square" rtlCol="0">
            <a:spAutoFit/>
          </a:bodyPr>
          <a:lstStyle/>
          <a:p>
            <a:pPr fontAlgn="base">
              <a:lnSpc>
                <a:spcPct val="150000"/>
              </a:lnSpc>
              <a:spcBef>
                <a:spcPct val="0"/>
              </a:spcBef>
              <a:spcAft>
                <a:spcPct val="0"/>
              </a:spcAft>
            </a:pPr>
            <a:r>
              <a:rPr kumimoji="1" lang="en-US" altLang="ko-KR" sz="1400" dirty="0" smtClean="0">
                <a:solidFill>
                  <a:srgbClr val="000000"/>
                </a:solidFill>
                <a:latin typeface="Arial" charset="0"/>
                <a:ea typeface="HY견고딕" pitchFamily="18" charset="-127"/>
              </a:rPr>
              <a:t>Mapper1</a:t>
            </a:r>
          </a:p>
          <a:p>
            <a:pPr fontAlgn="base">
              <a:lnSpc>
                <a:spcPct val="150000"/>
              </a:lnSpc>
              <a:spcBef>
                <a:spcPct val="0"/>
              </a:spcBef>
              <a:spcAft>
                <a:spcPct val="0"/>
              </a:spcAft>
            </a:pPr>
            <a:r>
              <a:rPr kumimoji="1" lang="en-US" altLang="ko-KR" sz="1400" dirty="0" smtClean="0">
                <a:solidFill>
                  <a:srgbClr val="000000"/>
                </a:solidFill>
                <a:latin typeface="Arial" charset="0"/>
                <a:ea typeface="HY견고딕" pitchFamily="18" charset="-127"/>
              </a:rPr>
              <a:t>Mapper2</a:t>
            </a:r>
            <a:endParaRPr kumimoji="1" lang="ko-KR" altLang="en-US" sz="1400" dirty="0">
              <a:solidFill>
                <a:srgbClr val="000000"/>
              </a:solidFill>
              <a:latin typeface="Arial" charset="0"/>
              <a:ea typeface="HY견고딕" pitchFamily="18" charset="-127"/>
            </a:endParaRPr>
          </a:p>
        </p:txBody>
      </p:sp>
      <p:sp>
        <p:nvSpPr>
          <p:cNvPr id="93" name="직사각형 92"/>
          <p:cNvSpPr/>
          <p:nvPr/>
        </p:nvSpPr>
        <p:spPr bwMode="auto">
          <a:xfrm>
            <a:off x="1746945" y="5135262"/>
            <a:ext cx="864096" cy="443013"/>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kumimoji="1" lang="en-US" altLang="ko-KR" sz="2400" baseline="-25000" dirty="0" smtClean="0">
                <a:solidFill>
                  <a:srgbClr val="000000"/>
                </a:solidFill>
                <a:latin typeface="Arial" pitchFamily="34" charset="0"/>
                <a:ea typeface="HY견고딕" pitchFamily="18" charset="-127"/>
              </a:rPr>
              <a:t>Split1</a:t>
            </a:r>
            <a:endParaRPr kumimoji="1" lang="ko-KR" altLang="en-US" sz="2400" baseline="-25000" dirty="0" smtClean="0">
              <a:solidFill>
                <a:srgbClr val="000000"/>
              </a:solidFill>
              <a:latin typeface="Arial" pitchFamily="34" charset="0"/>
              <a:ea typeface="HY견고딕" pitchFamily="18" charset="-127"/>
            </a:endParaRPr>
          </a:p>
        </p:txBody>
      </p:sp>
      <p:sp>
        <p:nvSpPr>
          <p:cNvPr id="95" name="직사각형 94"/>
          <p:cNvSpPr/>
          <p:nvPr/>
        </p:nvSpPr>
        <p:spPr bwMode="auto">
          <a:xfrm>
            <a:off x="1761703" y="5866307"/>
            <a:ext cx="864096" cy="443013"/>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kumimoji="1" lang="en-US" altLang="ko-KR" sz="2400" baseline="-25000" dirty="0" smtClean="0">
                <a:solidFill>
                  <a:srgbClr val="000000"/>
                </a:solidFill>
                <a:latin typeface="Arial" pitchFamily="34" charset="0"/>
                <a:ea typeface="HY견고딕" pitchFamily="18" charset="-127"/>
              </a:rPr>
              <a:t>Split2</a:t>
            </a:r>
            <a:endParaRPr kumimoji="1" lang="ko-KR" altLang="en-US" sz="2400" baseline="-25000" dirty="0" smtClean="0">
              <a:solidFill>
                <a:srgbClr val="000000"/>
              </a:solidFill>
              <a:latin typeface="Arial" pitchFamily="34" charset="0"/>
              <a:ea typeface="HY견고딕" pitchFamily="18" charset="-127"/>
            </a:endParaRPr>
          </a:p>
        </p:txBody>
      </p:sp>
      <p:sp>
        <p:nvSpPr>
          <p:cNvPr id="96" name="직사각형 95"/>
          <p:cNvSpPr/>
          <p:nvPr/>
        </p:nvSpPr>
        <p:spPr bwMode="auto">
          <a:xfrm>
            <a:off x="3311674" y="5135262"/>
            <a:ext cx="1008112" cy="443013"/>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kumimoji="1" lang="en-US" altLang="ko-KR" sz="2400" baseline="-25000" dirty="0" smtClean="0">
                <a:solidFill>
                  <a:srgbClr val="000000"/>
                </a:solidFill>
                <a:latin typeface="Arial" pitchFamily="34" charset="0"/>
                <a:ea typeface="HY견고딕" pitchFamily="18" charset="-127"/>
              </a:rPr>
              <a:t>Mapper1</a:t>
            </a:r>
            <a:endParaRPr kumimoji="1" lang="ko-KR" altLang="en-US" sz="2400" baseline="-25000" dirty="0" smtClean="0">
              <a:solidFill>
                <a:srgbClr val="000000"/>
              </a:solidFill>
              <a:latin typeface="Arial" pitchFamily="34" charset="0"/>
              <a:ea typeface="HY견고딕" pitchFamily="18" charset="-127"/>
            </a:endParaRPr>
          </a:p>
        </p:txBody>
      </p:sp>
      <p:sp>
        <p:nvSpPr>
          <p:cNvPr id="97" name="직사각형 96"/>
          <p:cNvSpPr/>
          <p:nvPr/>
        </p:nvSpPr>
        <p:spPr bwMode="auto">
          <a:xfrm>
            <a:off x="3311674" y="5866306"/>
            <a:ext cx="1008112" cy="443013"/>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kumimoji="1" lang="en-US" altLang="ko-KR" sz="2400" baseline="-25000" dirty="0" smtClean="0">
                <a:solidFill>
                  <a:srgbClr val="000000"/>
                </a:solidFill>
                <a:latin typeface="Arial" pitchFamily="34" charset="0"/>
                <a:ea typeface="HY견고딕" pitchFamily="18" charset="-127"/>
              </a:rPr>
              <a:t>Mapper2</a:t>
            </a:r>
            <a:endParaRPr kumimoji="1" lang="ko-KR" altLang="en-US" sz="2400" baseline="-25000" dirty="0" smtClean="0">
              <a:solidFill>
                <a:srgbClr val="000000"/>
              </a:solidFill>
              <a:latin typeface="Arial" pitchFamily="34" charset="0"/>
              <a:ea typeface="HY견고딕" pitchFamily="18" charset="-127"/>
            </a:endParaRPr>
          </a:p>
        </p:txBody>
      </p:sp>
      <p:cxnSp>
        <p:nvCxnSpPr>
          <p:cNvPr id="99" name="직선 화살표 연결선 98"/>
          <p:cNvCxnSpPr>
            <a:stCxn id="93" idx="3"/>
            <a:endCxn id="96" idx="1"/>
          </p:cNvCxnSpPr>
          <p:nvPr/>
        </p:nvCxnSpPr>
        <p:spPr bwMode="auto">
          <a:xfrm>
            <a:off x="2611041" y="5356769"/>
            <a:ext cx="700633"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0" name="직선 화살표 연결선 99"/>
          <p:cNvCxnSpPr>
            <a:stCxn id="95" idx="3"/>
            <a:endCxn id="97" idx="1"/>
          </p:cNvCxnSpPr>
          <p:nvPr/>
        </p:nvCxnSpPr>
        <p:spPr bwMode="auto">
          <a:xfrm flipV="1">
            <a:off x="2625799" y="6087813"/>
            <a:ext cx="685875"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03" name="TextBox 102"/>
          <p:cNvSpPr txBox="1"/>
          <p:nvPr/>
        </p:nvSpPr>
        <p:spPr>
          <a:xfrm>
            <a:off x="1871514" y="4703214"/>
            <a:ext cx="5364782" cy="400110"/>
          </a:xfrm>
          <a:prstGeom prst="rect">
            <a:avLst/>
          </a:prstGeom>
          <a:noFill/>
        </p:spPr>
        <p:txBody>
          <a:bodyPr wrap="square" rtlCol="0">
            <a:spAutoFit/>
          </a:bodyPr>
          <a:lstStyle/>
          <a:p>
            <a:pPr fontAlgn="base">
              <a:spcBef>
                <a:spcPct val="0"/>
              </a:spcBef>
              <a:spcAft>
                <a:spcPct val="0"/>
              </a:spcAft>
            </a:pPr>
            <a:r>
              <a:rPr kumimoji="1" lang="en-US" altLang="ko-KR" sz="2000" b="1" dirty="0" smtClean="0">
                <a:solidFill>
                  <a:srgbClr val="C00000"/>
                </a:solidFill>
                <a:latin typeface="Arial" charset="0"/>
                <a:ea typeface="HY견고딕" pitchFamily="18" charset="-127"/>
              </a:rPr>
              <a:t>Data               Map                        Reduce</a:t>
            </a:r>
            <a:endParaRPr kumimoji="1" lang="ko-KR" altLang="en-US" sz="2000" b="1" dirty="0">
              <a:solidFill>
                <a:srgbClr val="C00000"/>
              </a:solidFill>
              <a:latin typeface="Arial" charset="0"/>
              <a:ea typeface="HY견고딕" pitchFamily="18" charset="-127"/>
            </a:endParaRPr>
          </a:p>
        </p:txBody>
      </p:sp>
      <p:sp>
        <p:nvSpPr>
          <p:cNvPr id="104" name="직사각형 103"/>
          <p:cNvSpPr/>
          <p:nvPr/>
        </p:nvSpPr>
        <p:spPr bwMode="auto">
          <a:xfrm>
            <a:off x="5645030" y="5135262"/>
            <a:ext cx="1127463" cy="443013"/>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kumimoji="1" lang="en-US" altLang="ko-KR" sz="2400" baseline="-25000" dirty="0" smtClean="0">
                <a:solidFill>
                  <a:srgbClr val="000000"/>
                </a:solidFill>
                <a:latin typeface="Arial" pitchFamily="34" charset="0"/>
                <a:ea typeface="HY견고딕" pitchFamily="18" charset="-127"/>
              </a:rPr>
              <a:t>Reducer1</a:t>
            </a:r>
            <a:endParaRPr kumimoji="1" lang="ko-KR" altLang="en-US" sz="2400" baseline="-25000" dirty="0" smtClean="0">
              <a:solidFill>
                <a:srgbClr val="000000"/>
              </a:solidFill>
              <a:latin typeface="Arial" pitchFamily="34" charset="0"/>
              <a:ea typeface="HY견고딕" pitchFamily="18" charset="-127"/>
            </a:endParaRPr>
          </a:p>
        </p:txBody>
      </p:sp>
      <p:sp>
        <p:nvSpPr>
          <p:cNvPr id="105" name="직사각형 104"/>
          <p:cNvSpPr/>
          <p:nvPr/>
        </p:nvSpPr>
        <p:spPr bwMode="auto">
          <a:xfrm>
            <a:off x="5660427" y="5866306"/>
            <a:ext cx="1107631" cy="443013"/>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kumimoji="1" lang="en-US" altLang="ko-KR" sz="2400" baseline="-25000" dirty="0" smtClean="0">
                <a:solidFill>
                  <a:srgbClr val="000000"/>
                </a:solidFill>
                <a:latin typeface="Arial" pitchFamily="34" charset="0"/>
                <a:ea typeface="HY견고딕" pitchFamily="18" charset="-127"/>
              </a:rPr>
              <a:t>Reducer2</a:t>
            </a:r>
            <a:endParaRPr kumimoji="1" lang="ko-KR" altLang="en-US" sz="2400" baseline="-25000" dirty="0" smtClean="0">
              <a:solidFill>
                <a:srgbClr val="000000"/>
              </a:solidFill>
              <a:latin typeface="Arial" pitchFamily="34" charset="0"/>
              <a:ea typeface="HY견고딕" pitchFamily="18" charset="-127"/>
            </a:endParaRPr>
          </a:p>
        </p:txBody>
      </p:sp>
      <p:cxnSp>
        <p:nvCxnSpPr>
          <p:cNvPr id="106" name="직선 화살표 연결선 105"/>
          <p:cNvCxnSpPr>
            <a:endCxn id="104" idx="1"/>
          </p:cNvCxnSpPr>
          <p:nvPr/>
        </p:nvCxnSpPr>
        <p:spPr bwMode="auto">
          <a:xfrm>
            <a:off x="4319786" y="5356769"/>
            <a:ext cx="1325244" cy="0"/>
          </a:xfrm>
          <a:prstGeom prst="straightConnector1">
            <a:avLst/>
          </a:prstGeom>
          <a:solidFill>
            <a:schemeClr val="accent1"/>
          </a:solidFill>
          <a:ln w="28575" cap="flat" cmpd="sng" algn="ctr">
            <a:solidFill>
              <a:srgbClr val="92D050"/>
            </a:solidFill>
            <a:prstDash val="solid"/>
            <a:round/>
            <a:headEnd type="none" w="med" len="med"/>
            <a:tailEnd type="arrow"/>
          </a:ln>
          <a:effectLst/>
        </p:spPr>
      </p:cxnSp>
      <p:cxnSp>
        <p:nvCxnSpPr>
          <p:cNvPr id="108" name="직선 화살표 연결선 107"/>
          <p:cNvCxnSpPr>
            <a:stCxn id="96" idx="3"/>
            <a:endCxn id="105" idx="1"/>
          </p:cNvCxnSpPr>
          <p:nvPr/>
        </p:nvCxnSpPr>
        <p:spPr bwMode="auto">
          <a:xfrm>
            <a:off x="4319786" y="5356769"/>
            <a:ext cx="1340641" cy="731044"/>
          </a:xfrm>
          <a:prstGeom prst="straightConnector1">
            <a:avLst/>
          </a:prstGeom>
          <a:solidFill>
            <a:schemeClr val="accent1"/>
          </a:solidFill>
          <a:ln w="28575" cap="flat" cmpd="sng" algn="ctr">
            <a:solidFill>
              <a:srgbClr val="FFC000"/>
            </a:solidFill>
            <a:prstDash val="solid"/>
            <a:round/>
            <a:headEnd type="none" w="med" len="med"/>
            <a:tailEnd type="arrow"/>
          </a:ln>
          <a:effectLst/>
        </p:spPr>
      </p:cxnSp>
      <p:sp>
        <p:nvSpPr>
          <p:cNvPr id="111" name="TextBox 110"/>
          <p:cNvSpPr txBox="1"/>
          <p:nvPr/>
        </p:nvSpPr>
        <p:spPr>
          <a:xfrm>
            <a:off x="4386395" y="5048991"/>
            <a:ext cx="1404156" cy="307777"/>
          </a:xfrm>
          <a:prstGeom prst="rect">
            <a:avLst/>
          </a:prstGeom>
          <a:noFill/>
        </p:spPr>
        <p:txBody>
          <a:bodyPr wrap="square" rtlCol="0">
            <a:spAutoFit/>
          </a:bodyPr>
          <a:lstStyle/>
          <a:p>
            <a:pPr fontAlgn="base">
              <a:spcBef>
                <a:spcPct val="0"/>
              </a:spcBef>
              <a:spcAft>
                <a:spcPct val="0"/>
              </a:spcAft>
            </a:pPr>
            <a:r>
              <a:rPr kumimoji="1" lang="en-US" altLang="ko-KR" sz="1400" b="1" dirty="0" smtClean="0">
                <a:solidFill>
                  <a:srgbClr val="333399"/>
                </a:solidFill>
                <a:latin typeface="Arial" charset="0"/>
                <a:ea typeface="HY견고딕" pitchFamily="18" charset="-127"/>
              </a:rPr>
              <a:t>(1, …), (2, …)</a:t>
            </a:r>
            <a:endParaRPr kumimoji="1" lang="ko-KR" altLang="en-US" sz="1400" b="1" dirty="0">
              <a:solidFill>
                <a:srgbClr val="333399"/>
              </a:solidFill>
              <a:latin typeface="Arial" charset="0"/>
              <a:ea typeface="HY견고딕" pitchFamily="18" charset="-127"/>
            </a:endParaRPr>
          </a:p>
        </p:txBody>
      </p:sp>
      <p:sp>
        <p:nvSpPr>
          <p:cNvPr id="112" name="TextBox 111"/>
          <p:cNvSpPr txBox="1"/>
          <p:nvPr/>
        </p:nvSpPr>
        <p:spPr>
          <a:xfrm>
            <a:off x="4389768" y="6073551"/>
            <a:ext cx="1404156" cy="307777"/>
          </a:xfrm>
          <a:prstGeom prst="rect">
            <a:avLst/>
          </a:prstGeom>
          <a:noFill/>
        </p:spPr>
        <p:txBody>
          <a:bodyPr wrap="square" rtlCol="0">
            <a:spAutoFit/>
          </a:bodyPr>
          <a:lstStyle/>
          <a:p>
            <a:pPr fontAlgn="base">
              <a:spcBef>
                <a:spcPct val="0"/>
              </a:spcBef>
              <a:spcAft>
                <a:spcPct val="0"/>
              </a:spcAft>
            </a:pPr>
            <a:r>
              <a:rPr kumimoji="1" lang="en-US" altLang="ko-KR" sz="1400" b="1" dirty="0" smtClean="0">
                <a:solidFill>
                  <a:srgbClr val="333399"/>
                </a:solidFill>
                <a:latin typeface="Arial" charset="0"/>
                <a:ea typeface="HY견고딕" pitchFamily="18" charset="-127"/>
              </a:rPr>
              <a:t>(3, …), (4, …)</a:t>
            </a:r>
            <a:endParaRPr kumimoji="1" lang="ko-KR" altLang="en-US" sz="1400" b="1" dirty="0">
              <a:solidFill>
                <a:srgbClr val="333399"/>
              </a:solidFill>
              <a:latin typeface="Arial" charset="0"/>
              <a:ea typeface="HY견고딕" pitchFamily="18" charset="-127"/>
            </a:endParaRPr>
          </a:p>
        </p:txBody>
      </p:sp>
      <p:cxnSp>
        <p:nvCxnSpPr>
          <p:cNvPr id="113" name="직선 화살표 연결선 112"/>
          <p:cNvCxnSpPr>
            <a:stCxn id="97" idx="3"/>
            <a:endCxn id="104" idx="1"/>
          </p:cNvCxnSpPr>
          <p:nvPr/>
        </p:nvCxnSpPr>
        <p:spPr bwMode="auto">
          <a:xfrm flipV="1">
            <a:off x="4319786" y="5356769"/>
            <a:ext cx="1325244" cy="731044"/>
          </a:xfrm>
          <a:prstGeom prst="straightConnector1">
            <a:avLst/>
          </a:prstGeom>
          <a:solidFill>
            <a:schemeClr val="accent1"/>
          </a:solidFill>
          <a:ln w="28575" cap="flat" cmpd="sng" algn="ctr">
            <a:solidFill>
              <a:srgbClr val="92D050"/>
            </a:solidFill>
            <a:prstDash val="solid"/>
            <a:round/>
            <a:headEnd type="none" w="med" len="med"/>
            <a:tailEnd type="arrow"/>
          </a:ln>
          <a:effectLst/>
        </p:spPr>
      </p:cxnSp>
      <p:cxnSp>
        <p:nvCxnSpPr>
          <p:cNvPr id="116" name="직선 화살표 연결선 115"/>
          <p:cNvCxnSpPr>
            <a:stCxn id="97" idx="3"/>
            <a:endCxn id="105" idx="1"/>
          </p:cNvCxnSpPr>
          <p:nvPr/>
        </p:nvCxnSpPr>
        <p:spPr bwMode="auto">
          <a:xfrm>
            <a:off x="4319786" y="6087813"/>
            <a:ext cx="1340641" cy="0"/>
          </a:xfrm>
          <a:prstGeom prst="straightConnector1">
            <a:avLst/>
          </a:prstGeom>
          <a:solidFill>
            <a:schemeClr val="accent1"/>
          </a:solidFill>
          <a:ln w="28575" cap="flat" cmpd="sng" algn="ctr">
            <a:solidFill>
              <a:srgbClr val="FFC000"/>
            </a:solidFill>
            <a:prstDash val="solid"/>
            <a:round/>
            <a:headEnd type="none" w="med" len="med"/>
            <a:tailEnd type="arrow"/>
          </a:ln>
          <a:effectLst/>
        </p:spPr>
      </p:cxnSp>
      <p:sp>
        <p:nvSpPr>
          <p:cNvPr id="29" name="모서리가 둥근 직사각형 28"/>
          <p:cNvSpPr/>
          <p:nvPr/>
        </p:nvSpPr>
        <p:spPr bwMode="auto">
          <a:xfrm>
            <a:off x="7812360" y="2202482"/>
            <a:ext cx="1152128" cy="711570"/>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86" name="TextBox 85"/>
          <p:cNvSpPr txBox="1"/>
          <p:nvPr/>
        </p:nvSpPr>
        <p:spPr>
          <a:xfrm>
            <a:off x="611560" y="652626"/>
            <a:ext cx="2153443" cy="400110"/>
          </a:xfrm>
          <a:prstGeom prst="rect">
            <a:avLst/>
          </a:prstGeom>
          <a:noFill/>
        </p:spPr>
        <p:txBody>
          <a:bodyPr wrap="square" rtlCol="0">
            <a:spAutoFit/>
          </a:bodyPr>
          <a:lstStyle/>
          <a:p>
            <a:pPr fontAlgn="base">
              <a:spcBef>
                <a:spcPct val="0"/>
              </a:spcBef>
              <a:spcAft>
                <a:spcPct val="0"/>
              </a:spcAft>
            </a:pPr>
            <a:r>
              <a:rPr kumimoji="1" lang="en-US" altLang="ko-KR" sz="2000" b="1" dirty="0">
                <a:solidFill>
                  <a:srgbClr val="2D2D8A"/>
                </a:solidFill>
                <a:latin typeface="Arial" charset="0"/>
                <a:ea typeface="HY견고딕" pitchFamily="18" charset="-127"/>
              </a:rPr>
              <a:t>[Chu et al., 2006]</a:t>
            </a:r>
            <a:endParaRPr kumimoji="1" lang="ko-KR" altLang="en-US" sz="2000" b="1" dirty="0">
              <a:solidFill>
                <a:srgbClr val="2D2D8A"/>
              </a:solidFill>
              <a:latin typeface="Arial" charset="0"/>
              <a:ea typeface="HY견고딕" pitchFamily="18" charset="-127"/>
            </a:endParaRPr>
          </a:p>
        </p:txBody>
      </p:sp>
    </p:spTree>
    <p:extLst>
      <p:ext uri="{BB962C8B-B14F-4D97-AF65-F5344CB8AC3E}">
        <p14:creationId xmlns:p14="http://schemas.microsoft.com/office/powerpoint/2010/main" val="17235741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자유형 12"/>
          <p:cNvSpPr/>
          <p:nvPr/>
        </p:nvSpPr>
        <p:spPr bwMode="auto">
          <a:xfrm>
            <a:off x="6438640" y="1783728"/>
            <a:ext cx="1610817" cy="2477899"/>
          </a:xfrm>
          <a:custGeom>
            <a:avLst/>
            <a:gdLst>
              <a:gd name="connsiteX0" fmla="*/ 25955 w 1610817"/>
              <a:gd name="connsiteY0" fmla="*/ 278988 h 2477899"/>
              <a:gd name="connsiteX1" fmla="*/ 25955 w 1610817"/>
              <a:gd name="connsiteY1" fmla="*/ 714923 h 2477899"/>
              <a:gd name="connsiteX2" fmla="*/ 217341 w 1610817"/>
              <a:gd name="connsiteY2" fmla="*/ 1427305 h 2477899"/>
              <a:gd name="connsiteX3" fmla="*/ 483155 w 1610817"/>
              <a:gd name="connsiteY3" fmla="*/ 2171584 h 2477899"/>
              <a:gd name="connsiteX4" fmla="*/ 1174272 w 1610817"/>
              <a:gd name="connsiteY4" fmla="*/ 2469295 h 2477899"/>
              <a:gd name="connsiteX5" fmla="*/ 1610207 w 1610817"/>
              <a:gd name="connsiteY5" fmla="*/ 1873872 h 2477899"/>
              <a:gd name="connsiteX6" fmla="*/ 1269965 w 1610817"/>
              <a:gd name="connsiteY6" fmla="*/ 1065798 h 2477899"/>
              <a:gd name="connsiteX7" fmla="*/ 1280597 w 1610817"/>
              <a:gd name="connsiteY7" fmla="*/ 544802 h 2477899"/>
              <a:gd name="connsiteX8" fmla="*/ 1216802 w 1610817"/>
              <a:gd name="connsiteY8" fmla="*/ 151398 h 2477899"/>
              <a:gd name="connsiteX9" fmla="*/ 578848 w 1610817"/>
              <a:gd name="connsiteY9" fmla="*/ 23807 h 2477899"/>
              <a:gd name="connsiteX10" fmla="*/ 249239 w 1610817"/>
              <a:gd name="connsiteY10" fmla="*/ 23807 h 2477899"/>
              <a:gd name="connsiteX11" fmla="*/ 25955 w 1610817"/>
              <a:gd name="connsiteY11" fmla="*/ 278988 h 2477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10817" h="2477899">
                <a:moveTo>
                  <a:pt x="25955" y="278988"/>
                </a:moveTo>
                <a:cubicBezTo>
                  <a:pt x="-11259" y="394174"/>
                  <a:pt x="-5943" y="523537"/>
                  <a:pt x="25955" y="714923"/>
                </a:cubicBezTo>
                <a:cubicBezTo>
                  <a:pt x="57853" y="906309"/>
                  <a:pt x="141141" y="1184528"/>
                  <a:pt x="217341" y="1427305"/>
                </a:cubicBezTo>
                <a:cubicBezTo>
                  <a:pt x="293541" y="1670082"/>
                  <a:pt x="323667" y="1997919"/>
                  <a:pt x="483155" y="2171584"/>
                </a:cubicBezTo>
                <a:cubicBezTo>
                  <a:pt x="642643" y="2345249"/>
                  <a:pt x="986430" y="2518914"/>
                  <a:pt x="1174272" y="2469295"/>
                </a:cubicBezTo>
                <a:cubicBezTo>
                  <a:pt x="1362114" y="2419676"/>
                  <a:pt x="1594258" y="2107788"/>
                  <a:pt x="1610207" y="1873872"/>
                </a:cubicBezTo>
                <a:cubicBezTo>
                  <a:pt x="1626156" y="1639956"/>
                  <a:pt x="1324900" y="1287310"/>
                  <a:pt x="1269965" y="1065798"/>
                </a:cubicBezTo>
                <a:cubicBezTo>
                  <a:pt x="1215030" y="844286"/>
                  <a:pt x="1289458" y="697202"/>
                  <a:pt x="1280597" y="544802"/>
                </a:cubicBezTo>
                <a:cubicBezTo>
                  <a:pt x="1271736" y="392402"/>
                  <a:pt x="1333760" y="238230"/>
                  <a:pt x="1216802" y="151398"/>
                </a:cubicBezTo>
                <a:cubicBezTo>
                  <a:pt x="1099844" y="64566"/>
                  <a:pt x="740109" y="45072"/>
                  <a:pt x="578848" y="23807"/>
                </a:cubicBezTo>
                <a:cubicBezTo>
                  <a:pt x="417588" y="2542"/>
                  <a:pt x="339616" y="-16951"/>
                  <a:pt x="249239" y="23807"/>
                </a:cubicBezTo>
                <a:cubicBezTo>
                  <a:pt x="158862" y="64565"/>
                  <a:pt x="63169" y="163802"/>
                  <a:pt x="25955" y="278988"/>
                </a:cubicBezTo>
                <a:close/>
              </a:path>
            </a:pathLst>
          </a:cu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12" name="자유형 11"/>
          <p:cNvSpPr/>
          <p:nvPr/>
        </p:nvSpPr>
        <p:spPr bwMode="auto">
          <a:xfrm>
            <a:off x="4930963" y="1913804"/>
            <a:ext cx="1698905" cy="2690358"/>
          </a:xfrm>
          <a:custGeom>
            <a:avLst/>
            <a:gdLst>
              <a:gd name="connsiteX0" fmla="*/ 23809 w 1698905"/>
              <a:gd name="connsiteY0" fmla="*/ 1063312 h 2690358"/>
              <a:gd name="connsiteX1" fmla="*/ 98237 w 1698905"/>
              <a:gd name="connsiteY1" fmla="*/ 1998977 h 2690358"/>
              <a:gd name="connsiteX2" fmla="*/ 863781 w 1698905"/>
              <a:gd name="connsiteY2" fmla="*/ 2679461 h 2690358"/>
              <a:gd name="connsiteX3" fmla="*/ 1533632 w 1698905"/>
              <a:gd name="connsiteY3" fmla="*/ 2371117 h 2690358"/>
              <a:gd name="connsiteX4" fmla="*/ 1693121 w 1698905"/>
              <a:gd name="connsiteY4" fmla="*/ 1754429 h 2690358"/>
              <a:gd name="connsiteX5" fmla="*/ 1395409 w 1698905"/>
              <a:gd name="connsiteY5" fmla="*/ 765601 h 2690358"/>
              <a:gd name="connsiteX6" fmla="*/ 1352879 w 1698905"/>
              <a:gd name="connsiteY6" fmla="*/ 180810 h 2690358"/>
              <a:gd name="connsiteX7" fmla="*/ 714925 w 1698905"/>
              <a:gd name="connsiteY7" fmla="*/ 31954 h 2690358"/>
              <a:gd name="connsiteX8" fmla="*/ 225828 w 1698905"/>
              <a:gd name="connsiteY8" fmla="*/ 106382 h 2690358"/>
              <a:gd name="connsiteX9" fmla="*/ 23809 w 1698905"/>
              <a:gd name="connsiteY9" fmla="*/ 1063312 h 269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98905" h="2690358">
                <a:moveTo>
                  <a:pt x="23809" y="1063312"/>
                </a:moveTo>
                <a:cubicBezTo>
                  <a:pt x="2544" y="1378744"/>
                  <a:pt x="-41758" y="1729619"/>
                  <a:pt x="98237" y="1998977"/>
                </a:cubicBezTo>
                <a:cubicBezTo>
                  <a:pt x="238232" y="2268335"/>
                  <a:pt x="624549" y="2617438"/>
                  <a:pt x="863781" y="2679461"/>
                </a:cubicBezTo>
                <a:cubicBezTo>
                  <a:pt x="1103014" y="2741484"/>
                  <a:pt x="1395409" y="2525289"/>
                  <a:pt x="1533632" y="2371117"/>
                </a:cubicBezTo>
                <a:cubicBezTo>
                  <a:pt x="1671855" y="2216945"/>
                  <a:pt x="1716158" y="2022015"/>
                  <a:pt x="1693121" y="1754429"/>
                </a:cubicBezTo>
                <a:cubicBezTo>
                  <a:pt x="1670084" y="1486843"/>
                  <a:pt x="1452116" y="1027871"/>
                  <a:pt x="1395409" y="765601"/>
                </a:cubicBezTo>
                <a:cubicBezTo>
                  <a:pt x="1338702" y="503331"/>
                  <a:pt x="1466293" y="303084"/>
                  <a:pt x="1352879" y="180810"/>
                </a:cubicBezTo>
                <a:cubicBezTo>
                  <a:pt x="1239465" y="58536"/>
                  <a:pt x="902767" y="44359"/>
                  <a:pt x="714925" y="31954"/>
                </a:cubicBezTo>
                <a:cubicBezTo>
                  <a:pt x="527083" y="19549"/>
                  <a:pt x="342786" y="-65511"/>
                  <a:pt x="225828" y="106382"/>
                </a:cubicBezTo>
                <a:cubicBezTo>
                  <a:pt x="108870" y="278275"/>
                  <a:pt x="45074" y="747880"/>
                  <a:pt x="23809" y="1063312"/>
                </a:cubicBezTo>
                <a:close/>
              </a:path>
            </a:pathLst>
          </a:custGeom>
          <a:solidFill>
            <a:srgbClr val="92D050"/>
          </a:solid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2" name="제목 1"/>
          <p:cNvSpPr>
            <a:spLocks noGrp="1"/>
          </p:cNvSpPr>
          <p:nvPr>
            <p:ph type="title"/>
          </p:nvPr>
        </p:nvSpPr>
        <p:spPr/>
        <p:txBody>
          <a:bodyPr/>
          <a:lstStyle/>
          <a:p>
            <a:r>
              <a:rPr lang="en-US" altLang="ko-KR" dirty="0" smtClean="0"/>
              <a:t>k-Means on </a:t>
            </a:r>
            <a:r>
              <a:rPr lang="en-US" altLang="ko-KR" dirty="0" err="1" smtClean="0"/>
              <a:t>MapReduce</a:t>
            </a:r>
            <a:r>
              <a:rPr lang="en-US" altLang="ko-KR" dirty="0" smtClean="0"/>
              <a:t> (2/2)</a:t>
            </a:r>
            <a:endParaRPr lang="ko-KR" altLang="en-US" dirty="0"/>
          </a:p>
        </p:txBody>
      </p:sp>
      <p:sp>
        <p:nvSpPr>
          <p:cNvPr id="3" name="내용 개체 틀 2"/>
          <p:cNvSpPr>
            <a:spLocks noGrp="1"/>
          </p:cNvSpPr>
          <p:nvPr>
            <p:ph idx="1"/>
          </p:nvPr>
        </p:nvSpPr>
        <p:spPr/>
        <p:txBody>
          <a:bodyPr/>
          <a:lstStyle/>
          <a:p>
            <a:r>
              <a:rPr lang="en-US" altLang="ko-KR" dirty="0" smtClean="0"/>
              <a:t>Reduce: updating each centroid with newly assigned points</a:t>
            </a:r>
          </a:p>
          <a:p>
            <a:pPr marL="0" indent="0">
              <a:buNone/>
            </a:pPr>
            <a:endParaRPr lang="ko-KR" altLang="en-US" dirty="0"/>
          </a:p>
        </p:txBody>
      </p:sp>
      <p:sp>
        <p:nvSpPr>
          <p:cNvPr id="85" name="TextBox 84"/>
          <p:cNvSpPr txBox="1"/>
          <p:nvPr/>
        </p:nvSpPr>
        <p:spPr>
          <a:xfrm>
            <a:off x="465977" y="2391293"/>
            <a:ext cx="4516431" cy="2246769"/>
          </a:xfrm>
          <a:prstGeom prst="rect">
            <a:avLst/>
          </a:prstGeom>
          <a:noFill/>
        </p:spPr>
        <p:txBody>
          <a:bodyPr wrap="square" rtlCol="0">
            <a:spAutoFit/>
          </a:bodyPr>
          <a:lstStyle/>
          <a:p>
            <a:pPr fontAlgn="base">
              <a:spcBef>
                <a:spcPct val="0"/>
              </a:spcBef>
              <a:spcAft>
                <a:spcPct val="0"/>
              </a:spcAft>
            </a:pPr>
            <a:r>
              <a:rPr kumimoji="1" lang="en-US" altLang="ko-KR" sz="2000" b="1" dirty="0" smtClean="0">
                <a:solidFill>
                  <a:srgbClr val="C00000"/>
                </a:solidFill>
                <a:latin typeface="Arial" charset="0"/>
                <a:ea typeface="HY견고딕" pitchFamily="18" charset="-127"/>
              </a:rPr>
              <a:t>Reduce</a:t>
            </a:r>
            <a:r>
              <a:rPr kumimoji="1" lang="en-US" altLang="ko-KR" sz="2000" b="1" dirty="0" smtClean="0">
                <a:solidFill>
                  <a:srgbClr val="000000"/>
                </a:solidFill>
                <a:latin typeface="Arial" charset="0"/>
                <a:ea typeface="HY견고딕" pitchFamily="18" charset="-127"/>
              </a:rPr>
              <a:t> </a:t>
            </a:r>
            <a:r>
              <a:rPr kumimoji="1" lang="en-US" altLang="ko-KR" sz="2000" dirty="0" smtClean="0">
                <a:solidFill>
                  <a:srgbClr val="000000"/>
                </a:solidFill>
                <a:latin typeface="Arial" charset="0"/>
                <a:ea typeface="HY견고딕" pitchFamily="18" charset="-127"/>
              </a:rPr>
              <a:t>(centroid </a:t>
            </a:r>
            <a:r>
              <a:rPr kumimoji="1" lang="en-US" altLang="ko-KR" sz="2000" i="1" dirty="0" smtClean="0">
                <a:solidFill>
                  <a:srgbClr val="000000"/>
                </a:solidFill>
                <a:latin typeface="Arial" charset="0"/>
                <a:ea typeface="HY견고딕" pitchFamily="18" charset="-127"/>
              </a:rPr>
              <a:t>c</a:t>
            </a:r>
            <a:r>
              <a:rPr kumimoji="1" lang="en-US" altLang="ko-KR" sz="2000" dirty="0" smtClean="0">
                <a:solidFill>
                  <a:srgbClr val="000000"/>
                </a:solidFill>
                <a:latin typeface="Arial" charset="0"/>
                <a:ea typeface="HY견고딕" pitchFamily="18" charset="-127"/>
              </a:rPr>
              <a:t>, the set of points):</a:t>
            </a:r>
          </a:p>
          <a:p>
            <a:pPr fontAlgn="base">
              <a:spcBef>
                <a:spcPct val="0"/>
              </a:spcBef>
              <a:spcAft>
                <a:spcPct val="0"/>
              </a:spcAft>
            </a:pPr>
            <a:r>
              <a:rPr kumimoji="1" lang="en-US" altLang="ko-KR" sz="2000" dirty="0" smtClean="0">
                <a:solidFill>
                  <a:srgbClr val="000000"/>
                </a:solidFill>
                <a:latin typeface="Arial" charset="0"/>
                <a:ea typeface="HY견고딕" pitchFamily="18" charset="-127"/>
              </a:rPr>
              <a:t>    </a:t>
            </a:r>
            <a:r>
              <a:rPr kumimoji="1" lang="en-US" altLang="ko-KR" sz="2000" b="1" dirty="0" smtClean="0">
                <a:solidFill>
                  <a:srgbClr val="000000"/>
                </a:solidFill>
                <a:latin typeface="Arial" charset="0"/>
                <a:ea typeface="HY견고딕" pitchFamily="18" charset="-127"/>
              </a:rPr>
              <a:t>for</a:t>
            </a:r>
            <a:r>
              <a:rPr kumimoji="1" lang="en-US" altLang="ko-KR" sz="2000" dirty="0" smtClean="0">
                <a:solidFill>
                  <a:srgbClr val="000000"/>
                </a:solidFill>
                <a:latin typeface="Arial" charset="0"/>
                <a:ea typeface="HY견고딕" pitchFamily="18" charset="-127"/>
              </a:rPr>
              <a:t> </a:t>
            </a:r>
            <a:r>
              <a:rPr kumimoji="1" lang="en-US" altLang="ko-KR" sz="2000" i="1" dirty="0" smtClean="0">
                <a:solidFill>
                  <a:srgbClr val="000000"/>
                </a:solidFill>
                <a:latin typeface="Arial" charset="0"/>
                <a:ea typeface="HY견고딕" pitchFamily="18" charset="-127"/>
              </a:rPr>
              <a:t>p</a:t>
            </a:r>
            <a:r>
              <a:rPr kumimoji="1" lang="en-US" altLang="ko-KR" sz="2000" dirty="0" smtClean="0">
                <a:solidFill>
                  <a:srgbClr val="000000"/>
                </a:solidFill>
                <a:latin typeface="Arial" charset="0"/>
                <a:ea typeface="HY견고딕" pitchFamily="18" charset="-127"/>
              </a:rPr>
              <a:t> </a:t>
            </a:r>
            <a:r>
              <a:rPr kumimoji="1" lang="en-US" altLang="ko-KR" sz="2000" b="1" dirty="0" smtClean="0">
                <a:solidFill>
                  <a:srgbClr val="000000"/>
                </a:solidFill>
                <a:latin typeface="Arial" charset="0"/>
                <a:ea typeface="HY견고딕" pitchFamily="18" charset="-127"/>
              </a:rPr>
              <a:t>in</a:t>
            </a:r>
            <a:r>
              <a:rPr kumimoji="1" lang="en-US" altLang="ko-KR" sz="2000" dirty="0" smtClean="0">
                <a:solidFill>
                  <a:srgbClr val="000000"/>
                </a:solidFill>
                <a:latin typeface="Arial" charset="0"/>
                <a:ea typeface="HY견고딕" pitchFamily="18" charset="-127"/>
              </a:rPr>
              <a:t> points </a:t>
            </a:r>
            <a:r>
              <a:rPr kumimoji="1" lang="en-US" altLang="ko-KR" sz="2000" b="1" dirty="0" smtClean="0">
                <a:solidFill>
                  <a:srgbClr val="000000"/>
                </a:solidFill>
                <a:latin typeface="Arial" charset="0"/>
                <a:ea typeface="HY견고딕" pitchFamily="18" charset="-127"/>
              </a:rPr>
              <a:t>do</a:t>
            </a:r>
          </a:p>
          <a:p>
            <a:pPr fontAlgn="base">
              <a:spcBef>
                <a:spcPct val="0"/>
              </a:spcBef>
              <a:spcAft>
                <a:spcPct val="0"/>
              </a:spcAft>
            </a:pPr>
            <a:r>
              <a:rPr kumimoji="1" lang="en-US" altLang="ko-KR" sz="2000" dirty="0" smtClean="0">
                <a:solidFill>
                  <a:srgbClr val="000000"/>
                </a:solidFill>
                <a:latin typeface="Arial" charset="0"/>
                <a:ea typeface="HY견고딕" pitchFamily="18" charset="-127"/>
              </a:rPr>
              <a:t>        </a:t>
            </a:r>
            <a:r>
              <a:rPr kumimoji="1" lang="en-US" altLang="ko-KR" sz="2000" i="1" dirty="0" smtClean="0">
                <a:solidFill>
                  <a:srgbClr val="000000"/>
                </a:solidFill>
                <a:latin typeface="Arial" charset="0"/>
                <a:ea typeface="HY견고딕" pitchFamily="18" charset="-127"/>
              </a:rPr>
              <a:t>coordinates</a:t>
            </a:r>
            <a:r>
              <a:rPr kumimoji="1" lang="en-US" altLang="ko-KR" sz="2000" dirty="0" smtClean="0">
                <a:solidFill>
                  <a:srgbClr val="000000"/>
                </a:solidFill>
                <a:latin typeface="Arial" charset="0"/>
                <a:ea typeface="HY견고딕" pitchFamily="18" charset="-127"/>
              </a:rPr>
              <a:t> += </a:t>
            </a:r>
            <a:r>
              <a:rPr kumimoji="1" lang="en-US" altLang="ko-KR" sz="2000" i="1" dirty="0" smtClean="0">
                <a:solidFill>
                  <a:srgbClr val="000000"/>
                </a:solidFill>
                <a:latin typeface="Arial" charset="0"/>
                <a:ea typeface="HY견고딕" pitchFamily="18" charset="-127"/>
              </a:rPr>
              <a:t>p</a:t>
            </a:r>
          </a:p>
          <a:p>
            <a:pPr fontAlgn="base">
              <a:spcBef>
                <a:spcPct val="0"/>
              </a:spcBef>
              <a:spcAft>
                <a:spcPct val="0"/>
              </a:spcAft>
            </a:pPr>
            <a:r>
              <a:rPr kumimoji="1" lang="en-US" altLang="ko-KR" sz="2000" i="1" dirty="0" smtClean="0">
                <a:solidFill>
                  <a:srgbClr val="000000"/>
                </a:solidFill>
                <a:latin typeface="Arial" charset="0"/>
                <a:ea typeface="HY견고딕" pitchFamily="18" charset="-127"/>
              </a:rPr>
              <a:t>        count</a:t>
            </a:r>
            <a:r>
              <a:rPr kumimoji="1" lang="en-US" altLang="ko-KR" sz="2000" dirty="0" smtClean="0">
                <a:solidFill>
                  <a:srgbClr val="000000"/>
                </a:solidFill>
                <a:latin typeface="Arial" charset="0"/>
                <a:ea typeface="HY견고딕" pitchFamily="18" charset="-127"/>
              </a:rPr>
              <a:t> += 1</a:t>
            </a:r>
          </a:p>
          <a:p>
            <a:pPr fontAlgn="base">
              <a:spcBef>
                <a:spcPct val="0"/>
              </a:spcBef>
              <a:spcAft>
                <a:spcPct val="0"/>
              </a:spcAft>
            </a:pPr>
            <a:r>
              <a:rPr kumimoji="1" lang="en-US" altLang="ko-KR" sz="2000" dirty="0">
                <a:solidFill>
                  <a:srgbClr val="000000"/>
                </a:solidFill>
                <a:latin typeface="Arial" charset="0"/>
                <a:ea typeface="HY견고딕" pitchFamily="18" charset="-127"/>
              </a:rPr>
              <a:t> </a:t>
            </a:r>
            <a:r>
              <a:rPr kumimoji="1" lang="en-US" altLang="ko-KR" sz="2000" dirty="0" smtClean="0">
                <a:solidFill>
                  <a:srgbClr val="000000"/>
                </a:solidFill>
                <a:latin typeface="Arial" charset="0"/>
                <a:ea typeface="HY견고딕" pitchFamily="18" charset="-127"/>
              </a:rPr>
              <a:t>   emit (</a:t>
            </a:r>
            <a:r>
              <a:rPr kumimoji="1" lang="en-US" altLang="ko-KR" sz="2000" i="1" dirty="0" smtClean="0">
                <a:solidFill>
                  <a:srgbClr val="000000"/>
                </a:solidFill>
                <a:latin typeface="Arial" charset="0"/>
                <a:ea typeface="HY견고딕" pitchFamily="18" charset="-127"/>
              </a:rPr>
              <a:t>c</a:t>
            </a:r>
            <a:r>
              <a:rPr kumimoji="1" lang="en-US" altLang="ko-KR" sz="2000" dirty="0" smtClean="0">
                <a:solidFill>
                  <a:srgbClr val="000000"/>
                </a:solidFill>
                <a:latin typeface="Arial" charset="0"/>
                <a:ea typeface="HY견고딕" pitchFamily="18" charset="-127"/>
              </a:rPr>
              <a:t>, </a:t>
            </a:r>
            <a:r>
              <a:rPr kumimoji="1" lang="en-US" altLang="ko-KR" sz="2000" i="1" dirty="0" smtClean="0">
                <a:solidFill>
                  <a:srgbClr val="000000"/>
                </a:solidFill>
                <a:latin typeface="Arial" charset="0"/>
                <a:ea typeface="HY견고딕" pitchFamily="18" charset="-127"/>
              </a:rPr>
              <a:t>coordinates</a:t>
            </a:r>
            <a:r>
              <a:rPr kumimoji="1" lang="en-US" altLang="ko-KR" sz="2000" dirty="0" smtClean="0">
                <a:solidFill>
                  <a:srgbClr val="000000"/>
                </a:solidFill>
                <a:latin typeface="Arial" charset="0"/>
                <a:ea typeface="HY견고딕" pitchFamily="18" charset="-127"/>
              </a:rPr>
              <a:t> / </a:t>
            </a:r>
            <a:r>
              <a:rPr kumimoji="1" lang="en-US" altLang="ko-KR" sz="2000" i="1" dirty="0" smtClean="0">
                <a:solidFill>
                  <a:srgbClr val="000000"/>
                </a:solidFill>
                <a:latin typeface="Arial" charset="0"/>
                <a:ea typeface="HY견고딕" pitchFamily="18" charset="-127"/>
              </a:rPr>
              <a:t>count</a:t>
            </a:r>
            <a:r>
              <a:rPr kumimoji="1" lang="en-US" altLang="ko-KR" sz="2000" dirty="0" smtClean="0">
                <a:solidFill>
                  <a:srgbClr val="000000"/>
                </a:solidFill>
                <a:latin typeface="Arial" charset="0"/>
                <a:ea typeface="HY견고딕" pitchFamily="18" charset="-127"/>
              </a:rPr>
              <a:t>)</a:t>
            </a:r>
          </a:p>
          <a:p>
            <a:pPr fontAlgn="base">
              <a:spcBef>
                <a:spcPct val="0"/>
              </a:spcBef>
              <a:spcAft>
                <a:spcPct val="0"/>
              </a:spcAft>
            </a:pPr>
            <a:endParaRPr kumimoji="1" lang="en-US" altLang="ko-KR" sz="2000" dirty="0">
              <a:solidFill>
                <a:srgbClr val="000000"/>
              </a:solidFill>
              <a:latin typeface="Arial" charset="0"/>
              <a:ea typeface="HY견고딕" pitchFamily="18" charset="-127"/>
            </a:endParaRPr>
          </a:p>
          <a:p>
            <a:pPr fontAlgn="base">
              <a:spcBef>
                <a:spcPct val="0"/>
              </a:spcBef>
              <a:spcAft>
                <a:spcPct val="0"/>
              </a:spcAft>
            </a:pPr>
            <a:r>
              <a:rPr kumimoji="1" lang="en-US" altLang="ko-KR" sz="2000" dirty="0" smtClean="0">
                <a:solidFill>
                  <a:srgbClr val="000000"/>
                </a:solidFill>
                <a:latin typeface="Arial" charset="0"/>
                <a:ea typeface="HY견고딕" pitchFamily="18" charset="-127"/>
              </a:rPr>
              <a:t>        </a:t>
            </a:r>
            <a:endParaRPr kumimoji="1" lang="ko-KR" altLang="en-US" sz="2000" dirty="0">
              <a:solidFill>
                <a:srgbClr val="000000"/>
              </a:solidFill>
              <a:latin typeface="Arial" charset="0"/>
              <a:ea typeface="HY견고딕" pitchFamily="18" charset="-127"/>
            </a:endParaRPr>
          </a:p>
        </p:txBody>
      </p:sp>
      <p:sp>
        <p:nvSpPr>
          <p:cNvPr id="150" name="직사각형 149"/>
          <p:cNvSpPr/>
          <p:nvPr/>
        </p:nvSpPr>
        <p:spPr bwMode="auto">
          <a:xfrm>
            <a:off x="1746945" y="5135262"/>
            <a:ext cx="864096" cy="443013"/>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kumimoji="1" lang="en-US" altLang="ko-KR" sz="2400" baseline="-25000" dirty="0" smtClean="0">
                <a:solidFill>
                  <a:srgbClr val="000000"/>
                </a:solidFill>
                <a:latin typeface="Arial" pitchFamily="34" charset="0"/>
                <a:ea typeface="HY견고딕" pitchFamily="18" charset="-127"/>
              </a:rPr>
              <a:t>Split1</a:t>
            </a:r>
            <a:endParaRPr kumimoji="1" lang="ko-KR" altLang="en-US" sz="2400" baseline="-25000" dirty="0" smtClean="0">
              <a:solidFill>
                <a:srgbClr val="000000"/>
              </a:solidFill>
              <a:latin typeface="Arial" pitchFamily="34" charset="0"/>
              <a:ea typeface="HY견고딕" pitchFamily="18" charset="-127"/>
            </a:endParaRPr>
          </a:p>
        </p:txBody>
      </p:sp>
      <p:sp>
        <p:nvSpPr>
          <p:cNvPr id="151" name="직사각형 150"/>
          <p:cNvSpPr/>
          <p:nvPr/>
        </p:nvSpPr>
        <p:spPr bwMode="auto">
          <a:xfrm>
            <a:off x="1761703" y="5866307"/>
            <a:ext cx="864096" cy="443013"/>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kumimoji="1" lang="en-US" altLang="ko-KR" sz="2400" baseline="-25000" dirty="0" smtClean="0">
                <a:solidFill>
                  <a:srgbClr val="000000"/>
                </a:solidFill>
                <a:latin typeface="Arial" pitchFamily="34" charset="0"/>
                <a:ea typeface="HY견고딕" pitchFamily="18" charset="-127"/>
              </a:rPr>
              <a:t>Split2</a:t>
            </a:r>
            <a:endParaRPr kumimoji="1" lang="ko-KR" altLang="en-US" sz="2400" baseline="-25000" dirty="0" smtClean="0">
              <a:solidFill>
                <a:srgbClr val="000000"/>
              </a:solidFill>
              <a:latin typeface="Arial" pitchFamily="34" charset="0"/>
              <a:ea typeface="HY견고딕" pitchFamily="18" charset="-127"/>
            </a:endParaRPr>
          </a:p>
        </p:txBody>
      </p:sp>
      <p:sp>
        <p:nvSpPr>
          <p:cNvPr id="152" name="직사각형 151"/>
          <p:cNvSpPr/>
          <p:nvPr/>
        </p:nvSpPr>
        <p:spPr bwMode="auto">
          <a:xfrm>
            <a:off x="3311674" y="5135262"/>
            <a:ext cx="1008112" cy="443013"/>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kumimoji="1" lang="en-US" altLang="ko-KR" sz="2400" baseline="-25000" dirty="0" smtClean="0">
                <a:solidFill>
                  <a:srgbClr val="000000"/>
                </a:solidFill>
                <a:latin typeface="Arial" pitchFamily="34" charset="0"/>
                <a:ea typeface="HY견고딕" pitchFamily="18" charset="-127"/>
              </a:rPr>
              <a:t>Mapper1</a:t>
            </a:r>
            <a:endParaRPr kumimoji="1" lang="ko-KR" altLang="en-US" sz="2400" baseline="-25000" dirty="0" smtClean="0">
              <a:solidFill>
                <a:srgbClr val="000000"/>
              </a:solidFill>
              <a:latin typeface="Arial" pitchFamily="34" charset="0"/>
              <a:ea typeface="HY견고딕" pitchFamily="18" charset="-127"/>
            </a:endParaRPr>
          </a:p>
        </p:txBody>
      </p:sp>
      <p:sp>
        <p:nvSpPr>
          <p:cNvPr id="153" name="직사각형 152"/>
          <p:cNvSpPr/>
          <p:nvPr/>
        </p:nvSpPr>
        <p:spPr bwMode="auto">
          <a:xfrm>
            <a:off x="3311674" y="5866306"/>
            <a:ext cx="1008112" cy="443013"/>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kumimoji="1" lang="en-US" altLang="ko-KR" sz="2400" baseline="-25000" dirty="0" smtClean="0">
                <a:solidFill>
                  <a:srgbClr val="000000"/>
                </a:solidFill>
                <a:latin typeface="Arial" pitchFamily="34" charset="0"/>
                <a:ea typeface="HY견고딕" pitchFamily="18" charset="-127"/>
              </a:rPr>
              <a:t>Mapper2</a:t>
            </a:r>
            <a:endParaRPr kumimoji="1" lang="ko-KR" altLang="en-US" sz="2400" baseline="-25000" dirty="0" smtClean="0">
              <a:solidFill>
                <a:srgbClr val="000000"/>
              </a:solidFill>
              <a:latin typeface="Arial" pitchFamily="34" charset="0"/>
              <a:ea typeface="HY견고딕" pitchFamily="18" charset="-127"/>
            </a:endParaRPr>
          </a:p>
        </p:txBody>
      </p:sp>
      <p:cxnSp>
        <p:nvCxnSpPr>
          <p:cNvPr id="154" name="직선 화살표 연결선 153"/>
          <p:cNvCxnSpPr>
            <a:stCxn id="150" idx="3"/>
            <a:endCxn id="152" idx="1"/>
          </p:cNvCxnSpPr>
          <p:nvPr/>
        </p:nvCxnSpPr>
        <p:spPr bwMode="auto">
          <a:xfrm>
            <a:off x="2611041" y="5356769"/>
            <a:ext cx="700633"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5" name="직선 화살표 연결선 154"/>
          <p:cNvCxnSpPr>
            <a:stCxn id="151" idx="3"/>
            <a:endCxn id="153" idx="1"/>
          </p:cNvCxnSpPr>
          <p:nvPr/>
        </p:nvCxnSpPr>
        <p:spPr bwMode="auto">
          <a:xfrm flipV="1">
            <a:off x="2625799" y="6087813"/>
            <a:ext cx="685875"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6" name="TextBox 155"/>
          <p:cNvSpPr txBox="1"/>
          <p:nvPr/>
        </p:nvSpPr>
        <p:spPr>
          <a:xfrm>
            <a:off x="1871514" y="4703214"/>
            <a:ext cx="5364782" cy="400110"/>
          </a:xfrm>
          <a:prstGeom prst="rect">
            <a:avLst/>
          </a:prstGeom>
          <a:noFill/>
        </p:spPr>
        <p:txBody>
          <a:bodyPr wrap="square" rtlCol="0">
            <a:spAutoFit/>
          </a:bodyPr>
          <a:lstStyle/>
          <a:p>
            <a:pPr fontAlgn="base">
              <a:spcBef>
                <a:spcPct val="0"/>
              </a:spcBef>
              <a:spcAft>
                <a:spcPct val="0"/>
              </a:spcAft>
            </a:pPr>
            <a:r>
              <a:rPr kumimoji="1" lang="en-US" altLang="ko-KR" sz="2000" b="1" dirty="0" smtClean="0">
                <a:solidFill>
                  <a:srgbClr val="C00000"/>
                </a:solidFill>
                <a:latin typeface="Arial" charset="0"/>
                <a:ea typeface="HY견고딕" pitchFamily="18" charset="-127"/>
              </a:rPr>
              <a:t>Data               Map                        Reduce</a:t>
            </a:r>
            <a:endParaRPr kumimoji="1" lang="ko-KR" altLang="en-US" sz="2000" b="1" dirty="0">
              <a:solidFill>
                <a:srgbClr val="C00000"/>
              </a:solidFill>
              <a:latin typeface="Arial" charset="0"/>
              <a:ea typeface="HY견고딕" pitchFamily="18" charset="-127"/>
            </a:endParaRPr>
          </a:p>
        </p:txBody>
      </p:sp>
      <p:sp>
        <p:nvSpPr>
          <p:cNvPr id="157" name="직사각형 156"/>
          <p:cNvSpPr/>
          <p:nvPr/>
        </p:nvSpPr>
        <p:spPr bwMode="auto">
          <a:xfrm>
            <a:off x="5645030" y="5135262"/>
            <a:ext cx="1127463" cy="443013"/>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kumimoji="1" lang="en-US" altLang="ko-KR" sz="2400" baseline="-25000" dirty="0" smtClean="0">
                <a:solidFill>
                  <a:srgbClr val="000000"/>
                </a:solidFill>
                <a:latin typeface="Arial" pitchFamily="34" charset="0"/>
                <a:ea typeface="HY견고딕" pitchFamily="18" charset="-127"/>
              </a:rPr>
              <a:t>Reducer1</a:t>
            </a:r>
            <a:endParaRPr kumimoji="1" lang="ko-KR" altLang="en-US" sz="2400" baseline="-25000" dirty="0" smtClean="0">
              <a:solidFill>
                <a:srgbClr val="000000"/>
              </a:solidFill>
              <a:latin typeface="Arial" pitchFamily="34" charset="0"/>
              <a:ea typeface="HY견고딕" pitchFamily="18" charset="-127"/>
            </a:endParaRPr>
          </a:p>
        </p:txBody>
      </p:sp>
      <p:sp>
        <p:nvSpPr>
          <p:cNvPr id="158" name="직사각형 157"/>
          <p:cNvSpPr/>
          <p:nvPr/>
        </p:nvSpPr>
        <p:spPr bwMode="auto">
          <a:xfrm>
            <a:off x="5660427" y="5866306"/>
            <a:ext cx="1107631" cy="443013"/>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kumimoji="1" lang="en-US" altLang="ko-KR" sz="2400" baseline="-25000" dirty="0" smtClean="0">
                <a:solidFill>
                  <a:srgbClr val="000000"/>
                </a:solidFill>
                <a:latin typeface="Arial" pitchFamily="34" charset="0"/>
                <a:ea typeface="HY견고딕" pitchFamily="18" charset="-127"/>
              </a:rPr>
              <a:t>Reducer2</a:t>
            </a:r>
            <a:endParaRPr kumimoji="1" lang="ko-KR" altLang="en-US" sz="2400" baseline="-25000" dirty="0" smtClean="0">
              <a:solidFill>
                <a:srgbClr val="000000"/>
              </a:solidFill>
              <a:latin typeface="Arial" pitchFamily="34" charset="0"/>
              <a:ea typeface="HY견고딕" pitchFamily="18" charset="-127"/>
            </a:endParaRPr>
          </a:p>
        </p:txBody>
      </p:sp>
      <p:cxnSp>
        <p:nvCxnSpPr>
          <p:cNvPr id="159" name="직선 화살표 연결선 158"/>
          <p:cNvCxnSpPr>
            <a:endCxn id="157" idx="1"/>
          </p:cNvCxnSpPr>
          <p:nvPr/>
        </p:nvCxnSpPr>
        <p:spPr bwMode="auto">
          <a:xfrm>
            <a:off x="4319786" y="5356769"/>
            <a:ext cx="1325244" cy="0"/>
          </a:xfrm>
          <a:prstGeom prst="straightConnector1">
            <a:avLst/>
          </a:prstGeom>
          <a:solidFill>
            <a:schemeClr val="accent1"/>
          </a:solidFill>
          <a:ln w="28575" cap="flat" cmpd="sng" algn="ctr">
            <a:solidFill>
              <a:srgbClr val="92D050"/>
            </a:solidFill>
            <a:prstDash val="solid"/>
            <a:round/>
            <a:headEnd type="none" w="med" len="med"/>
            <a:tailEnd type="arrow"/>
          </a:ln>
          <a:effectLst/>
        </p:spPr>
      </p:cxnSp>
      <p:cxnSp>
        <p:nvCxnSpPr>
          <p:cNvPr id="160" name="직선 화살표 연결선 159"/>
          <p:cNvCxnSpPr>
            <a:stCxn id="152" idx="3"/>
            <a:endCxn id="158" idx="1"/>
          </p:cNvCxnSpPr>
          <p:nvPr/>
        </p:nvCxnSpPr>
        <p:spPr bwMode="auto">
          <a:xfrm>
            <a:off x="4319786" y="5356769"/>
            <a:ext cx="1340641" cy="731044"/>
          </a:xfrm>
          <a:prstGeom prst="straightConnector1">
            <a:avLst/>
          </a:prstGeom>
          <a:solidFill>
            <a:schemeClr val="accent1"/>
          </a:solidFill>
          <a:ln w="28575" cap="flat" cmpd="sng" algn="ctr">
            <a:solidFill>
              <a:srgbClr val="FFC000"/>
            </a:solidFill>
            <a:prstDash val="solid"/>
            <a:round/>
            <a:headEnd type="none" w="med" len="med"/>
            <a:tailEnd type="arrow"/>
          </a:ln>
          <a:effectLst/>
        </p:spPr>
      </p:cxnSp>
      <p:sp>
        <p:nvSpPr>
          <p:cNvPr id="161" name="TextBox 160"/>
          <p:cNvSpPr txBox="1"/>
          <p:nvPr/>
        </p:nvSpPr>
        <p:spPr>
          <a:xfrm>
            <a:off x="4386395" y="5048991"/>
            <a:ext cx="1404156" cy="307777"/>
          </a:xfrm>
          <a:prstGeom prst="rect">
            <a:avLst/>
          </a:prstGeom>
          <a:noFill/>
        </p:spPr>
        <p:txBody>
          <a:bodyPr wrap="square" rtlCol="0">
            <a:spAutoFit/>
          </a:bodyPr>
          <a:lstStyle/>
          <a:p>
            <a:pPr fontAlgn="base">
              <a:spcBef>
                <a:spcPct val="0"/>
              </a:spcBef>
              <a:spcAft>
                <a:spcPct val="0"/>
              </a:spcAft>
            </a:pPr>
            <a:r>
              <a:rPr kumimoji="1" lang="en-US" altLang="ko-KR" sz="1400" b="1" dirty="0" smtClean="0">
                <a:solidFill>
                  <a:srgbClr val="333399"/>
                </a:solidFill>
                <a:latin typeface="Arial" charset="0"/>
                <a:ea typeface="HY견고딕" pitchFamily="18" charset="-127"/>
              </a:rPr>
              <a:t>(1, …), (2, …)</a:t>
            </a:r>
            <a:endParaRPr kumimoji="1" lang="ko-KR" altLang="en-US" sz="1400" b="1" dirty="0">
              <a:solidFill>
                <a:srgbClr val="333399"/>
              </a:solidFill>
              <a:latin typeface="Arial" charset="0"/>
              <a:ea typeface="HY견고딕" pitchFamily="18" charset="-127"/>
            </a:endParaRPr>
          </a:p>
        </p:txBody>
      </p:sp>
      <p:cxnSp>
        <p:nvCxnSpPr>
          <p:cNvPr id="163" name="직선 화살표 연결선 162"/>
          <p:cNvCxnSpPr>
            <a:stCxn id="153" idx="3"/>
            <a:endCxn id="157" idx="1"/>
          </p:cNvCxnSpPr>
          <p:nvPr/>
        </p:nvCxnSpPr>
        <p:spPr bwMode="auto">
          <a:xfrm flipV="1">
            <a:off x="4319786" y="5356769"/>
            <a:ext cx="1325244" cy="731044"/>
          </a:xfrm>
          <a:prstGeom prst="straightConnector1">
            <a:avLst/>
          </a:prstGeom>
          <a:solidFill>
            <a:schemeClr val="accent1"/>
          </a:solidFill>
          <a:ln w="28575" cap="flat" cmpd="sng" algn="ctr">
            <a:solidFill>
              <a:srgbClr val="92D050"/>
            </a:solidFill>
            <a:prstDash val="solid"/>
            <a:round/>
            <a:headEnd type="none" w="med" len="med"/>
            <a:tailEnd type="arrow"/>
          </a:ln>
          <a:effectLst/>
        </p:spPr>
      </p:cxnSp>
      <p:cxnSp>
        <p:nvCxnSpPr>
          <p:cNvPr id="164" name="직선 화살표 연결선 163"/>
          <p:cNvCxnSpPr>
            <a:stCxn id="153" idx="3"/>
            <a:endCxn id="158" idx="1"/>
          </p:cNvCxnSpPr>
          <p:nvPr/>
        </p:nvCxnSpPr>
        <p:spPr bwMode="auto">
          <a:xfrm>
            <a:off x="4319786" y="6087813"/>
            <a:ext cx="1340641" cy="0"/>
          </a:xfrm>
          <a:prstGeom prst="straightConnector1">
            <a:avLst/>
          </a:prstGeom>
          <a:solidFill>
            <a:schemeClr val="accent1"/>
          </a:solidFill>
          <a:ln w="28575" cap="flat" cmpd="sng" algn="ctr">
            <a:solidFill>
              <a:srgbClr val="FFC000"/>
            </a:solidFill>
            <a:prstDash val="solid"/>
            <a:round/>
            <a:headEnd type="none" w="med" len="med"/>
            <a:tailEnd type="arrow"/>
          </a:ln>
          <a:effectLst/>
        </p:spPr>
      </p:cxnSp>
      <p:sp>
        <p:nvSpPr>
          <p:cNvPr id="165" name="타원 164"/>
          <p:cNvSpPr/>
          <p:nvPr/>
        </p:nvSpPr>
        <p:spPr bwMode="auto">
          <a:xfrm>
            <a:off x="5283604" y="2060848"/>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166" name="타원 165"/>
          <p:cNvSpPr/>
          <p:nvPr/>
        </p:nvSpPr>
        <p:spPr bwMode="auto">
          <a:xfrm>
            <a:off x="5436004" y="2348880"/>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167" name="타원 166"/>
          <p:cNvSpPr/>
          <p:nvPr/>
        </p:nvSpPr>
        <p:spPr bwMode="auto">
          <a:xfrm>
            <a:off x="5588404" y="2060848"/>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168" name="타원 167"/>
          <p:cNvSpPr/>
          <p:nvPr/>
        </p:nvSpPr>
        <p:spPr bwMode="auto">
          <a:xfrm>
            <a:off x="5787660" y="2348880"/>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169" name="타원 168"/>
          <p:cNvSpPr/>
          <p:nvPr/>
        </p:nvSpPr>
        <p:spPr bwMode="auto">
          <a:xfrm>
            <a:off x="6003684" y="2060848"/>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170" name="타원 169"/>
          <p:cNvSpPr/>
          <p:nvPr/>
        </p:nvSpPr>
        <p:spPr bwMode="auto">
          <a:xfrm>
            <a:off x="5940060" y="2636912"/>
            <a:ext cx="144016" cy="144016"/>
          </a:xfrm>
          <a:prstGeom prst="ellipse">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171" name="타원 170"/>
          <p:cNvSpPr/>
          <p:nvPr/>
        </p:nvSpPr>
        <p:spPr bwMode="auto">
          <a:xfrm>
            <a:off x="5499628" y="2708920"/>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172" name="타원 171"/>
          <p:cNvSpPr/>
          <p:nvPr/>
        </p:nvSpPr>
        <p:spPr bwMode="auto">
          <a:xfrm>
            <a:off x="5139588" y="263691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173" name="타원 172"/>
          <p:cNvSpPr/>
          <p:nvPr/>
        </p:nvSpPr>
        <p:spPr bwMode="auto">
          <a:xfrm>
            <a:off x="5291988" y="299695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174" name="타원 173"/>
          <p:cNvSpPr/>
          <p:nvPr/>
        </p:nvSpPr>
        <p:spPr bwMode="auto">
          <a:xfrm>
            <a:off x="6075692" y="299695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175" name="타원 174"/>
          <p:cNvSpPr/>
          <p:nvPr/>
        </p:nvSpPr>
        <p:spPr bwMode="auto">
          <a:xfrm>
            <a:off x="5787660" y="3068960"/>
            <a:ext cx="144016" cy="144016"/>
          </a:xfrm>
          <a:prstGeom prst="ellipse">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176" name="타원 175"/>
          <p:cNvSpPr/>
          <p:nvPr/>
        </p:nvSpPr>
        <p:spPr bwMode="auto">
          <a:xfrm>
            <a:off x="5940060" y="3789040"/>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177" name="타원 176"/>
          <p:cNvSpPr/>
          <p:nvPr/>
        </p:nvSpPr>
        <p:spPr bwMode="auto">
          <a:xfrm>
            <a:off x="5494274" y="3616413"/>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178" name="타원 177"/>
          <p:cNvSpPr/>
          <p:nvPr/>
        </p:nvSpPr>
        <p:spPr bwMode="auto">
          <a:xfrm>
            <a:off x="5652028" y="3573016"/>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179" name="타원 178"/>
          <p:cNvSpPr/>
          <p:nvPr/>
        </p:nvSpPr>
        <p:spPr bwMode="auto">
          <a:xfrm>
            <a:off x="5804428" y="4005064"/>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180" name="타원 179"/>
          <p:cNvSpPr/>
          <p:nvPr/>
        </p:nvSpPr>
        <p:spPr bwMode="auto">
          <a:xfrm>
            <a:off x="5283604" y="4005064"/>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181" name="타원 180"/>
          <p:cNvSpPr/>
          <p:nvPr/>
        </p:nvSpPr>
        <p:spPr bwMode="auto">
          <a:xfrm>
            <a:off x="5211596" y="3717032"/>
            <a:ext cx="144016" cy="144016"/>
          </a:xfrm>
          <a:prstGeom prst="ellipse">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182" name="타원 181"/>
          <p:cNvSpPr/>
          <p:nvPr/>
        </p:nvSpPr>
        <p:spPr bwMode="auto">
          <a:xfrm>
            <a:off x="5571636" y="407707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183" name="타원 182"/>
          <p:cNvSpPr/>
          <p:nvPr/>
        </p:nvSpPr>
        <p:spPr bwMode="auto">
          <a:xfrm>
            <a:off x="5724036" y="4365104"/>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184" name="타원 183"/>
          <p:cNvSpPr/>
          <p:nvPr/>
        </p:nvSpPr>
        <p:spPr bwMode="auto">
          <a:xfrm>
            <a:off x="6219708" y="4005064"/>
            <a:ext cx="144016" cy="144016"/>
          </a:xfrm>
          <a:prstGeom prst="ellipse">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185" name="타원 184"/>
          <p:cNvSpPr/>
          <p:nvPr/>
        </p:nvSpPr>
        <p:spPr bwMode="auto">
          <a:xfrm>
            <a:off x="6219708" y="3645024"/>
            <a:ext cx="144016" cy="144016"/>
          </a:xfrm>
          <a:prstGeom prst="ellipse">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186" name="타원 185"/>
          <p:cNvSpPr/>
          <p:nvPr/>
        </p:nvSpPr>
        <p:spPr bwMode="auto">
          <a:xfrm>
            <a:off x="6372108" y="3797424"/>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grpSp>
        <p:nvGrpSpPr>
          <p:cNvPr id="187" name="그룹 186"/>
          <p:cNvGrpSpPr/>
          <p:nvPr/>
        </p:nvGrpSpPr>
        <p:grpSpPr>
          <a:xfrm>
            <a:off x="5580020" y="2420888"/>
            <a:ext cx="216024" cy="216024"/>
            <a:chOff x="5732512" y="2946210"/>
            <a:chExt cx="216024" cy="216024"/>
          </a:xfrm>
        </p:grpSpPr>
        <p:cxnSp>
          <p:nvCxnSpPr>
            <p:cNvPr id="188" name="직선 연결선 187"/>
            <p:cNvCxnSpPr/>
            <p:nvPr/>
          </p:nvCxnSpPr>
          <p:spPr bwMode="auto">
            <a:xfrm>
              <a:off x="5732512" y="3048685"/>
              <a:ext cx="216024" cy="0"/>
            </a:xfrm>
            <a:prstGeom prst="line">
              <a:avLst/>
            </a:prstGeom>
            <a:solidFill>
              <a:schemeClr val="accent1"/>
            </a:solidFill>
            <a:ln w="38100" cap="flat" cmpd="sng" algn="ctr">
              <a:solidFill>
                <a:schemeClr val="bg1">
                  <a:lumMod val="50000"/>
                </a:schemeClr>
              </a:solidFill>
              <a:prstDash val="solid"/>
              <a:round/>
              <a:headEnd type="none" w="med" len="med"/>
              <a:tailEnd type="none" w="med" len="med"/>
            </a:ln>
            <a:effectLst/>
          </p:spPr>
        </p:cxnSp>
        <p:cxnSp>
          <p:nvCxnSpPr>
            <p:cNvPr id="189" name="직선 연결선 188"/>
            <p:cNvCxnSpPr/>
            <p:nvPr/>
          </p:nvCxnSpPr>
          <p:spPr bwMode="auto">
            <a:xfrm>
              <a:off x="5847242" y="2946210"/>
              <a:ext cx="0" cy="216024"/>
            </a:xfrm>
            <a:prstGeom prst="line">
              <a:avLst/>
            </a:prstGeom>
            <a:solidFill>
              <a:schemeClr val="accent1"/>
            </a:solidFill>
            <a:ln w="38100" cap="flat" cmpd="sng" algn="ctr">
              <a:solidFill>
                <a:schemeClr val="bg1">
                  <a:lumMod val="50000"/>
                </a:schemeClr>
              </a:solidFill>
              <a:prstDash val="solid"/>
              <a:round/>
              <a:headEnd type="none" w="med" len="med"/>
              <a:tailEnd type="none" w="med" len="med"/>
            </a:ln>
            <a:effectLst/>
          </p:spPr>
        </p:cxnSp>
      </p:grpSp>
      <p:grpSp>
        <p:nvGrpSpPr>
          <p:cNvPr id="190" name="그룹 189"/>
          <p:cNvGrpSpPr/>
          <p:nvPr/>
        </p:nvGrpSpPr>
        <p:grpSpPr>
          <a:xfrm>
            <a:off x="5760040" y="3508401"/>
            <a:ext cx="216024" cy="216024"/>
            <a:chOff x="5732512" y="2946210"/>
            <a:chExt cx="216024" cy="216024"/>
          </a:xfrm>
        </p:grpSpPr>
        <p:cxnSp>
          <p:nvCxnSpPr>
            <p:cNvPr id="191" name="직선 연결선 190"/>
            <p:cNvCxnSpPr/>
            <p:nvPr/>
          </p:nvCxnSpPr>
          <p:spPr bwMode="auto">
            <a:xfrm>
              <a:off x="5732512" y="3048685"/>
              <a:ext cx="216024" cy="0"/>
            </a:xfrm>
            <a:prstGeom prst="line">
              <a:avLst/>
            </a:prstGeom>
            <a:solidFill>
              <a:schemeClr val="accent1"/>
            </a:solidFill>
            <a:ln w="38100" cap="flat" cmpd="sng" algn="ctr">
              <a:solidFill>
                <a:schemeClr val="bg1">
                  <a:lumMod val="50000"/>
                </a:schemeClr>
              </a:solidFill>
              <a:prstDash val="solid"/>
              <a:round/>
              <a:headEnd type="none" w="med" len="med"/>
              <a:tailEnd type="none" w="med" len="med"/>
            </a:ln>
            <a:effectLst/>
          </p:spPr>
        </p:cxnSp>
        <p:cxnSp>
          <p:nvCxnSpPr>
            <p:cNvPr id="192" name="직선 연결선 191"/>
            <p:cNvCxnSpPr/>
            <p:nvPr/>
          </p:nvCxnSpPr>
          <p:spPr bwMode="auto">
            <a:xfrm>
              <a:off x="5847242" y="2946210"/>
              <a:ext cx="0" cy="216024"/>
            </a:xfrm>
            <a:prstGeom prst="line">
              <a:avLst/>
            </a:prstGeom>
            <a:solidFill>
              <a:schemeClr val="accent1"/>
            </a:solidFill>
            <a:ln w="38100" cap="flat" cmpd="sng" algn="ctr">
              <a:solidFill>
                <a:schemeClr val="bg1">
                  <a:lumMod val="50000"/>
                </a:schemeClr>
              </a:solidFill>
              <a:prstDash val="solid"/>
              <a:round/>
              <a:headEnd type="none" w="med" len="med"/>
              <a:tailEnd type="none" w="med" len="med"/>
            </a:ln>
            <a:effectLst/>
          </p:spPr>
        </p:cxnSp>
      </p:grpSp>
      <p:grpSp>
        <p:nvGrpSpPr>
          <p:cNvPr id="193" name="그룹 192"/>
          <p:cNvGrpSpPr/>
          <p:nvPr/>
        </p:nvGrpSpPr>
        <p:grpSpPr>
          <a:xfrm>
            <a:off x="7302173" y="3356992"/>
            <a:ext cx="216024" cy="216024"/>
            <a:chOff x="5732512" y="2946210"/>
            <a:chExt cx="216024" cy="216024"/>
          </a:xfrm>
        </p:grpSpPr>
        <p:cxnSp>
          <p:nvCxnSpPr>
            <p:cNvPr id="194" name="직선 연결선 193"/>
            <p:cNvCxnSpPr/>
            <p:nvPr/>
          </p:nvCxnSpPr>
          <p:spPr bwMode="auto">
            <a:xfrm>
              <a:off x="5732512" y="3048685"/>
              <a:ext cx="216024" cy="0"/>
            </a:xfrm>
            <a:prstGeom prst="line">
              <a:avLst/>
            </a:prstGeom>
            <a:solidFill>
              <a:schemeClr val="accent1"/>
            </a:solidFill>
            <a:ln w="38100" cap="flat" cmpd="sng" algn="ctr">
              <a:solidFill>
                <a:schemeClr val="bg1">
                  <a:lumMod val="50000"/>
                </a:schemeClr>
              </a:solidFill>
              <a:prstDash val="solid"/>
              <a:round/>
              <a:headEnd type="none" w="med" len="med"/>
              <a:tailEnd type="none" w="med" len="med"/>
            </a:ln>
            <a:effectLst/>
          </p:spPr>
        </p:cxnSp>
        <p:cxnSp>
          <p:nvCxnSpPr>
            <p:cNvPr id="195" name="직선 연결선 194"/>
            <p:cNvCxnSpPr/>
            <p:nvPr/>
          </p:nvCxnSpPr>
          <p:spPr bwMode="auto">
            <a:xfrm>
              <a:off x="5847242" y="2946210"/>
              <a:ext cx="0" cy="216024"/>
            </a:xfrm>
            <a:prstGeom prst="line">
              <a:avLst/>
            </a:prstGeom>
            <a:solidFill>
              <a:schemeClr val="accent1"/>
            </a:solidFill>
            <a:ln w="38100" cap="flat" cmpd="sng" algn="ctr">
              <a:solidFill>
                <a:schemeClr val="bg1">
                  <a:lumMod val="50000"/>
                </a:schemeClr>
              </a:solidFill>
              <a:prstDash val="solid"/>
              <a:round/>
              <a:headEnd type="none" w="med" len="med"/>
              <a:tailEnd type="none" w="med" len="med"/>
            </a:ln>
            <a:effectLst/>
          </p:spPr>
        </p:cxnSp>
      </p:grpSp>
      <p:sp>
        <p:nvSpPr>
          <p:cNvPr id="196" name="타원 195"/>
          <p:cNvSpPr/>
          <p:nvPr/>
        </p:nvSpPr>
        <p:spPr bwMode="auto">
          <a:xfrm>
            <a:off x="6651756" y="191683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197" name="타원 196"/>
          <p:cNvSpPr/>
          <p:nvPr/>
        </p:nvSpPr>
        <p:spPr bwMode="auto">
          <a:xfrm>
            <a:off x="6804156" y="2204864"/>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198" name="타원 197"/>
          <p:cNvSpPr/>
          <p:nvPr/>
        </p:nvSpPr>
        <p:spPr bwMode="auto">
          <a:xfrm>
            <a:off x="6956556" y="1916832"/>
            <a:ext cx="144016" cy="144016"/>
          </a:xfrm>
          <a:prstGeom prst="ellipse">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199" name="타원 198"/>
          <p:cNvSpPr/>
          <p:nvPr/>
        </p:nvSpPr>
        <p:spPr bwMode="auto">
          <a:xfrm>
            <a:off x="7154709" y="2058466"/>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200" name="타원 199"/>
          <p:cNvSpPr/>
          <p:nvPr/>
        </p:nvSpPr>
        <p:spPr bwMode="auto">
          <a:xfrm>
            <a:off x="7371836" y="191683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201" name="타원 200"/>
          <p:cNvSpPr/>
          <p:nvPr/>
        </p:nvSpPr>
        <p:spPr bwMode="auto">
          <a:xfrm>
            <a:off x="7179518" y="2384884"/>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202" name="타원 201"/>
          <p:cNvSpPr/>
          <p:nvPr/>
        </p:nvSpPr>
        <p:spPr bwMode="auto">
          <a:xfrm>
            <a:off x="7010693" y="255042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203" name="타원 202"/>
          <p:cNvSpPr/>
          <p:nvPr/>
        </p:nvSpPr>
        <p:spPr bwMode="auto">
          <a:xfrm>
            <a:off x="6507740" y="2492896"/>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204" name="타원 203"/>
          <p:cNvSpPr/>
          <p:nvPr/>
        </p:nvSpPr>
        <p:spPr bwMode="auto">
          <a:xfrm>
            <a:off x="7514180" y="2172490"/>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205" name="타원 204"/>
          <p:cNvSpPr/>
          <p:nvPr/>
        </p:nvSpPr>
        <p:spPr bwMode="auto">
          <a:xfrm>
            <a:off x="7252124" y="2688865"/>
            <a:ext cx="144016" cy="144016"/>
          </a:xfrm>
          <a:prstGeom prst="ellipse">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206" name="타원 205"/>
          <p:cNvSpPr/>
          <p:nvPr/>
        </p:nvSpPr>
        <p:spPr bwMode="auto">
          <a:xfrm>
            <a:off x="6687946" y="2636912"/>
            <a:ext cx="144016" cy="144016"/>
          </a:xfrm>
          <a:prstGeom prst="ellipse">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grpSp>
        <p:nvGrpSpPr>
          <p:cNvPr id="207" name="그룹 206"/>
          <p:cNvGrpSpPr/>
          <p:nvPr/>
        </p:nvGrpSpPr>
        <p:grpSpPr>
          <a:xfrm>
            <a:off x="6866677" y="2508845"/>
            <a:ext cx="216024" cy="216024"/>
            <a:chOff x="5732512" y="2946210"/>
            <a:chExt cx="216024" cy="216024"/>
          </a:xfrm>
        </p:grpSpPr>
        <p:cxnSp>
          <p:nvCxnSpPr>
            <p:cNvPr id="208" name="직선 연결선 207"/>
            <p:cNvCxnSpPr/>
            <p:nvPr/>
          </p:nvCxnSpPr>
          <p:spPr bwMode="auto">
            <a:xfrm>
              <a:off x="5732512" y="3048685"/>
              <a:ext cx="216024" cy="0"/>
            </a:xfrm>
            <a:prstGeom prst="line">
              <a:avLst/>
            </a:prstGeom>
            <a:solidFill>
              <a:schemeClr val="accent1"/>
            </a:solidFill>
            <a:ln w="38100" cap="flat" cmpd="sng" algn="ctr">
              <a:solidFill>
                <a:schemeClr val="bg1">
                  <a:lumMod val="50000"/>
                </a:schemeClr>
              </a:solidFill>
              <a:prstDash val="solid"/>
              <a:round/>
              <a:headEnd type="none" w="med" len="med"/>
              <a:tailEnd type="none" w="med" len="med"/>
            </a:ln>
            <a:effectLst/>
          </p:spPr>
        </p:cxnSp>
        <p:cxnSp>
          <p:nvCxnSpPr>
            <p:cNvPr id="209" name="직선 연결선 208"/>
            <p:cNvCxnSpPr/>
            <p:nvPr/>
          </p:nvCxnSpPr>
          <p:spPr bwMode="auto">
            <a:xfrm>
              <a:off x="5847242" y="2946210"/>
              <a:ext cx="0" cy="216024"/>
            </a:xfrm>
            <a:prstGeom prst="line">
              <a:avLst/>
            </a:prstGeom>
            <a:solidFill>
              <a:schemeClr val="accent1"/>
            </a:solidFill>
            <a:ln w="38100" cap="flat" cmpd="sng" algn="ctr">
              <a:solidFill>
                <a:schemeClr val="bg1">
                  <a:lumMod val="50000"/>
                </a:schemeClr>
              </a:solidFill>
              <a:prstDash val="solid"/>
              <a:round/>
              <a:headEnd type="none" w="med" len="med"/>
              <a:tailEnd type="none" w="med" len="med"/>
            </a:ln>
            <a:effectLst/>
          </p:spPr>
        </p:cxnSp>
      </p:grpSp>
      <p:sp>
        <p:nvSpPr>
          <p:cNvPr id="210" name="타원 209"/>
          <p:cNvSpPr/>
          <p:nvPr/>
        </p:nvSpPr>
        <p:spPr bwMode="auto">
          <a:xfrm>
            <a:off x="7368698" y="3789002"/>
            <a:ext cx="144016" cy="144016"/>
          </a:xfrm>
          <a:prstGeom prst="ellipse">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211" name="타원 210"/>
          <p:cNvSpPr/>
          <p:nvPr/>
        </p:nvSpPr>
        <p:spPr bwMode="auto">
          <a:xfrm>
            <a:off x="7109939" y="3455543"/>
            <a:ext cx="144016" cy="144016"/>
          </a:xfrm>
          <a:prstGeom prst="ellipse">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212" name="타원 211"/>
          <p:cNvSpPr/>
          <p:nvPr/>
        </p:nvSpPr>
        <p:spPr bwMode="auto">
          <a:xfrm>
            <a:off x="7643268" y="3092501"/>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213" name="타원 212"/>
          <p:cNvSpPr/>
          <p:nvPr/>
        </p:nvSpPr>
        <p:spPr bwMode="auto">
          <a:xfrm>
            <a:off x="7010693" y="3666423"/>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214" name="타원 213"/>
          <p:cNvSpPr/>
          <p:nvPr/>
        </p:nvSpPr>
        <p:spPr bwMode="auto">
          <a:xfrm>
            <a:off x="7296690" y="3212976"/>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215" name="타원 214"/>
          <p:cNvSpPr/>
          <p:nvPr/>
        </p:nvSpPr>
        <p:spPr bwMode="auto">
          <a:xfrm>
            <a:off x="7449090" y="3572197"/>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216" name="타원 215"/>
          <p:cNvSpPr/>
          <p:nvPr/>
        </p:nvSpPr>
        <p:spPr bwMode="auto">
          <a:xfrm>
            <a:off x="7037931" y="3284984"/>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217" name="타원 216"/>
          <p:cNvSpPr/>
          <p:nvPr/>
        </p:nvSpPr>
        <p:spPr bwMode="auto">
          <a:xfrm>
            <a:off x="7100572" y="3869528"/>
            <a:ext cx="144016" cy="144016"/>
          </a:xfrm>
          <a:prstGeom prst="ellipse">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218" name="타원 217"/>
          <p:cNvSpPr/>
          <p:nvPr/>
        </p:nvSpPr>
        <p:spPr bwMode="auto">
          <a:xfrm>
            <a:off x="7668344" y="3669758"/>
            <a:ext cx="144016" cy="144016"/>
          </a:xfrm>
          <a:prstGeom prst="ellipse">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219" name="타원 218"/>
          <p:cNvSpPr/>
          <p:nvPr/>
        </p:nvSpPr>
        <p:spPr bwMode="auto">
          <a:xfrm>
            <a:off x="7740352" y="3392996"/>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220" name="타원 219"/>
          <p:cNvSpPr/>
          <p:nvPr/>
        </p:nvSpPr>
        <p:spPr bwMode="auto">
          <a:xfrm>
            <a:off x="7449090" y="3976453"/>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224" name="타원 223"/>
          <p:cNvSpPr/>
          <p:nvPr/>
        </p:nvSpPr>
        <p:spPr bwMode="auto">
          <a:xfrm>
            <a:off x="5931676" y="4229472"/>
            <a:ext cx="144016" cy="144016"/>
          </a:xfrm>
          <a:prstGeom prst="ellipse">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226" name="타원 225"/>
          <p:cNvSpPr/>
          <p:nvPr/>
        </p:nvSpPr>
        <p:spPr bwMode="auto">
          <a:xfrm>
            <a:off x="7884367" y="2636912"/>
            <a:ext cx="161933" cy="144016"/>
          </a:xfrm>
          <a:prstGeom prst="ellipse">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aseline="-25000" smtClean="0">
              <a:solidFill>
                <a:srgbClr val="000000"/>
              </a:solidFill>
              <a:latin typeface="Arial" pitchFamily="34" charset="0"/>
              <a:ea typeface="HY견고딕" pitchFamily="18" charset="-127"/>
            </a:endParaRPr>
          </a:p>
        </p:txBody>
      </p:sp>
      <p:sp>
        <p:nvSpPr>
          <p:cNvPr id="227" name="타원 226"/>
          <p:cNvSpPr/>
          <p:nvPr/>
        </p:nvSpPr>
        <p:spPr bwMode="auto">
          <a:xfrm>
            <a:off x="7884367" y="2316581"/>
            <a:ext cx="161933" cy="144016"/>
          </a:xfrm>
          <a:prstGeom prst="ellipse">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aseline="-25000" smtClean="0">
              <a:solidFill>
                <a:srgbClr val="000000"/>
              </a:solidFill>
              <a:latin typeface="Arial" pitchFamily="34" charset="0"/>
              <a:ea typeface="HY견고딕" pitchFamily="18" charset="-127"/>
            </a:endParaRPr>
          </a:p>
        </p:txBody>
      </p:sp>
      <p:sp>
        <p:nvSpPr>
          <p:cNvPr id="228" name="TextBox 227"/>
          <p:cNvSpPr txBox="1"/>
          <p:nvPr/>
        </p:nvSpPr>
        <p:spPr>
          <a:xfrm>
            <a:off x="8072693" y="2175388"/>
            <a:ext cx="971600" cy="738664"/>
          </a:xfrm>
          <a:prstGeom prst="rect">
            <a:avLst/>
          </a:prstGeom>
          <a:noFill/>
        </p:spPr>
        <p:txBody>
          <a:bodyPr wrap="square" rtlCol="0">
            <a:spAutoFit/>
          </a:bodyPr>
          <a:lstStyle/>
          <a:p>
            <a:pPr fontAlgn="base">
              <a:lnSpc>
                <a:spcPct val="150000"/>
              </a:lnSpc>
              <a:spcBef>
                <a:spcPct val="0"/>
              </a:spcBef>
              <a:spcAft>
                <a:spcPct val="0"/>
              </a:spcAft>
            </a:pPr>
            <a:r>
              <a:rPr kumimoji="1" lang="en-US" altLang="ko-KR" sz="1400" dirty="0" smtClean="0">
                <a:solidFill>
                  <a:srgbClr val="000000"/>
                </a:solidFill>
                <a:latin typeface="Arial" charset="0"/>
                <a:ea typeface="HY견고딕" pitchFamily="18" charset="-127"/>
              </a:rPr>
              <a:t>Reducer1</a:t>
            </a:r>
          </a:p>
          <a:p>
            <a:pPr fontAlgn="base">
              <a:lnSpc>
                <a:spcPct val="150000"/>
              </a:lnSpc>
              <a:spcBef>
                <a:spcPct val="0"/>
              </a:spcBef>
              <a:spcAft>
                <a:spcPct val="0"/>
              </a:spcAft>
            </a:pPr>
            <a:r>
              <a:rPr kumimoji="1" lang="en-US" altLang="ko-KR" sz="1400" dirty="0" smtClean="0">
                <a:solidFill>
                  <a:srgbClr val="000000"/>
                </a:solidFill>
                <a:latin typeface="Arial" charset="0"/>
                <a:ea typeface="HY견고딕" pitchFamily="18" charset="-127"/>
              </a:rPr>
              <a:t>Reducer2</a:t>
            </a:r>
            <a:endParaRPr kumimoji="1" lang="ko-KR" altLang="en-US" sz="1400" dirty="0">
              <a:solidFill>
                <a:srgbClr val="000000"/>
              </a:solidFill>
              <a:latin typeface="Arial" charset="0"/>
              <a:ea typeface="HY견고딕" pitchFamily="18" charset="-127"/>
            </a:endParaRPr>
          </a:p>
        </p:txBody>
      </p:sp>
      <p:sp>
        <p:nvSpPr>
          <p:cNvPr id="229" name="모서리가 둥근 직사각형 228"/>
          <p:cNvSpPr/>
          <p:nvPr/>
        </p:nvSpPr>
        <p:spPr bwMode="auto">
          <a:xfrm>
            <a:off x="7812359" y="2202482"/>
            <a:ext cx="1231933" cy="711570"/>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grpSp>
        <p:nvGrpSpPr>
          <p:cNvPr id="230" name="그룹 229"/>
          <p:cNvGrpSpPr/>
          <p:nvPr/>
        </p:nvGrpSpPr>
        <p:grpSpPr>
          <a:xfrm>
            <a:off x="7236296" y="3509392"/>
            <a:ext cx="216024" cy="216024"/>
            <a:chOff x="5732512" y="2946210"/>
            <a:chExt cx="216024" cy="216024"/>
          </a:xfrm>
        </p:grpSpPr>
        <p:cxnSp>
          <p:nvCxnSpPr>
            <p:cNvPr id="231" name="직선 연결선 230"/>
            <p:cNvCxnSpPr/>
            <p:nvPr/>
          </p:nvCxnSpPr>
          <p:spPr bwMode="auto">
            <a:xfrm>
              <a:off x="5732512" y="3048685"/>
              <a:ext cx="216024"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32" name="직선 연결선 231"/>
            <p:cNvCxnSpPr/>
            <p:nvPr/>
          </p:nvCxnSpPr>
          <p:spPr bwMode="auto">
            <a:xfrm>
              <a:off x="5847242" y="2946210"/>
              <a:ext cx="0" cy="216024"/>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grpSp>
        <p:nvGrpSpPr>
          <p:cNvPr id="233" name="그룹 232"/>
          <p:cNvGrpSpPr/>
          <p:nvPr/>
        </p:nvGrpSpPr>
        <p:grpSpPr>
          <a:xfrm>
            <a:off x="5724128" y="3861048"/>
            <a:ext cx="216024" cy="216024"/>
            <a:chOff x="5732512" y="2946210"/>
            <a:chExt cx="216024" cy="216024"/>
          </a:xfrm>
        </p:grpSpPr>
        <p:cxnSp>
          <p:nvCxnSpPr>
            <p:cNvPr id="234" name="직선 연결선 233"/>
            <p:cNvCxnSpPr/>
            <p:nvPr/>
          </p:nvCxnSpPr>
          <p:spPr bwMode="auto">
            <a:xfrm>
              <a:off x="5732512" y="3048685"/>
              <a:ext cx="216024"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35" name="직선 연결선 234"/>
            <p:cNvCxnSpPr/>
            <p:nvPr/>
          </p:nvCxnSpPr>
          <p:spPr bwMode="auto">
            <a:xfrm>
              <a:off x="5847242" y="2946210"/>
              <a:ext cx="0" cy="216024"/>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grpSp>
        <p:nvGrpSpPr>
          <p:cNvPr id="236" name="그룹 235"/>
          <p:cNvGrpSpPr/>
          <p:nvPr/>
        </p:nvGrpSpPr>
        <p:grpSpPr>
          <a:xfrm>
            <a:off x="5652120" y="2564904"/>
            <a:ext cx="216024" cy="216024"/>
            <a:chOff x="5732512" y="2946210"/>
            <a:chExt cx="216024" cy="216024"/>
          </a:xfrm>
        </p:grpSpPr>
        <p:cxnSp>
          <p:nvCxnSpPr>
            <p:cNvPr id="237" name="직선 연결선 236"/>
            <p:cNvCxnSpPr/>
            <p:nvPr/>
          </p:nvCxnSpPr>
          <p:spPr bwMode="auto">
            <a:xfrm>
              <a:off x="5732512" y="3048685"/>
              <a:ext cx="216024"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38" name="직선 연결선 237"/>
            <p:cNvCxnSpPr/>
            <p:nvPr/>
          </p:nvCxnSpPr>
          <p:spPr bwMode="auto">
            <a:xfrm>
              <a:off x="5847242" y="2946210"/>
              <a:ext cx="0" cy="216024"/>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grpSp>
        <p:nvGrpSpPr>
          <p:cNvPr id="239" name="그룹 238"/>
          <p:cNvGrpSpPr/>
          <p:nvPr/>
        </p:nvGrpSpPr>
        <p:grpSpPr>
          <a:xfrm>
            <a:off x="7020272" y="2204864"/>
            <a:ext cx="216024" cy="216024"/>
            <a:chOff x="5732512" y="2946210"/>
            <a:chExt cx="216024" cy="216024"/>
          </a:xfrm>
        </p:grpSpPr>
        <p:cxnSp>
          <p:nvCxnSpPr>
            <p:cNvPr id="240" name="직선 연결선 239"/>
            <p:cNvCxnSpPr/>
            <p:nvPr/>
          </p:nvCxnSpPr>
          <p:spPr bwMode="auto">
            <a:xfrm>
              <a:off x="5732512" y="3048685"/>
              <a:ext cx="216024"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41" name="직선 연결선 240"/>
            <p:cNvCxnSpPr/>
            <p:nvPr/>
          </p:nvCxnSpPr>
          <p:spPr bwMode="auto">
            <a:xfrm>
              <a:off x="5847242" y="2946210"/>
              <a:ext cx="0" cy="216024"/>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cxnSp>
        <p:nvCxnSpPr>
          <p:cNvPr id="93" name="직선 화살표 연결선 92"/>
          <p:cNvCxnSpPr/>
          <p:nvPr/>
        </p:nvCxnSpPr>
        <p:spPr bwMode="auto">
          <a:xfrm>
            <a:off x="5719844" y="2528463"/>
            <a:ext cx="47006" cy="144453"/>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cxnSp>
        <p:nvCxnSpPr>
          <p:cNvPr id="96" name="직선 화살표 연결선 95"/>
          <p:cNvCxnSpPr/>
          <p:nvPr/>
        </p:nvCxnSpPr>
        <p:spPr bwMode="auto">
          <a:xfrm flipH="1">
            <a:off x="5838858" y="3620330"/>
            <a:ext cx="56814" cy="343193"/>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cxnSp>
        <p:nvCxnSpPr>
          <p:cNvPr id="98" name="직선 화살표 연결선 97"/>
          <p:cNvCxnSpPr/>
          <p:nvPr/>
        </p:nvCxnSpPr>
        <p:spPr bwMode="auto">
          <a:xfrm flipV="1">
            <a:off x="6984963" y="2307339"/>
            <a:ext cx="143321" cy="293350"/>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cxnSp>
        <p:nvCxnSpPr>
          <p:cNvPr id="100" name="직선 화살표 연결선 99"/>
          <p:cNvCxnSpPr/>
          <p:nvPr/>
        </p:nvCxnSpPr>
        <p:spPr bwMode="auto">
          <a:xfrm flipH="1">
            <a:off x="7351026" y="3465005"/>
            <a:ext cx="65877" cy="134554"/>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sp>
        <p:nvSpPr>
          <p:cNvPr id="14" name="TextBox 13"/>
          <p:cNvSpPr txBox="1"/>
          <p:nvPr/>
        </p:nvSpPr>
        <p:spPr>
          <a:xfrm>
            <a:off x="7056623" y="5095817"/>
            <a:ext cx="1331801" cy="523220"/>
          </a:xfrm>
          <a:prstGeom prst="rect">
            <a:avLst/>
          </a:prstGeom>
          <a:noFill/>
        </p:spPr>
        <p:txBody>
          <a:bodyPr wrap="square" rtlCol="0">
            <a:spAutoFit/>
          </a:bodyPr>
          <a:lstStyle/>
          <a:p>
            <a:pPr fontAlgn="base">
              <a:spcBef>
                <a:spcPct val="0"/>
              </a:spcBef>
              <a:spcAft>
                <a:spcPct val="0"/>
              </a:spcAft>
            </a:pPr>
            <a:r>
              <a:rPr kumimoji="1" lang="en-US" altLang="ko-KR" sz="1400" dirty="0" smtClean="0">
                <a:solidFill>
                  <a:srgbClr val="000000"/>
                </a:solidFill>
                <a:latin typeface="Arial" charset="0"/>
                <a:ea typeface="HY견고딕" pitchFamily="18" charset="-127"/>
              </a:rPr>
              <a:t>New centroids for C1 and C2</a:t>
            </a:r>
            <a:endParaRPr kumimoji="1" lang="ko-KR" altLang="en-US" sz="1400" dirty="0">
              <a:solidFill>
                <a:srgbClr val="000000"/>
              </a:solidFill>
              <a:latin typeface="Arial" charset="0"/>
              <a:ea typeface="HY견고딕" pitchFamily="18" charset="-127"/>
            </a:endParaRPr>
          </a:p>
        </p:txBody>
      </p:sp>
      <p:sp>
        <p:nvSpPr>
          <p:cNvPr id="108" name="TextBox 107"/>
          <p:cNvSpPr txBox="1"/>
          <p:nvPr/>
        </p:nvSpPr>
        <p:spPr>
          <a:xfrm>
            <a:off x="7092280" y="5821238"/>
            <a:ext cx="1331801" cy="523220"/>
          </a:xfrm>
          <a:prstGeom prst="rect">
            <a:avLst/>
          </a:prstGeom>
          <a:noFill/>
        </p:spPr>
        <p:txBody>
          <a:bodyPr wrap="square" rtlCol="0">
            <a:spAutoFit/>
          </a:bodyPr>
          <a:lstStyle/>
          <a:p>
            <a:pPr fontAlgn="base">
              <a:spcBef>
                <a:spcPct val="0"/>
              </a:spcBef>
              <a:spcAft>
                <a:spcPct val="0"/>
              </a:spcAft>
            </a:pPr>
            <a:r>
              <a:rPr kumimoji="1" lang="en-US" altLang="ko-KR" sz="1400" dirty="0" smtClean="0">
                <a:solidFill>
                  <a:srgbClr val="000000"/>
                </a:solidFill>
                <a:latin typeface="Arial" charset="0"/>
                <a:ea typeface="HY견고딕" pitchFamily="18" charset="-127"/>
              </a:rPr>
              <a:t>New centroids for C3 and C4</a:t>
            </a:r>
            <a:endParaRPr kumimoji="1" lang="ko-KR" altLang="en-US" sz="1400" dirty="0">
              <a:solidFill>
                <a:srgbClr val="000000"/>
              </a:solidFill>
              <a:latin typeface="Arial" charset="0"/>
              <a:ea typeface="HY견고딕" pitchFamily="18" charset="-127"/>
            </a:endParaRPr>
          </a:p>
        </p:txBody>
      </p:sp>
      <p:cxnSp>
        <p:nvCxnSpPr>
          <p:cNvPr id="16" name="직선 화살표 연결선 15"/>
          <p:cNvCxnSpPr>
            <a:stCxn id="157" idx="3"/>
            <a:endCxn id="14" idx="1"/>
          </p:cNvCxnSpPr>
          <p:nvPr/>
        </p:nvCxnSpPr>
        <p:spPr bwMode="auto">
          <a:xfrm>
            <a:off x="6772493" y="5356769"/>
            <a:ext cx="284130" cy="65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1" name="직선 화살표 연결선 110"/>
          <p:cNvCxnSpPr>
            <a:stCxn id="158" idx="3"/>
            <a:endCxn id="108" idx="1"/>
          </p:cNvCxnSpPr>
          <p:nvPr/>
        </p:nvCxnSpPr>
        <p:spPr bwMode="auto">
          <a:xfrm flipV="1">
            <a:off x="6768058" y="6082848"/>
            <a:ext cx="324222" cy="496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9" name="TextBox 18"/>
          <p:cNvSpPr txBox="1"/>
          <p:nvPr/>
        </p:nvSpPr>
        <p:spPr>
          <a:xfrm>
            <a:off x="4428076" y="4149080"/>
            <a:ext cx="1152036" cy="400110"/>
          </a:xfrm>
          <a:prstGeom prst="rect">
            <a:avLst/>
          </a:prstGeom>
          <a:noFill/>
        </p:spPr>
        <p:txBody>
          <a:bodyPr wrap="square" rtlCol="0">
            <a:spAutoFit/>
          </a:bodyPr>
          <a:lstStyle/>
          <a:p>
            <a:pPr fontAlgn="base">
              <a:spcBef>
                <a:spcPct val="0"/>
              </a:spcBef>
              <a:spcAft>
                <a:spcPct val="0"/>
              </a:spcAft>
            </a:pPr>
            <a:r>
              <a:rPr kumimoji="1" lang="en-US" altLang="ko-KR" sz="2000" b="1" dirty="0" smtClean="0">
                <a:solidFill>
                  <a:srgbClr val="C00000"/>
                </a:solidFill>
                <a:latin typeface="Arial" charset="0"/>
                <a:ea typeface="HY견고딕" pitchFamily="18" charset="-127"/>
              </a:rPr>
              <a:t>Repeat</a:t>
            </a:r>
            <a:endParaRPr kumimoji="1" lang="ko-KR" altLang="en-US" sz="2000" b="1" dirty="0">
              <a:solidFill>
                <a:srgbClr val="C00000"/>
              </a:solidFill>
              <a:latin typeface="Arial" charset="0"/>
              <a:ea typeface="HY견고딕" pitchFamily="18" charset="-127"/>
            </a:endParaRPr>
          </a:p>
        </p:txBody>
      </p:sp>
      <p:sp>
        <p:nvSpPr>
          <p:cNvPr id="20" name="오른쪽 중괄호 19"/>
          <p:cNvSpPr/>
          <p:nvPr/>
        </p:nvSpPr>
        <p:spPr bwMode="auto">
          <a:xfrm rot="16200000">
            <a:off x="4795480" y="1477164"/>
            <a:ext cx="344967" cy="6408879"/>
          </a:xfrm>
          <a:prstGeom prst="rightBrace">
            <a:avLst>
              <a:gd name="adj1" fmla="val 79224"/>
              <a:gd name="adj2" fmla="val 50000"/>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ko-KR" altLang="en-US" b="1" baseline="-25000" smtClean="0">
              <a:solidFill>
                <a:srgbClr val="000000"/>
              </a:solidFill>
              <a:latin typeface="Arial" pitchFamily="34" charset="0"/>
              <a:ea typeface="HY견고딕" pitchFamily="18" charset="-127"/>
            </a:endParaRPr>
          </a:p>
        </p:txBody>
      </p:sp>
      <p:sp>
        <p:nvSpPr>
          <p:cNvPr id="105" name="TextBox 104"/>
          <p:cNvSpPr txBox="1"/>
          <p:nvPr/>
        </p:nvSpPr>
        <p:spPr>
          <a:xfrm>
            <a:off x="4389768" y="6073551"/>
            <a:ext cx="1404156" cy="307777"/>
          </a:xfrm>
          <a:prstGeom prst="rect">
            <a:avLst/>
          </a:prstGeom>
          <a:noFill/>
        </p:spPr>
        <p:txBody>
          <a:bodyPr wrap="square" rtlCol="0">
            <a:spAutoFit/>
          </a:bodyPr>
          <a:lstStyle/>
          <a:p>
            <a:pPr fontAlgn="base">
              <a:spcBef>
                <a:spcPct val="0"/>
              </a:spcBef>
              <a:spcAft>
                <a:spcPct val="0"/>
              </a:spcAft>
            </a:pPr>
            <a:r>
              <a:rPr kumimoji="1" lang="en-US" altLang="ko-KR" sz="1400" b="1" dirty="0" smtClean="0">
                <a:solidFill>
                  <a:srgbClr val="333399"/>
                </a:solidFill>
                <a:latin typeface="Arial" charset="0"/>
                <a:ea typeface="HY견고딕" pitchFamily="18" charset="-127"/>
              </a:rPr>
              <a:t>(3, …), (4, …)</a:t>
            </a:r>
            <a:endParaRPr kumimoji="1" lang="ko-KR" altLang="en-US" sz="1400" b="1" dirty="0">
              <a:solidFill>
                <a:srgbClr val="333399"/>
              </a:solidFill>
              <a:latin typeface="Arial" charset="0"/>
              <a:ea typeface="HY견고딕" pitchFamily="18" charset="-127"/>
            </a:endParaRPr>
          </a:p>
        </p:txBody>
      </p:sp>
      <p:sp>
        <p:nvSpPr>
          <p:cNvPr id="106" name="TextBox 105"/>
          <p:cNvSpPr txBox="1"/>
          <p:nvPr/>
        </p:nvSpPr>
        <p:spPr>
          <a:xfrm>
            <a:off x="611560" y="652626"/>
            <a:ext cx="2153443" cy="400110"/>
          </a:xfrm>
          <a:prstGeom prst="rect">
            <a:avLst/>
          </a:prstGeom>
          <a:noFill/>
        </p:spPr>
        <p:txBody>
          <a:bodyPr wrap="square" rtlCol="0">
            <a:spAutoFit/>
          </a:bodyPr>
          <a:lstStyle/>
          <a:p>
            <a:pPr fontAlgn="base">
              <a:spcBef>
                <a:spcPct val="0"/>
              </a:spcBef>
              <a:spcAft>
                <a:spcPct val="0"/>
              </a:spcAft>
            </a:pPr>
            <a:r>
              <a:rPr kumimoji="1" lang="en-US" altLang="ko-KR" sz="2000" b="1" dirty="0">
                <a:solidFill>
                  <a:srgbClr val="2D2D8A"/>
                </a:solidFill>
                <a:latin typeface="Arial" charset="0"/>
                <a:ea typeface="HY견고딕" pitchFamily="18" charset="-127"/>
              </a:rPr>
              <a:t>[Chu et al., 2006]</a:t>
            </a:r>
            <a:endParaRPr kumimoji="1" lang="ko-KR" altLang="en-US" sz="2000" b="1" dirty="0">
              <a:solidFill>
                <a:srgbClr val="2D2D8A"/>
              </a:solidFill>
              <a:latin typeface="Arial" charset="0"/>
              <a:ea typeface="HY견고딕" pitchFamily="18" charset="-127"/>
            </a:endParaRPr>
          </a:p>
        </p:txBody>
      </p:sp>
    </p:spTree>
    <p:extLst>
      <p:ext uri="{BB962C8B-B14F-4D97-AF65-F5344CB8AC3E}">
        <p14:creationId xmlns:p14="http://schemas.microsoft.com/office/powerpoint/2010/main" val="411060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3708" y="2204864"/>
            <a:ext cx="5256584" cy="1754326"/>
          </a:xfrm>
          <a:prstGeom prst="rect">
            <a:avLst/>
          </a:prstGeom>
          <a:noFill/>
        </p:spPr>
        <p:txBody>
          <a:bodyPr wrap="square" rtlCol="0">
            <a:spAutoFit/>
          </a:bodyPr>
          <a:lstStyle/>
          <a:p>
            <a:pPr algn="ctr"/>
            <a:r>
              <a:rPr lang="en-US" altLang="ko-KR" sz="6000" dirty="0" smtClean="0">
                <a:solidFill>
                  <a:srgbClr val="000000"/>
                </a:solidFill>
              </a:rPr>
              <a:t>Thank You!</a:t>
            </a:r>
          </a:p>
          <a:p>
            <a:pPr algn="ctr"/>
            <a:r>
              <a:rPr lang="en-US" altLang="ko-KR" sz="4800" dirty="0" smtClean="0">
                <a:solidFill>
                  <a:srgbClr val="000000"/>
                </a:solidFill>
              </a:rPr>
              <a:t>Any Questions?</a:t>
            </a:r>
            <a:endParaRPr lang="ko-KR" altLang="en-US" sz="4800" dirty="0">
              <a:solidFill>
                <a:srgbClr val="000000"/>
              </a:solidFill>
            </a:endParaRPr>
          </a:p>
        </p:txBody>
      </p:sp>
    </p:spTree>
    <p:extLst>
      <p:ext uri="{BB962C8B-B14F-4D97-AF65-F5344CB8AC3E}">
        <p14:creationId xmlns:p14="http://schemas.microsoft.com/office/powerpoint/2010/main" val="5086373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600200" y="123445"/>
            <a:ext cx="5943600" cy="1015016"/>
          </a:xfrm>
        </p:spPr>
        <p:txBody>
          <a:bodyPr/>
          <a:lstStyle/>
          <a:p>
            <a:endParaRPr lang="ko-KR" altLang="en-US"/>
          </a:p>
        </p:txBody>
      </p:sp>
      <p:sp>
        <p:nvSpPr>
          <p:cNvPr id="3" name="내용 개체 틀 2"/>
          <p:cNvSpPr>
            <a:spLocks noGrp="1"/>
          </p:cNvSpPr>
          <p:nvPr>
            <p:ph idx="1"/>
          </p:nvPr>
        </p:nvSpPr>
        <p:spPr>
          <a:xfrm>
            <a:off x="457200" y="1282477"/>
            <a:ext cx="8229600" cy="4857720"/>
          </a:xfrm>
        </p:spPr>
        <p:txBody>
          <a:bodyPr/>
          <a:lstStyle/>
          <a:p>
            <a:endParaRPr lang="ko-KR" altLang="en-US"/>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3" y="23753"/>
            <a:ext cx="9138628" cy="6141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789" y="186085"/>
            <a:ext cx="1865963" cy="1384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444208" y="102697"/>
            <a:ext cx="2592288" cy="369332"/>
          </a:xfrm>
          <a:prstGeom prst="rect">
            <a:avLst/>
          </a:prstGeom>
          <a:noFill/>
        </p:spPr>
        <p:txBody>
          <a:bodyPr wrap="square" rtlCol="0">
            <a:spAutoFit/>
          </a:bodyPr>
          <a:lstStyle/>
          <a:p>
            <a:r>
              <a:rPr lang="en-US" altLang="ko-KR" b="1" dirty="0" smtClean="0">
                <a:solidFill>
                  <a:schemeClr val="bg1"/>
                </a:solidFill>
              </a:rPr>
              <a:t>Fantastic Voyage (1966)</a:t>
            </a:r>
            <a:endParaRPr lang="ko-KR" altLang="en-US" b="1" dirty="0">
              <a:solidFill>
                <a:schemeClr val="bg1"/>
              </a:solidFill>
            </a:endParaRPr>
          </a:p>
        </p:txBody>
      </p:sp>
      <p:sp>
        <p:nvSpPr>
          <p:cNvPr id="9" name="TextBox 8"/>
          <p:cNvSpPr txBox="1"/>
          <p:nvPr/>
        </p:nvSpPr>
        <p:spPr>
          <a:xfrm>
            <a:off x="107504" y="1514773"/>
            <a:ext cx="2592288" cy="307777"/>
          </a:xfrm>
          <a:prstGeom prst="rect">
            <a:avLst/>
          </a:prstGeom>
          <a:noFill/>
        </p:spPr>
        <p:txBody>
          <a:bodyPr wrap="square" rtlCol="0">
            <a:spAutoFit/>
          </a:bodyPr>
          <a:lstStyle/>
          <a:p>
            <a:r>
              <a:rPr lang="en-US" altLang="ko-KR" sz="1400" b="1" dirty="0" smtClean="0">
                <a:solidFill>
                  <a:schemeClr val="bg1"/>
                </a:solidFill>
              </a:rPr>
              <a:t>Ingestible human body sensors</a:t>
            </a:r>
            <a:endParaRPr lang="ko-KR" altLang="en-US" sz="1400" b="1" dirty="0">
              <a:solidFill>
                <a:schemeClr val="bg1"/>
              </a:solidFill>
            </a:endParaRPr>
          </a:p>
        </p:txBody>
      </p:sp>
    </p:spTree>
    <p:extLst>
      <p:ext uri="{BB962C8B-B14F-4D97-AF65-F5344CB8AC3E}">
        <p14:creationId xmlns:p14="http://schemas.microsoft.com/office/powerpoint/2010/main" val="20995372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16"/>
          <p:cNvSpPr>
            <a:spLocks noGrp="1" noChangeArrowheads="1"/>
          </p:cNvSpPr>
          <p:nvPr>
            <p:ph type="title"/>
          </p:nvPr>
        </p:nvSpPr>
        <p:spPr>
          <a:xfrm>
            <a:off x="4859338" y="404813"/>
            <a:ext cx="3959225" cy="579437"/>
          </a:xfrm>
        </p:spPr>
        <p:txBody>
          <a:bodyPr/>
          <a:lstStyle/>
          <a:p>
            <a:pPr algn="ctr" eaLnBrk="1" hangingPunct="1"/>
            <a:r>
              <a:rPr lang="en-US" altLang="ko-KR" smtClean="0"/>
              <a:t>Contents</a:t>
            </a:r>
          </a:p>
        </p:txBody>
      </p:sp>
      <p:grpSp>
        <p:nvGrpSpPr>
          <p:cNvPr id="6217" name="Group 73"/>
          <p:cNvGrpSpPr>
            <a:grpSpLocks/>
          </p:cNvGrpSpPr>
          <p:nvPr/>
        </p:nvGrpSpPr>
        <p:grpSpPr bwMode="auto">
          <a:xfrm>
            <a:off x="4643438" y="1345927"/>
            <a:ext cx="777875" cy="768350"/>
            <a:chOff x="2621" y="1235"/>
            <a:chExt cx="490" cy="484"/>
          </a:xfrm>
        </p:grpSpPr>
        <p:sp>
          <p:nvSpPr>
            <p:cNvPr id="6218" name="Oval 74"/>
            <p:cNvSpPr>
              <a:spLocks noChangeArrowheads="1"/>
            </p:cNvSpPr>
            <p:nvPr/>
          </p:nvSpPr>
          <p:spPr bwMode="auto">
            <a:xfrm>
              <a:off x="2621" y="1235"/>
              <a:ext cx="490" cy="484"/>
            </a:xfrm>
            <a:prstGeom prst="ellipse">
              <a:avLst/>
            </a:prstGeom>
            <a:noFill/>
            <a:ln w="9525" algn="ctr">
              <a:solidFill>
                <a:srgbClr val="32B1DB"/>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sp>
          <p:nvSpPr>
            <p:cNvPr id="6219" name="Oval 75"/>
            <p:cNvSpPr>
              <a:spLocks noChangeArrowheads="1"/>
            </p:cNvSpPr>
            <p:nvPr/>
          </p:nvSpPr>
          <p:spPr bwMode="auto">
            <a:xfrm>
              <a:off x="2649" y="1259"/>
              <a:ext cx="436" cy="432"/>
            </a:xfrm>
            <a:prstGeom prst="ellipse">
              <a:avLst/>
            </a:prstGeom>
            <a:gradFill rotWithShape="1">
              <a:gsLst>
                <a:gs pos="0">
                  <a:srgbClr val="90D6EC"/>
                </a:gs>
                <a:gs pos="100000">
                  <a:srgbClr val="05A6FF"/>
                </a:gs>
              </a:gsLst>
              <a:lin ang="5400000" scaled="1"/>
            </a:gradFill>
            <a:ln w="12700" algn="ctr">
              <a:solidFill>
                <a:srgbClr val="32B1DB"/>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pic>
          <p:nvPicPr>
            <p:cNvPr id="6220" name="Picture 76" descr="원하단"/>
            <p:cNvPicPr>
              <a:picLocks noChangeAspect="1" noChangeArrowheads="1"/>
            </p:cNvPicPr>
            <p:nvPr/>
          </p:nvPicPr>
          <p:blipFill>
            <a:blip r:embed="rId2" cstate="print">
              <a:extLst>
                <a:ext uri="{28A0092B-C50C-407E-A947-70E740481C1C}">
                  <a14:useLocalDpi xmlns:a14="http://schemas.microsoft.com/office/drawing/2010/main" val="0"/>
                </a:ext>
              </a:extLst>
            </a:blip>
            <a:srcRect t="11272" r="16730"/>
            <a:stretch>
              <a:fillRect/>
            </a:stretch>
          </p:blipFill>
          <p:spPr bwMode="auto">
            <a:xfrm>
              <a:off x="2631" y="1350"/>
              <a:ext cx="388" cy="362"/>
            </a:xfrm>
            <a:prstGeom prst="rect">
              <a:avLst/>
            </a:prstGeom>
            <a:noFill/>
            <a:extLst>
              <a:ext uri="{909E8E84-426E-40DD-AFC4-6F175D3DCCD1}">
                <a14:hiddenFill xmlns:a14="http://schemas.microsoft.com/office/drawing/2010/main">
                  <a:solidFill>
                    <a:srgbClr val="FFFFFF"/>
                  </a:solidFill>
                </a14:hiddenFill>
              </a:ext>
            </a:extLst>
          </p:spPr>
        </p:pic>
        <p:sp>
          <p:nvSpPr>
            <p:cNvPr id="6221" name="Oval 77"/>
            <p:cNvSpPr>
              <a:spLocks noChangeArrowheads="1"/>
            </p:cNvSpPr>
            <p:nvPr/>
          </p:nvSpPr>
          <p:spPr bwMode="auto">
            <a:xfrm>
              <a:off x="2698" y="1272"/>
              <a:ext cx="341" cy="320"/>
            </a:xfrm>
            <a:prstGeom prst="ellipse">
              <a:avLst/>
            </a:prstGeom>
            <a:gradFill rotWithShape="1">
              <a:gsLst>
                <a:gs pos="0">
                  <a:schemeClr val="bg1">
                    <a:alpha val="63000"/>
                  </a:schemeClr>
                </a:gs>
                <a:gs pos="100000">
                  <a:srgbClr val="5E8DEB">
                    <a:alpha val="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63500" dir="16200000" algn="ctr" rotWithShape="0">
                      <a:srgbClr val="5E8DEB">
                        <a:alpha val="50000"/>
                      </a:srgbClr>
                    </a:outerShdw>
                  </a:effectLst>
                </a14:hiddenEffects>
              </a:ext>
            </a:extLst>
          </p:spPr>
          <p:txBody>
            <a:bodyPr wrap="none" anchor="ct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sp>
          <p:nvSpPr>
            <p:cNvPr id="6222" name="Oval 78"/>
            <p:cNvSpPr>
              <a:spLocks noChangeArrowheads="1"/>
            </p:cNvSpPr>
            <p:nvPr/>
          </p:nvSpPr>
          <p:spPr bwMode="auto">
            <a:xfrm>
              <a:off x="2783" y="1279"/>
              <a:ext cx="160" cy="159"/>
            </a:xfrm>
            <a:prstGeom prst="ellipse">
              <a:avLst/>
            </a:prstGeom>
            <a:gradFill rotWithShape="1">
              <a:gsLst>
                <a:gs pos="0">
                  <a:schemeClr val="bg1"/>
                </a:gs>
                <a:gs pos="100000">
                  <a:schemeClr val="accent1">
                    <a:alpha val="0"/>
                  </a:scheme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sp>
          <p:nvSpPr>
            <p:cNvPr id="6223" name="Rectangle 79"/>
            <p:cNvSpPr>
              <a:spLocks noChangeArrowheads="1"/>
            </p:cNvSpPr>
            <p:nvPr/>
          </p:nvSpPr>
          <p:spPr bwMode="auto">
            <a:xfrm>
              <a:off x="2649" y="1298"/>
              <a:ext cx="42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a:spAutoFit/>
            </a:bodyPr>
            <a:lstStyle/>
            <a:p>
              <a:pPr marL="381000" indent="-381000" algn="ctr" fontAlgn="base">
                <a:spcBef>
                  <a:spcPct val="0"/>
                </a:spcBef>
                <a:spcAft>
                  <a:spcPct val="0"/>
                </a:spcAft>
              </a:pPr>
              <a:r>
                <a:rPr lang="en-US" altLang="ko-KR" sz="3200" b="1" dirty="0">
                  <a:solidFill>
                    <a:srgbClr val="000000"/>
                  </a:solidFill>
                  <a:latin typeface="Arial" charset="0"/>
                </a:rPr>
                <a:t>1</a:t>
              </a:r>
            </a:p>
          </p:txBody>
        </p:sp>
      </p:grpSp>
      <p:grpSp>
        <p:nvGrpSpPr>
          <p:cNvPr id="6224" name="Group 80"/>
          <p:cNvGrpSpPr>
            <a:grpSpLocks/>
          </p:cNvGrpSpPr>
          <p:nvPr/>
        </p:nvGrpSpPr>
        <p:grpSpPr bwMode="auto">
          <a:xfrm>
            <a:off x="4643438" y="2204864"/>
            <a:ext cx="777875" cy="768350"/>
            <a:chOff x="2621" y="1801"/>
            <a:chExt cx="490" cy="484"/>
          </a:xfrm>
        </p:grpSpPr>
        <p:sp>
          <p:nvSpPr>
            <p:cNvPr id="6225" name="Oval 81"/>
            <p:cNvSpPr>
              <a:spLocks noChangeArrowheads="1"/>
            </p:cNvSpPr>
            <p:nvPr/>
          </p:nvSpPr>
          <p:spPr bwMode="auto">
            <a:xfrm>
              <a:off x="2621" y="1801"/>
              <a:ext cx="490" cy="484"/>
            </a:xfrm>
            <a:prstGeom prst="ellipse">
              <a:avLst/>
            </a:prstGeom>
            <a:noFill/>
            <a:ln w="9525" algn="ctr">
              <a:solidFill>
                <a:srgbClr val="96969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sp>
          <p:nvSpPr>
            <p:cNvPr id="6226" name="Oval 82"/>
            <p:cNvSpPr>
              <a:spLocks noChangeArrowheads="1"/>
            </p:cNvSpPr>
            <p:nvPr/>
          </p:nvSpPr>
          <p:spPr bwMode="auto">
            <a:xfrm>
              <a:off x="2649" y="1825"/>
              <a:ext cx="436" cy="432"/>
            </a:xfrm>
            <a:prstGeom prst="ellipse">
              <a:avLst/>
            </a:prstGeom>
            <a:solidFill>
              <a:srgbClr val="C0C0C0"/>
            </a:solidFill>
            <a:ln w="12700"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pic>
          <p:nvPicPr>
            <p:cNvPr id="6227" name="Picture 83" descr="원하단"/>
            <p:cNvPicPr>
              <a:picLocks noChangeAspect="1" noChangeArrowheads="1"/>
            </p:cNvPicPr>
            <p:nvPr/>
          </p:nvPicPr>
          <p:blipFill>
            <a:blip r:embed="rId2" cstate="print">
              <a:extLst>
                <a:ext uri="{28A0092B-C50C-407E-A947-70E740481C1C}">
                  <a14:useLocalDpi xmlns:a14="http://schemas.microsoft.com/office/drawing/2010/main" val="0"/>
                </a:ext>
              </a:extLst>
            </a:blip>
            <a:srcRect t="11272" r="16730"/>
            <a:stretch>
              <a:fillRect/>
            </a:stretch>
          </p:blipFill>
          <p:spPr bwMode="auto">
            <a:xfrm>
              <a:off x="2631" y="1915"/>
              <a:ext cx="388" cy="363"/>
            </a:xfrm>
            <a:prstGeom prst="rect">
              <a:avLst/>
            </a:prstGeom>
            <a:noFill/>
            <a:extLst>
              <a:ext uri="{909E8E84-426E-40DD-AFC4-6F175D3DCCD1}">
                <a14:hiddenFill xmlns:a14="http://schemas.microsoft.com/office/drawing/2010/main">
                  <a:solidFill>
                    <a:srgbClr val="FFFFFF"/>
                  </a:solidFill>
                </a14:hiddenFill>
              </a:ext>
            </a:extLst>
          </p:spPr>
        </p:pic>
        <p:sp>
          <p:nvSpPr>
            <p:cNvPr id="6228" name="Oval 84"/>
            <p:cNvSpPr>
              <a:spLocks noChangeArrowheads="1"/>
            </p:cNvSpPr>
            <p:nvPr/>
          </p:nvSpPr>
          <p:spPr bwMode="auto">
            <a:xfrm>
              <a:off x="2698" y="1837"/>
              <a:ext cx="340" cy="321"/>
            </a:xfrm>
            <a:prstGeom prst="ellipse">
              <a:avLst/>
            </a:prstGeom>
            <a:gradFill rotWithShape="1">
              <a:gsLst>
                <a:gs pos="0">
                  <a:schemeClr val="bg1">
                    <a:alpha val="63000"/>
                  </a:schemeClr>
                </a:gs>
                <a:gs pos="100000">
                  <a:srgbClr val="5E8DEB">
                    <a:alpha val="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63500" dir="16200000" algn="ctr" rotWithShape="0">
                      <a:srgbClr val="5E8DEB">
                        <a:alpha val="50000"/>
                      </a:srgbClr>
                    </a:outerShdw>
                  </a:effectLst>
                </a14:hiddenEffects>
              </a:ext>
            </a:extLst>
          </p:spPr>
          <p:txBody>
            <a:bodyPr wrap="none" anchor="ct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sp>
          <p:nvSpPr>
            <p:cNvPr id="6229" name="Oval 85"/>
            <p:cNvSpPr>
              <a:spLocks noChangeArrowheads="1"/>
            </p:cNvSpPr>
            <p:nvPr/>
          </p:nvSpPr>
          <p:spPr bwMode="auto">
            <a:xfrm>
              <a:off x="2783" y="1844"/>
              <a:ext cx="160" cy="160"/>
            </a:xfrm>
            <a:prstGeom prst="ellipse">
              <a:avLst/>
            </a:prstGeom>
            <a:gradFill rotWithShape="1">
              <a:gsLst>
                <a:gs pos="0">
                  <a:schemeClr val="bg1"/>
                </a:gs>
                <a:gs pos="100000">
                  <a:schemeClr val="accent1">
                    <a:alpha val="0"/>
                  </a:scheme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sp>
          <p:nvSpPr>
            <p:cNvPr id="6230" name="Rectangle 86"/>
            <p:cNvSpPr>
              <a:spLocks noChangeArrowheads="1"/>
            </p:cNvSpPr>
            <p:nvPr/>
          </p:nvSpPr>
          <p:spPr bwMode="auto">
            <a:xfrm>
              <a:off x="2654" y="1860"/>
              <a:ext cx="42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a:spAutoFit/>
            </a:bodyPr>
            <a:lstStyle/>
            <a:p>
              <a:pPr marL="381000" indent="-381000" algn="ctr" fontAlgn="base">
                <a:spcBef>
                  <a:spcPct val="0"/>
                </a:spcBef>
                <a:spcAft>
                  <a:spcPct val="0"/>
                </a:spcAft>
              </a:pPr>
              <a:r>
                <a:rPr lang="en-US" altLang="ko-KR" sz="3200" b="1" dirty="0">
                  <a:solidFill>
                    <a:srgbClr val="000000"/>
                  </a:solidFill>
                  <a:latin typeface="Arial" charset="0"/>
                </a:rPr>
                <a:t>2</a:t>
              </a:r>
            </a:p>
          </p:txBody>
        </p:sp>
      </p:grpSp>
      <p:grpSp>
        <p:nvGrpSpPr>
          <p:cNvPr id="6231" name="Group 87"/>
          <p:cNvGrpSpPr>
            <a:grpSpLocks/>
          </p:cNvGrpSpPr>
          <p:nvPr/>
        </p:nvGrpSpPr>
        <p:grpSpPr bwMode="auto">
          <a:xfrm>
            <a:off x="4643438" y="3068960"/>
            <a:ext cx="777875" cy="768350"/>
            <a:chOff x="2621" y="2363"/>
            <a:chExt cx="490" cy="484"/>
          </a:xfrm>
        </p:grpSpPr>
        <p:sp>
          <p:nvSpPr>
            <p:cNvPr id="6232" name="Oval 88"/>
            <p:cNvSpPr>
              <a:spLocks noChangeArrowheads="1"/>
            </p:cNvSpPr>
            <p:nvPr/>
          </p:nvSpPr>
          <p:spPr bwMode="auto">
            <a:xfrm>
              <a:off x="2621" y="2363"/>
              <a:ext cx="490" cy="484"/>
            </a:xfrm>
            <a:prstGeom prst="ellipse">
              <a:avLst/>
            </a:prstGeom>
            <a:noFill/>
            <a:ln w="9525" algn="ctr">
              <a:solidFill>
                <a:srgbClr val="32B1DB"/>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sp>
          <p:nvSpPr>
            <p:cNvPr id="6233" name="Oval 89"/>
            <p:cNvSpPr>
              <a:spLocks noChangeArrowheads="1"/>
            </p:cNvSpPr>
            <p:nvPr/>
          </p:nvSpPr>
          <p:spPr bwMode="auto">
            <a:xfrm>
              <a:off x="2649" y="2387"/>
              <a:ext cx="436" cy="432"/>
            </a:xfrm>
            <a:prstGeom prst="ellipse">
              <a:avLst/>
            </a:prstGeom>
            <a:gradFill rotWithShape="1">
              <a:gsLst>
                <a:gs pos="0">
                  <a:srgbClr val="90D6EC"/>
                </a:gs>
                <a:gs pos="100000">
                  <a:srgbClr val="05A6FF"/>
                </a:gs>
              </a:gsLst>
              <a:lin ang="5400000" scaled="1"/>
            </a:gradFill>
            <a:ln w="12700" algn="ctr">
              <a:solidFill>
                <a:srgbClr val="32B1DB"/>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pic>
          <p:nvPicPr>
            <p:cNvPr id="6234" name="Picture 90" descr="원하단"/>
            <p:cNvPicPr>
              <a:picLocks noChangeAspect="1" noChangeArrowheads="1"/>
            </p:cNvPicPr>
            <p:nvPr/>
          </p:nvPicPr>
          <p:blipFill>
            <a:blip r:embed="rId2" cstate="print">
              <a:extLst>
                <a:ext uri="{28A0092B-C50C-407E-A947-70E740481C1C}">
                  <a14:useLocalDpi xmlns:a14="http://schemas.microsoft.com/office/drawing/2010/main" val="0"/>
                </a:ext>
              </a:extLst>
            </a:blip>
            <a:srcRect t="11272" r="16730"/>
            <a:stretch>
              <a:fillRect/>
            </a:stretch>
          </p:blipFill>
          <p:spPr bwMode="auto">
            <a:xfrm>
              <a:off x="2631" y="2477"/>
              <a:ext cx="388" cy="363"/>
            </a:xfrm>
            <a:prstGeom prst="rect">
              <a:avLst/>
            </a:prstGeom>
            <a:noFill/>
            <a:extLst>
              <a:ext uri="{909E8E84-426E-40DD-AFC4-6F175D3DCCD1}">
                <a14:hiddenFill xmlns:a14="http://schemas.microsoft.com/office/drawing/2010/main">
                  <a:solidFill>
                    <a:srgbClr val="FFFFFF"/>
                  </a:solidFill>
                </a14:hiddenFill>
              </a:ext>
            </a:extLst>
          </p:spPr>
        </p:pic>
        <p:sp>
          <p:nvSpPr>
            <p:cNvPr id="6235" name="Oval 91"/>
            <p:cNvSpPr>
              <a:spLocks noChangeArrowheads="1"/>
            </p:cNvSpPr>
            <p:nvPr/>
          </p:nvSpPr>
          <p:spPr bwMode="auto">
            <a:xfrm>
              <a:off x="2698" y="2399"/>
              <a:ext cx="340" cy="321"/>
            </a:xfrm>
            <a:prstGeom prst="ellipse">
              <a:avLst/>
            </a:prstGeom>
            <a:gradFill rotWithShape="1">
              <a:gsLst>
                <a:gs pos="0">
                  <a:schemeClr val="bg1">
                    <a:alpha val="63000"/>
                  </a:schemeClr>
                </a:gs>
                <a:gs pos="100000">
                  <a:srgbClr val="5E8DEB">
                    <a:alpha val="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63500" dir="16200000" algn="ctr" rotWithShape="0">
                      <a:srgbClr val="5E8DEB">
                        <a:alpha val="50000"/>
                      </a:srgbClr>
                    </a:outerShdw>
                  </a:effectLst>
                </a14:hiddenEffects>
              </a:ext>
            </a:extLst>
          </p:spPr>
          <p:txBody>
            <a:bodyPr wrap="none" anchor="ct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sp>
          <p:nvSpPr>
            <p:cNvPr id="6236" name="Oval 92"/>
            <p:cNvSpPr>
              <a:spLocks noChangeArrowheads="1"/>
            </p:cNvSpPr>
            <p:nvPr/>
          </p:nvSpPr>
          <p:spPr bwMode="auto">
            <a:xfrm>
              <a:off x="2783" y="2406"/>
              <a:ext cx="160" cy="160"/>
            </a:xfrm>
            <a:prstGeom prst="ellipse">
              <a:avLst/>
            </a:prstGeom>
            <a:gradFill rotWithShape="1">
              <a:gsLst>
                <a:gs pos="0">
                  <a:schemeClr val="bg1"/>
                </a:gs>
                <a:gs pos="100000">
                  <a:schemeClr val="accent1">
                    <a:alpha val="0"/>
                  </a:scheme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sp>
          <p:nvSpPr>
            <p:cNvPr id="6237" name="Rectangle 93"/>
            <p:cNvSpPr>
              <a:spLocks noChangeArrowheads="1"/>
            </p:cNvSpPr>
            <p:nvPr/>
          </p:nvSpPr>
          <p:spPr bwMode="auto">
            <a:xfrm>
              <a:off x="2654" y="2422"/>
              <a:ext cx="42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a:spAutoFit/>
            </a:bodyPr>
            <a:lstStyle/>
            <a:p>
              <a:pPr marL="381000" indent="-381000" algn="ctr" fontAlgn="base">
                <a:spcBef>
                  <a:spcPct val="0"/>
                </a:spcBef>
                <a:spcAft>
                  <a:spcPct val="0"/>
                </a:spcAft>
              </a:pPr>
              <a:r>
                <a:rPr lang="en-US" altLang="ko-KR" sz="3200" b="1">
                  <a:solidFill>
                    <a:srgbClr val="000000"/>
                  </a:solidFill>
                  <a:latin typeface="Arial" charset="0"/>
                </a:rPr>
                <a:t>3</a:t>
              </a:r>
            </a:p>
          </p:txBody>
        </p:sp>
      </p:grpSp>
      <p:grpSp>
        <p:nvGrpSpPr>
          <p:cNvPr id="6238" name="Group 94"/>
          <p:cNvGrpSpPr>
            <a:grpSpLocks/>
          </p:cNvGrpSpPr>
          <p:nvPr/>
        </p:nvGrpSpPr>
        <p:grpSpPr bwMode="auto">
          <a:xfrm>
            <a:off x="4643438" y="3933056"/>
            <a:ext cx="777875" cy="768350"/>
            <a:chOff x="2621" y="2925"/>
            <a:chExt cx="490" cy="484"/>
          </a:xfrm>
        </p:grpSpPr>
        <p:sp>
          <p:nvSpPr>
            <p:cNvPr id="6239" name="Oval 95"/>
            <p:cNvSpPr>
              <a:spLocks noChangeArrowheads="1"/>
            </p:cNvSpPr>
            <p:nvPr/>
          </p:nvSpPr>
          <p:spPr bwMode="auto">
            <a:xfrm>
              <a:off x="2621" y="2925"/>
              <a:ext cx="490" cy="484"/>
            </a:xfrm>
            <a:prstGeom prst="ellipse">
              <a:avLst/>
            </a:prstGeom>
            <a:noFill/>
            <a:ln w="9525" algn="ctr">
              <a:solidFill>
                <a:srgbClr val="96969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sp>
          <p:nvSpPr>
            <p:cNvPr id="6240" name="Oval 96"/>
            <p:cNvSpPr>
              <a:spLocks noChangeArrowheads="1"/>
            </p:cNvSpPr>
            <p:nvPr/>
          </p:nvSpPr>
          <p:spPr bwMode="auto">
            <a:xfrm>
              <a:off x="2649" y="2949"/>
              <a:ext cx="436" cy="433"/>
            </a:xfrm>
            <a:prstGeom prst="ellipse">
              <a:avLst/>
            </a:prstGeom>
            <a:solidFill>
              <a:srgbClr val="C0C0C0"/>
            </a:solidFill>
            <a:ln w="12700"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pic>
          <p:nvPicPr>
            <p:cNvPr id="6241" name="Picture 97" descr="원하단"/>
            <p:cNvPicPr>
              <a:picLocks noChangeAspect="1" noChangeArrowheads="1"/>
            </p:cNvPicPr>
            <p:nvPr/>
          </p:nvPicPr>
          <p:blipFill>
            <a:blip r:embed="rId2" cstate="print">
              <a:extLst>
                <a:ext uri="{28A0092B-C50C-407E-A947-70E740481C1C}">
                  <a14:useLocalDpi xmlns:a14="http://schemas.microsoft.com/office/drawing/2010/main" val="0"/>
                </a:ext>
              </a:extLst>
            </a:blip>
            <a:srcRect t="11272" r="16730"/>
            <a:stretch>
              <a:fillRect/>
            </a:stretch>
          </p:blipFill>
          <p:spPr bwMode="auto">
            <a:xfrm>
              <a:off x="2631" y="3040"/>
              <a:ext cx="388" cy="363"/>
            </a:xfrm>
            <a:prstGeom prst="rect">
              <a:avLst/>
            </a:prstGeom>
            <a:noFill/>
            <a:extLst>
              <a:ext uri="{909E8E84-426E-40DD-AFC4-6F175D3DCCD1}">
                <a14:hiddenFill xmlns:a14="http://schemas.microsoft.com/office/drawing/2010/main">
                  <a:solidFill>
                    <a:srgbClr val="FFFFFF"/>
                  </a:solidFill>
                </a14:hiddenFill>
              </a:ext>
            </a:extLst>
          </p:spPr>
        </p:pic>
        <p:sp>
          <p:nvSpPr>
            <p:cNvPr id="6242" name="Oval 98"/>
            <p:cNvSpPr>
              <a:spLocks noChangeArrowheads="1"/>
            </p:cNvSpPr>
            <p:nvPr/>
          </p:nvSpPr>
          <p:spPr bwMode="auto">
            <a:xfrm>
              <a:off x="2698" y="2961"/>
              <a:ext cx="340" cy="321"/>
            </a:xfrm>
            <a:prstGeom prst="ellipse">
              <a:avLst/>
            </a:prstGeom>
            <a:gradFill rotWithShape="1">
              <a:gsLst>
                <a:gs pos="0">
                  <a:schemeClr val="bg1">
                    <a:alpha val="63000"/>
                  </a:schemeClr>
                </a:gs>
                <a:gs pos="100000">
                  <a:srgbClr val="5E8DEB">
                    <a:alpha val="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63500" dir="16200000" algn="ctr" rotWithShape="0">
                      <a:srgbClr val="5E8DEB">
                        <a:alpha val="50000"/>
                      </a:srgbClr>
                    </a:outerShdw>
                  </a:effectLst>
                </a14:hiddenEffects>
              </a:ext>
            </a:extLst>
          </p:spPr>
          <p:txBody>
            <a:bodyPr wrap="none" anchor="ct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sp>
          <p:nvSpPr>
            <p:cNvPr id="6243" name="Oval 99"/>
            <p:cNvSpPr>
              <a:spLocks noChangeArrowheads="1"/>
            </p:cNvSpPr>
            <p:nvPr/>
          </p:nvSpPr>
          <p:spPr bwMode="auto">
            <a:xfrm>
              <a:off x="2783" y="2969"/>
              <a:ext cx="160" cy="159"/>
            </a:xfrm>
            <a:prstGeom prst="ellipse">
              <a:avLst/>
            </a:prstGeom>
            <a:gradFill rotWithShape="1">
              <a:gsLst>
                <a:gs pos="0">
                  <a:schemeClr val="bg1"/>
                </a:gs>
                <a:gs pos="100000">
                  <a:schemeClr val="accent1">
                    <a:alpha val="0"/>
                  </a:scheme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sp>
          <p:nvSpPr>
            <p:cNvPr id="6244" name="Rectangle 100"/>
            <p:cNvSpPr>
              <a:spLocks noChangeArrowheads="1"/>
            </p:cNvSpPr>
            <p:nvPr/>
          </p:nvSpPr>
          <p:spPr bwMode="auto">
            <a:xfrm>
              <a:off x="2654" y="2985"/>
              <a:ext cx="42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a:spAutoFit/>
            </a:bodyPr>
            <a:lstStyle/>
            <a:p>
              <a:pPr marL="381000" indent="-381000" algn="ctr" fontAlgn="base">
                <a:spcBef>
                  <a:spcPct val="0"/>
                </a:spcBef>
                <a:spcAft>
                  <a:spcPct val="0"/>
                </a:spcAft>
              </a:pPr>
              <a:r>
                <a:rPr lang="en-US" altLang="ko-KR" sz="3200" b="1" dirty="0">
                  <a:solidFill>
                    <a:srgbClr val="000000"/>
                  </a:solidFill>
                  <a:latin typeface="Arial" charset="0"/>
                </a:rPr>
                <a:t>4</a:t>
              </a:r>
            </a:p>
          </p:txBody>
        </p:sp>
      </p:grpSp>
      <p:sp>
        <p:nvSpPr>
          <p:cNvPr id="6245" name="Rectangle 101"/>
          <p:cNvSpPr>
            <a:spLocks noChangeArrowheads="1"/>
          </p:cNvSpPr>
          <p:nvPr/>
        </p:nvSpPr>
        <p:spPr bwMode="auto">
          <a:xfrm>
            <a:off x="5508104" y="1556792"/>
            <a:ext cx="35718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81000" indent="-381000" fontAlgn="base" latinLnBrk="0">
              <a:spcBef>
                <a:spcPct val="0"/>
              </a:spcBef>
              <a:spcAft>
                <a:spcPct val="40000"/>
              </a:spcAft>
            </a:pPr>
            <a:r>
              <a:rPr lang="en-US" altLang="ko-KR" b="1" noProof="1" smtClean="0">
                <a:solidFill>
                  <a:srgbClr val="000000"/>
                </a:solidFill>
                <a:latin typeface="Arial" charset="0"/>
              </a:rPr>
              <a:t>Information Retrieval</a:t>
            </a:r>
            <a:endParaRPr lang="en-US" altLang="ko-KR" b="1" dirty="0">
              <a:solidFill>
                <a:srgbClr val="000000"/>
              </a:solidFill>
              <a:latin typeface="Arial" charset="0"/>
            </a:endParaRPr>
          </a:p>
        </p:txBody>
      </p:sp>
      <p:sp>
        <p:nvSpPr>
          <p:cNvPr id="6247" name="Rectangle 103"/>
          <p:cNvSpPr>
            <a:spLocks noChangeArrowheads="1"/>
          </p:cNvSpPr>
          <p:nvPr/>
        </p:nvSpPr>
        <p:spPr bwMode="auto">
          <a:xfrm>
            <a:off x="5508104" y="2381300"/>
            <a:ext cx="33923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81000" indent="-381000" fontAlgn="base" latinLnBrk="0">
              <a:spcBef>
                <a:spcPct val="0"/>
              </a:spcBef>
              <a:spcAft>
                <a:spcPct val="40000"/>
              </a:spcAft>
            </a:pPr>
            <a:r>
              <a:rPr lang="en-US" altLang="ko-KR" b="1" noProof="1" smtClean="0">
                <a:solidFill>
                  <a:srgbClr val="000000"/>
                </a:solidFill>
                <a:latin typeface="Arial" charset="0"/>
              </a:rPr>
              <a:t>Clustering</a:t>
            </a:r>
            <a:endParaRPr lang="en-US" altLang="ko-KR" b="1" dirty="0">
              <a:solidFill>
                <a:srgbClr val="000000"/>
              </a:solidFill>
              <a:latin typeface="Arial" charset="0"/>
            </a:endParaRPr>
          </a:p>
        </p:txBody>
      </p:sp>
      <p:sp>
        <p:nvSpPr>
          <p:cNvPr id="6249" name="Line 105"/>
          <p:cNvSpPr>
            <a:spLocks noChangeShapeType="1"/>
          </p:cNvSpPr>
          <p:nvPr/>
        </p:nvSpPr>
        <p:spPr bwMode="auto">
          <a:xfrm>
            <a:off x="5321300" y="1985690"/>
            <a:ext cx="3354388" cy="20637"/>
          </a:xfrm>
          <a:prstGeom prst="line">
            <a:avLst/>
          </a:prstGeom>
          <a:noFill/>
          <a:ln w="127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sp>
        <p:nvSpPr>
          <p:cNvPr id="6250" name="Line 106"/>
          <p:cNvSpPr>
            <a:spLocks noChangeShapeType="1"/>
          </p:cNvSpPr>
          <p:nvPr/>
        </p:nvSpPr>
        <p:spPr bwMode="auto">
          <a:xfrm>
            <a:off x="5349875" y="2823989"/>
            <a:ext cx="3325813" cy="0"/>
          </a:xfrm>
          <a:prstGeom prst="line">
            <a:avLst/>
          </a:prstGeom>
          <a:noFill/>
          <a:ln w="127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sp>
        <p:nvSpPr>
          <p:cNvPr id="6251" name="Line 107"/>
          <p:cNvSpPr>
            <a:spLocks noChangeShapeType="1"/>
          </p:cNvSpPr>
          <p:nvPr/>
        </p:nvSpPr>
        <p:spPr bwMode="auto">
          <a:xfrm>
            <a:off x="5349875" y="3673798"/>
            <a:ext cx="3325813" cy="0"/>
          </a:xfrm>
          <a:prstGeom prst="line">
            <a:avLst/>
          </a:prstGeom>
          <a:noFill/>
          <a:ln w="127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sp>
        <p:nvSpPr>
          <p:cNvPr id="6252" name="Line 108"/>
          <p:cNvSpPr>
            <a:spLocks noChangeShapeType="1"/>
          </p:cNvSpPr>
          <p:nvPr/>
        </p:nvSpPr>
        <p:spPr bwMode="auto">
          <a:xfrm>
            <a:off x="5349875" y="4542656"/>
            <a:ext cx="3325813" cy="0"/>
          </a:xfrm>
          <a:prstGeom prst="line">
            <a:avLst/>
          </a:prstGeom>
          <a:noFill/>
          <a:ln w="127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sp>
        <p:nvSpPr>
          <p:cNvPr id="6261" name="Rectangle 117"/>
          <p:cNvSpPr>
            <a:spLocks noChangeArrowheads="1"/>
          </p:cNvSpPr>
          <p:nvPr/>
        </p:nvSpPr>
        <p:spPr bwMode="auto">
          <a:xfrm>
            <a:off x="5508104" y="4134668"/>
            <a:ext cx="2743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fontAlgn="base" latinLnBrk="0">
              <a:spcBef>
                <a:spcPct val="0"/>
              </a:spcBef>
              <a:spcAft>
                <a:spcPct val="40000"/>
              </a:spcAft>
            </a:pPr>
            <a:r>
              <a:rPr lang="en-US" altLang="ko-KR" b="1" noProof="1" smtClean="0">
                <a:solidFill>
                  <a:srgbClr val="000000"/>
                </a:solidFill>
                <a:latin typeface="Arial" charset="0"/>
              </a:rPr>
              <a:t>Advanced</a:t>
            </a:r>
            <a:endParaRPr lang="en-US" altLang="ko-KR" b="1" dirty="0">
              <a:solidFill>
                <a:srgbClr val="000000"/>
              </a:solidFill>
              <a:latin typeface="Arial" charset="0"/>
            </a:endParaRPr>
          </a:p>
        </p:txBody>
      </p:sp>
      <p:sp>
        <p:nvSpPr>
          <p:cNvPr id="49" name="Rectangle 103"/>
          <p:cNvSpPr>
            <a:spLocks noChangeArrowheads="1"/>
          </p:cNvSpPr>
          <p:nvPr/>
        </p:nvSpPr>
        <p:spPr bwMode="auto">
          <a:xfrm>
            <a:off x="5508104" y="3236367"/>
            <a:ext cx="33923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81000" indent="-381000" fontAlgn="base" latinLnBrk="0">
              <a:spcBef>
                <a:spcPct val="0"/>
              </a:spcBef>
              <a:spcAft>
                <a:spcPct val="40000"/>
              </a:spcAft>
            </a:pPr>
            <a:r>
              <a:rPr lang="en-US" altLang="ko-KR" b="1" noProof="1" smtClean="0">
                <a:solidFill>
                  <a:srgbClr val="000000"/>
                </a:solidFill>
                <a:latin typeface="Arial" charset="0"/>
              </a:rPr>
              <a:t>Classification</a:t>
            </a:r>
            <a:endParaRPr lang="en-US" altLang="ko-KR" b="1" dirty="0">
              <a:solidFill>
                <a:srgbClr val="000000"/>
              </a:solidFill>
              <a:latin typeface="Arial" charset="0"/>
            </a:endParaRPr>
          </a:p>
        </p:txBody>
      </p:sp>
      <p:grpSp>
        <p:nvGrpSpPr>
          <p:cNvPr id="39" name="Group 87"/>
          <p:cNvGrpSpPr>
            <a:grpSpLocks/>
          </p:cNvGrpSpPr>
          <p:nvPr/>
        </p:nvGrpSpPr>
        <p:grpSpPr bwMode="auto">
          <a:xfrm>
            <a:off x="4644008" y="4797152"/>
            <a:ext cx="777875" cy="768350"/>
            <a:chOff x="2621" y="2363"/>
            <a:chExt cx="490" cy="484"/>
          </a:xfrm>
        </p:grpSpPr>
        <p:sp>
          <p:nvSpPr>
            <p:cNvPr id="40" name="Oval 88"/>
            <p:cNvSpPr>
              <a:spLocks noChangeArrowheads="1"/>
            </p:cNvSpPr>
            <p:nvPr/>
          </p:nvSpPr>
          <p:spPr bwMode="auto">
            <a:xfrm>
              <a:off x="2621" y="2363"/>
              <a:ext cx="490" cy="484"/>
            </a:xfrm>
            <a:prstGeom prst="ellipse">
              <a:avLst/>
            </a:prstGeom>
            <a:noFill/>
            <a:ln w="9525" algn="ctr">
              <a:solidFill>
                <a:srgbClr val="32B1DB"/>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sp>
          <p:nvSpPr>
            <p:cNvPr id="41" name="Oval 89"/>
            <p:cNvSpPr>
              <a:spLocks noChangeArrowheads="1"/>
            </p:cNvSpPr>
            <p:nvPr/>
          </p:nvSpPr>
          <p:spPr bwMode="auto">
            <a:xfrm>
              <a:off x="2649" y="2387"/>
              <a:ext cx="436" cy="432"/>
            </a:xfrm>
            <a:prstGeom prst="ellipse">
              <a:avLst/>
            </a:prstGeom>
            <a:gradFill rotWithShape="1">
              <a:gsLst>
                <a:gs pos="0">
                  <a:srgbClr val="90D6EC"/>
                </a:gs>
                <a:gs pos="100000">
                  <a:srgbClr val="05A6FF"/>
                </a:gs>
              </a:gsLst>
              <a:lin ang="5400000" scaled="1"/>
            </a:gradFill>
            <a:ln w="12700" algn="ctr">
              <a:solidFill>
                <a:srgbClr val="32B1DB"/>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pic>
          <p:nvPicPr>
            <p:cNvPr id="42" name="Picture 90" descr="원하단"/>
            <p:cNvPicPr>
              <a:picLocks noChangeAspect="1" noChangeArrowheads="1"/>
            </p:cNvPicPr>
            <p:nvPr/>
          </p:nvPicPr>
          <p:blipFill>
            <a:blip r:embed="rId2" cstate="print">
              <a:extLst>
                <a:ext uri="{28A0092B-C50C-407E-A947-70E740481C1C}">
                  <a14:useLocalDpi xmlns:a14="http://schemas.microsoft.com/office/drawing/2010/main" val="0"/>
                </a:ext>
              </a:extLst>
            </a:blip>
            <a:srcRect t="11272" r="16730"/>
            <a:stretch>
              <a:fillRect/>
            </a:stretch>
          </p:blipFill>
          <p:spPr bwMode="auto">
            <a:xfrm>
              <a:off x="2631" y="2477"/>
              <a:ext cx="388" cy="363"/>
            </a:xfrm>
            <a:prstGeom prst="rect">
              <a:avLst/>
            </a:prstGeom>
            <a:noFill/>
            <a:extLst>
              <a:ext uri="{909E8E84-426E-40DD-AFC4-6F175D3DCCD1}">
                <a14:hiddenFill xmlns:a14="http://schemas.microsoft.com/office/drawing/2010/main">
                  <a:solidFill>
                    <a:srgbClr val="FFFFFF"/>
                  </a:solidFill>
                </a14:hiddenFill>
              </a:ext>
            </a:extLst>
          </p:spPr>
        </p:pic>
        <p:sp>
          <p:nvSpPr>
            <p:cNvPr id="43" name="Oval 91"/>
            <p:cNvSpPr>
              <a:spLocks noChangeArrowheads="1"/>
            </p:cNvSpPr>
            <p:nvPr/>
          </p:nvSpPr>
          <p:spPr bwMode="auto">
            <a:xfrm>
              <a:off x="2698" y="2399"/>
              <a:ext cx="340" cy="321"/>
            </a:xfrm>
            <a:prstGeom prst="ellipse">
              <a:avLst/>
            </a:prstGeom>
            <a:gradFill rotWithShape="1">
              <a:gsLst>
                <a:gs pos="0">
                  <a:schemeClr val="bg1">
                    <a:alpha val="63000"/>
                  </a:schemeClr>
                </a:gs>
                <a:gs pos="100000">
                  <a:srgbClr val="5E8DEB">
                    <a:alpha val="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63500" dir="16200000" algn="ctr" rotWithShape="0">
                      <a:srgbClr val="5E8DEB">
                        <a:alpha val="50000"/>
                      </a:srgbClr>
                    </a:outerShdw>
                  </a:effectLst>
                </a14:hiddenEffects>
              </a:ext>
            </a:extLst>
          </p:spPr>
          <p:txBody>
            <a:bodyPr wrap="none" anchor="ct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sp>
          <p:nvSpPr>
            <p:cNvPr id="44" name="Oval 92"/>
            <p:cNvSpPr>
              <a:spLocks noChangeArrowheads="1"/>
            </p:cNvSpPr>
            <p:nvPr/>
          </p:nvSpPr>
          <p:spPr bwMode="auto">
            <a:xfrm>
              <a:off x="2783" y="2406"/>
              <a:ext cx="160" cy="160"/>
            </a:xfrm>
            <a:prstGeom prst="ellipse">
              <a:avLst/>
            </a:prstGeom>
            <a:gradFill rotWithShape="1">
              <a:gsLst>
                <a:gs pos="0">
                  <a:schemeClr val="bg1"/>
                </a:gs>
                <a:gs pos="100000">
                  <a:schemeClr val="accent1">
                    <a:alpha val="0"/>
                  </a:scheme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sp>
          <p:nvSpPr>
            <p:cNvPr id="45" name="Rectangle 93"/>
            <p:cNvSpPr>
              <a:spLocks noChangeArrowheads="1"/>
            </p:cNvSpPr>
            <p:nvPr/>
          </p:nvSpPr>
          <p:spPr bwMode="auto">
            <a:xfrm>
              <a:off x="2654" y="2422"/>
              <a:ext cx="42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a:spAutoFit/>
            </a:bodyPr>
            <a:lstStyle/>
            <a:p>
              <a:pPr marL="381000" indent="-381000" algn="ctr" fontAlgn="base">
                <a:spcBef>
                  <a:spcPct val="0"/>
                </a:spcBef>
                <a:spcAft>
                  <a:spcPct val="0"/>
                </a:spcAft>
              </a:pPr>
              <a:r>
                <a:rPr lang="en-US" altLang="ko-KR" sz="3200" b="1" dirty="0" smtClean="0">
                  <a:solidFill>
                    <a:srgbClr val="000000"/>
                  </a:solidFill>
                  <a:latin typeface="Arial" charset="0"/>
                </a:rPr>
                <a:t>5</a:t>
              </a:r>
              <a:endParaRPr lang="en-US" altLang="ko-KR" sz="3200" b="1" dirty="0">
                <a:solidFill>
                  <a:srgbClr val="000000"/>
                </a:solidFill>
                <a:latin typeface="Arial" charset="0"/>
              </a:endParaRPr>
            </a:p>
          </p:txBody>
        </p:sp>
      </p:grpSp>
      <p:sp>
        <p:nvSpPr>
          <p:cNvPr id="46" name="Line 107"/>
          <p:cNvSpPr>
            <a:spLocks noChangeShapeType="1"/>
          </p:cNvSpPr>
          <p:nvPr/>
        </p:nvSpPr>
        <p:spPr bwMode="auto">
          <a:xfrm>
            <a:off x="5350445" y="5401990"/>
            <a:ext cx="3325813" cy="0"/>
          </a:xfrm>
          <a:prstGeom prst="line">
            <a:avLst/>
          </a:prstGeom>
          <a:noFill/>
          <a:ln w="127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sp>
        <p:nvSpPr>
          <p:cNvPr id="47" name="Rectangle 103"/>
          <p:cNvSpPr>
            <a:spLocks noChangeArrowheads="1"/>
          </p:cNvSpPr>
          <p:nvPr/>
        </p:nvSpPr>
        <p:spPr bwMode="auto">
          <a:xfrm>
            <a:off x="5508674" y="4964559"/>
            <a:ext cx="33923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81000" indent="-381000" fontAlgn="base" latinLnBrk="0">
              <a:spcBef>
                <a:spcPct val="0"/>
              </a:spcBef>
              <a:spcAft>
                <a:spcPct val="40000"/>
              </a:spcAft>
            </a:pPr>
            <a:r>
              <a:rPr lang="en-US" altLang="ko-KR" b="1" noProof="1" smtClean="0">
                <a:solidFill>
                  <a:srgbClr val="000000"/>
                </a:solidFill>
                <a:latin typeface="Arial" charset="0"/>
              </a:rPr>
              <a:t>Summary</a:t>
            </a:r>
            <a:endParaRPr lang="en-US" altLang="ko-KR" b="1" dirty="0">
              <a:solidFill>
                <a:srgbClr val="000000"/>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6245">
                                            <p:txEl>
                                              <p:pRg st="0" end="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Distributed </a:t>
            </a:r>
            <a:r>
              <a:rPr lang="en-US" altLang="ko-KR" dirty="0" err="1" smtClean="0"/>
              <a:t>Grep</a:t>
            </a:r>
            <a:endParaRPr lang="ko-KR" altLang="en-US" dirty="0"/>
          </a:p>
        </p:txBody>
      </p:sp>
      <p:sp>
        <p:nvSpPr>
          <p:cNvPr id="3" name="내용 개체 틀 2"/>
          <p:cNvSpPr>
            <a:spLocks noGrp="1"/>
          </p:cNvSpPr>
          <p:nvPr>
            <p:ph idx="1"/>
          </p:nvPr>
        </p:nvSpPr>
        <p:spPr/>
        <p:txBody>
          <a:bodyPr/>
          <a:lstStyle/>
          <a:p>
            <a:r>
              <a:rPr lang="en-US" altLang="ko-KR" dirty="0" smtClean="0"/>
              <a:t>Find the </a:t>
            </a:r>
            <a:r>
              <a:rPr lang="en-US" altLang="ko-KR" i="1" dirty="0" smtClean="0"/>
              <a:t>document id </a:t>
            </a:r>
            <a:r>
              <a:rPr lang="en-US" altLang="ko-KR" dirty="0" smtClean="0"/>
              <a:t>and </a:t>
            </a:r>
            <a:r>
              <a:rPr lang="en-US" altLang="ko-KR" i="1" dirty="0" smtClean="0"/>
              <a:t>line number </a:t>
            </a:r>
            <a:r>
              <a:rPr lang="en-US" altLang="ko-KR" dirty="0" smtClean="0"/>
              <a:t>of a matching pattern</a:t>
            </a:r>
          </a:p>
          <a:p>
            <a:r>
              <a:rPr lang="en-US" altLang="ko-KR" b="1" dirty="0" smtClean="0"/>
              <a:t>Map</a:t>
            </a:r>
            <a:r>
              <a:rPr lang="en-US" altLang="ko-KR" dirty="0" smtClean="0"/>
              <a:t>: (id, doc)</a:t>
            </a:r>
            <a:r>
              <a:rPr lang="en-US" altLang="ko-KR" dirty="0" smtClean="0">
                <a:latin typeface="Times New Roman"/>
                <a:cs typeface="Times New Roman"/>
              </a:rPr>
              <a:t>→</a:t>
            </a:r>
            <a:r>
              <a:rPr lang="en-US" altLang="ko-KR" dirty="0" smtClean="0"/>
              <a:t>list(id, line #)</a:t>
            </a:r>
          </a:p>
          <a:p>
            <a:r>
              <a:rPr lang="en-US" altLang="ko-KR" b="1" dirty="0" smtClean="0"/>
              <a:t>Reduce</a:t>
            </a:r>
            <a:r>
              <a:rPr lang="en-US" altLang="ko-KR" dirty="0" smtClean="0"/>
              <a:t>: None</a:t>
            </a:r>
            <a:endParaRPr lang="ko-KR" altLang="en-US" dirty="0"/>
          </a:p>
        </p:txBody>
      </p:sp>
      <p:sp>
        <p:nvSpPr>
          <p:cNvPr id="4" name="순서도: 문서 3"/>
          <p:cNvSpPr/>
          <p:nvPr/>
        </p:nvSpPr>
        <p:spPr bwMode="auto">
          <a:xfrm>
            <a:off x="1440160" y="4198218"/>
            <a:ext cx="1008112" cy="576064"/>
          </a:xfrm>
          <a:prstGeom prst="flowChartDocumen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r>
              <a:rPr kumimoji="1" lang="en-US" altLang="ko-KR" sz="2000" b="1" i="0" u="none" strike="noStrike" cap="none" normalizeH="0" baseline="-25000" dirty="0" smtClean="0">
                <a:ln>
                  <a:noFill/>
                </a:ln>
                <a:solidFill>
                  <a:schemeClr val="tx1"/>
                </a:solidFill>
                <a:effectLst/>
                <a:latin typeface="Arial" pitchFamily="34" charset="0"/>
                <a:ea typeface="HY견고딕" pitchFamily="18" charset="-127"/>
              </a:rPr>
              <a:t>1</a:t>
            </a:r>
            <a:endParaRPr kumimoji="1" lang="ko-KR" altLang="en-US" sz="2000" b="1" i="0" u="none" strike="noStrike" cap="none" normalizeH="0" baseline="-25000" dirty="0" smtClean="0">
              <a:ln>
                <a:noFill/>
              </a:ln>
              <a:solidFill>
                <a:schemeClr val="tx1"/>
              </a:solidFill>
              <a:effectLst/>
              <a:latin typeface="Arial" pitchFamily="34" charset="0"/>
              <a:ea typeface="HY견고딕" pitchFamily="18" charset="-127"/>
            </a:endParaRPr>
          </a:p>
        </p:txBody>
      </p:sp>
      <p:sp>
        <p:nvSpPr>
          <p:cNvPr id="5" name="순서도: 문서 4"/>
          <p:cNvSpPr/>
          <p:nvPr/>
        </p:nvSpPr>
        <p:spPr bwMode="auto">
          <a:xfrm>
            <a:off x="1440160" y="4957142"/>
            <a:ext cx="1008112" cy="576064"/>
          </a:xfrm>
          <a:prstGeom prst="flowChartDocumen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r>
              <a:rPr kumimoji="1" lang="en-US" altLang="ko-KR" sz="2000" b="1" i="0" u="none" strike="noStrike" cap="none" normalizeH="0" baseline="-25000" dirty="0" smtClean="0">
                <a:ln>
                  <a:noFill/>
                </a:ln>
                <a:solidFill>
                  <a:schemeClr val="tx1"/>
                </a:solidFill>
                <a:effectLst/>
                <a:latin typeface="Arial" pitchFamily="34" charset="0"/>
                <a:ea typeface="HY견고딕" pitchFamily="18" charset="-127"/>
              </a:rPr>
              <a:t>4</a:t>
            </a:r>
            <a:endParaRPr kumimoji="1" lang="ko-KR" altLang="en-US" sz="2000" b="1" i="0" u="none" strike="noStrike" cap="none" normalizeH="0" baseline="-25000" dirty="0" smtClean="0">
              <a:ln>
                <a:noFill/>
              </a:ln>
              <a:solidFill>
                <a:schemeClr val="tx1"/>
              </a:solidFill>
              <a:effectLst/>
              <a:latin typeface="Arial" pitchFamily="34" charset="0"/>
              <a:ea typeface="HY견고딕" pitchFamily="18" charset="-127"/>
            </a:endParaRPr>
          </a:p>
        </p:txBody>
      </p:sp>
      <p:sp>
        <p:nvSpPr>
          <p:cNvPr id="7" name="순서도: 문서 6"/>
          <p:cNvSpPr/>
          <p:nvPr/>
        </p:nvSpPr>
        <p:spPr bwMode="auto">
          <a:xfrm>
            <a:off x="2592288" y="4198218"/>
            <a:ext cx="1008112" cy="576064"/>
          </a:xfrm>
          <a:prstGeom prst="flowChartDocumen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r>
              <a:rPr kumimoji="1" lang="en-US" altLang="ko-KR" sz="2000" b="1" i="0" u="none" strike="noStrike" cap="none" normalizeH="0" baseline="-25000" dirty="0" smtClean="0">
                <a:ln>
                  <a:noFill/>
                </a:ln>
                <a:solidFill>
                  <a:schemeClr val="tx1"/>
                </a:solidFill>
                <a:effectLst/>
                <a:latin typeface="Arial" pitchFamily="34" charset="0"/>
                <a:ea typeface="HY견고딕" pitchFamily="18" charset="-127"/>
              </a:rPr>
              <a:t>2</a:t>
            </a:r>
            <a:endParaRPr kumimoji="1" lang="ko-KR" altLang="en-US" sz="2000" b="1" i="0" u="none" strike="noStrike" cap="none" normalizeH="0" baseline="-25000" dirty="0" smtClean="0">
              <a:ln>
                <a:noFill/>
              </a:ln>
              <a:solidFill>
                <a:schemeClr val="tx1"/>
              </a:solidFill>
              <a:effectLst/>
              <a:latin typeface="Arial" pitchFamily="34" charset="0"/>
              <a:ea typeface="HY견고딕" pitchFamily="18" charset="-127"/>
            </a:endParaRPr>
          </a:p>
        </p:txBody>
      </p:sp>
      <p:sp>
        <p:nvSpPr>
          <p:cNvPr id="8" name="순서도: 문서 7"/>
          <p:cNvSpPr/>
          <p:nvPr/>
        </p:nvSpPr>
        <p:spPr bwMode="auto">
          <a:xfrm>
            <a:off x="2592288" y="4957142"/>
            <a:ext cx="1008112" cy="576064"/>
          </a:xfrm>
          <a:prstGeom prst="flowChartDocumen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r>
              <a:rPr kumimoji="1" lang="en-US" altLang="ko-KR" sz="2000" b="1" i="0" u="none" strike="noStrike" cap="none" normalizeH="0" baseline="-25000" dirty="0" smtClean="0">
                <a:ln>
                  <a:noFill/>
                </a:ln>
                <a:solidFill>
                  <a:schemeClr val="tx1"/>
                </a:solidFill>
                <a:effectLst/>
                <a:latin typeface="Arial" pitchFamily="34" charset="0"/>
                <a:ea typeface="HY견고딕" pitchFamily="18" charset="-127"/>
              </a:rPr>
              <a:t>5</a:t>
            </a:r>
            <a:endParaRPr kumimoji="1" lang="ko-KR" altLang="en-US" sz="2000" b="1" i="0" u="none" strike="noStrike" cap="none" normalizeH="0" baseline="-25000" dirty="0" smtClean="0">
              <a:ln>
                <a:noFill/>
              </a:ln>
              <a:solidFill>
                <a:schemeClr val="tx1"/>
              </a:solidFill>
              <a:effectLst/>
              <a:latin typeface="Arial" pitchFamily="34" charset="0"/>
              <a:ea typeface="HY견고딕" pitchFamily="18" charset="-127"/>
            </a:endParaRPr>
          </a:p>
        </p:txBody>
      </p:sp>
      <p:sp>
        <p:nvSpPr>
          <p:cNvPr id="9" name="순서도: 문서 8"/>
          <p:cNvSpPr/>
          <p:nvPr/>
        </p:nvSpPr>
        <p:spPr bwMode="auto">
          <a:xfrm>
            <a:off x="2592288" y="5733256"/>
            <a:ext cx="1008112" cy="576064"/>
          </a:xfrm>
          <a:prstGeom prst="flowChartDocumen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r>
              <a:rPr kumimoji="1" lang="en-US" altLang="ko-KR" sz="2000" b="1" i="0" u="none" strike="noStrike" cap="none" normalizeH="0" baseline="-25000" dirty="0" smtClean="0">
                <a:ln>
                  <a:noFill/>
                </a:ln>
                <a:solidFill>
                  <a:schemeClr val="tx1"/>
                </a:solidFill>
                <a:effectLst/>
                <a:latin typeface="Arial" pitchFamily="34" charset="0"/>
                <a:ea typeface="HY견고딕" pitchFamily="18" charset="-127"/>
              </a:rPr>
              <a:t>6</a:t>
            </a:r>
            <a:endParaRPr kumimoji="1" lang="ko-KR" altLang="en-US" sz="2000" b="1" i="0" u="none" strike="noStrike" cap="none" normalizeH="0" baseline="-25000" dirty="0" smtClean="0">
              <a:ln>
                <a:noFill/>
              </a:ln>
              <a:solidFill>
                <a:schemeClr val="tx1"/>
              </a:solidFill>
              <a:effectLst/>
              <a:latin typeface="Arial" pitchFamily="34" charset="0"/>
              <a:ea typeface="HY견고딕" pitchFamily="18" charset="-127"/>
            </a:endParaRPr>
          </a:p>
        </p:txBody>
      </p:sp>
      <p:sp>
        <p:nvSpPr>
          <p:cNvPr id="11" name="순서도: 문서 10"/>
          <p:cNvSpPr/>
          <p:nvPr/>
        </p:nvSpPr>
        <p:spPr bwMode="auto">
          <a:xfrm>
            <a:off x="288032" y="4957142"/>
            <a:ext cx="1008112" cy="576064"/>
          </a:xfrm>
          <a:prstGeom prst="flowChartDocumen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r>
              <a:rPr kumimoji="1" lang="en-US" altLang="ko-KR" sz="2000" b="1" i="0" u="none" strike="noStrike" cap="none" normalizeH="0" baseline="-25000" dirty="0" smtClean="0">
                <a:ln>
                  <a:noFill/>
                </a:ln>
                <a:solidFill>
                  <a:schemeClr val="tx1"/>
                </a:solidFill>
                <a:effectLst/>
                <a:latin typeface="Arial" pitchFamily="34" charset="0"/>
                <a:ea typeface="HY견고딕" pitchFamily="18" charset="-127"/>
              </a:rPr>
              <a:t>3</a:t>
            </a:r>
            <a:endParaRPr kumimoji="1" lang="ko-KR" altLang="en-US" sz="2000" b="1" i="0" u="none" strike="noStrike" cap="none" normalizeH="0" baseline="-25000" dirty="0" smtClean="0">
              <a:ln>
                <a:noFill/>
              </a:ln>
              <a:solidFill>
                <a:schemeClr val="tx1"/>
              </a:solidFill>
              <a:effectLst/>
              <a:latin typeface="Arial" pitchFamily="34" charset="0"/>
              <a:ea typeface="HY견고딕" pitchFamily="18" charset="-127"/>
            </a:endParaRPr>
          </a:p>
        </p:txBody>
      </p:sp>
      <p:sp>
        <p:nvSpPr>
          <p:cNvPr id="13" name="오른쪽 화살표 12"/>
          <p:cNvSpPr/>
          <p:nvPr/>
        </p:nvSpPr>
        <p:spPr bwMode="auto">
          <a:xfrm>
            <a:off x="3672408" y="4323184"/>
            <a:ext cx="864096" cy="288032"/>
          </a:xfrm>
          <a:prstGeom prst="rightArrow">
            <a:avLst/>
          </a:prstGeom>
          <a:solidFill>
            <a:srgbClr val="FF33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800" b="1" i="0" u="none" strike="noStrike" cap="none" normalizeH="0" baseline="-25000" smtClean="0">
              <a:ln>
                <a:noFill/>
              </a:ln>
              <a:solidFill>
                <a:schemeClr val="tx1"/>
              </a:solidFill>
              <a:effectLst/>
              <a:latin typeface="Arial" pitchFamily="34" charset="0"/>
              <a:ea typeface="HY견고딕" pitchFamily="18" charset="-127"/>
            </a:endParaRPr>
          </a:p>
        </p:txBody>
      </p:sp>
      <p:sp>
        <p:nvSpPr>
          <p:cNvPr id="14" name="오른쪽 화살표 13"/>
          <p:cNvSpPr/>
          <p:nvPr/>
        </p:nvSpPr>
        <p:spPr bwMode="auto">
          <a:xfrm>
            <a:off x="3688035" y="5085184"/>
            <a:ext cx="864096" cy="288032"/>
          </a:xfrm>
          <a:prstGeom prst="rightArrow">
            <a:avLst/>
          </a:prstGeom>
          <a:solidFill>
            <a:srgbClr val="FF33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800" b="1" i="0" u="none" strike="noStrike" cap="none" normalizeH="0" baseline="-25000" smtClean="0">
              <a:ln>
                <a:noFill/>
              </a:ln>
              <a:solidFill>
                <a:schemeClr val="tx1"/>
              </a:solidFill>
              <a:effectLst/>
              <a:latin typeface="Arial" pitchFamily="34" charset="0"/>
              <a:ea typeface="HY견고딕" pitchFamily="18" charset="-127"/>
            </a:endParaRPr>
          </a:p>
        </p:txBody>
      </p:sp>
      <p:sp>
        <p:nvSpPr>
          <p:cNvPr id="15" name="오른쪽 화살표 14"/>
          <p:cNvSpPr/>
          <p:nvPr/>
        </p:nvSpPr>
        <p:spPr bwMode="auto">
          <a:xfrm>
            <a:off x="3688035" y="5805264"/>
            <a:ext cx="864096" cy="288032"/>
          </a:xfrm>
          <a:prstGeom prst="rightArrow">
            <a:avLst/>
          </a:prstGeom>
          <a:solidFill>
            <a:srgbClr val="FF33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800" b="1" i="0" u="none" strike="noStrike" cap="none" normalizeH="0" baseline="-25000" smtClean="0">
              <a:ln>
                <a:noFill/>
              </a:ln>
              <a:solidFill>
                <a:schemeClr val="tx1"/>
              </a:solidFill>
              <a:effectLst/>
              <a:latin typeface="Arial" pitchFamily="34" charset="0"/>
              <a:ea typeface="HY견고딕" pitchFamily="18" charset="-127"/>
            </a:endParaRPr>
          </a:p>
        </p:txBody>
      </p:sp>
      <p:sp>
        <p:nvSpPr>
          <p:cNvPr id="16" name="모서리가 둥근 직사각형 15"/>
          <p:cNvSpPr/>
          <p:nvPr/>
        </p:nvSpPr>
        <p:spPr bwMode="auto">
          <a:xfrm>
            <a:off x="4608512" y="4198218"/>
            <a:ext cx="1008112" cy="576064"/>
          </a:xfrm>
          <a:prstGeom prst="round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800" b="1" i="0" u="none" strike="noStrike" cap="none" normalizeH="0" baseline="-25000" dirty="0" smtClean="0">
                <a:ln>
                  <a:noFill/>
                </a:ln>
                <a:solidFill>
                  <a:schemeClr val="tx1"/>
                </a:solidFill>
                <a:effectLst/>
                <a:latin typeface="Arial" pitchFamily="34" charset="0"/>
                <a:ea typeface="HY견고딕" pitchFamily="18" charset="-127"/>
              </a:rPr>
              <a:t>Map1</a:t>
            </a:r>
            <a:endParaRPr kumimoji="1" lang="ko-KR" altLang="en-US" sz="1800" b="1" i="0" u="none" strike="noStrike" cap="none" normalizeH="0" baseline="-25000" dirty="0" smtClean="0">
              <a:ln>
                <a:noFill/>
              </a:ln>
              <a:solidFill>
                <a:schemeClr val="tx1"/>
              </a:solidFill>
              <a:effectLst/>
              <a:latin typeface="Arial" pitchFamily="34" charset="0"/>
              <a:ea typeface="HY견고딕" pitchFamily="18" charset="-127"/>
            </a:endParaRPr>
          </a:p>
        </p:txBody>
      </p:sp>
      <p:sp>
        <p:nvSpPr>
          <p:cNvPr id="17" name="모서리가 둥근 직사각형 16"/>
          <p:cNvSpPr/>
          <p:nvPr/>
        </p:nvSpPr>
        <p:spPr bwMode="auto">
          <a:xfrm>
            <a:off x="4608512" y="4957142"/>
            <a:ext cx="1008112" cy="576064"/>
          </a:xfrm>
          <a:prstGeom prst="round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800" b="1" i="0" u="none" strike="noStrike" cap="none" normalizeH="0" baseline="-25000" dirty="0" smtClean="0">
                <a:ln>
                  <a:noFill/>
                </a:ln>
                <a:solidFill>
                  <a:schemeClr val="tx1"/>
                </a:solidFill>
                <a:effectLst/>
                <a:latin typeface="Arial" pitchFamily="34" charset="0"/>
                <a:ea typeface="HY견고딕" pitchFamily="18" charset="-127"/>
              </a:rPr>
              <a:t>Map2</a:t>
            </a:r>
            <a:endParaRPr kumimoji="1" lang="ko-KR" altLang="en-US" sz="1800" b="1" i="0" u="none" strike="noStrike" cap="none" normalizeH="0" baseline="-25000" dirty="0" smtClean="0">
              <a:ln>
                <a:noFill/>
              </a:ln>
              <a:solidFill>
                <a:schemeClr val="tx1"/>
              </a:solidFill>
              <a:effectLst/>
              <a:latin typeface="Arial" pitchFamily="34" charset="0"/>
              <a:ea typeface="HY견고딕" pitchFamily="18" charset="-127"/>
            </a:endParaRPr>
          </a:p>
        </p:txBody>
      </p:sp>
      <p:sp>
        <p:nvSpPr>
          <p:cNvPr id="18" name="모서리가 둥근 직사각형 17"/>
          <p:cNvSpPr/>
          <p:nvPr/>
        </p:nvSpPr>
        <p:spPr bwMode="auto">
          <a:xfrm>
            <a:off x="4608512" y="5733256"/>
            <a:ext cx="1008112" cy="576064"/>
          </a:xfrm>
          <a:prstGeom prst="round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800" b="1" i="0" u="none" strike="noStrike" cap="none" normalizeH="0" baseline="-25000" dirty="0" smtClean="0">
                <a:ln>
                  <a:noFill/>
                </a:ln>
                <a:solidFill>
                  <a:schemeClr val="tx1"/>
                </a:solidFill>
                <a:effectLst/>
                <a:latin typeface="Arial" pitchFamily="34" charset="0"/>
                <a:ea typeface="HY견고딕" pitchFamily="18" charset="-127"/>
              </a:rPr>
              <a:t>Map3</a:t>
            </a:r>
            <a:endParaRPr kumimoji="1" lang="ko-KR" altLang="en-US" sz="1800" b="1" i="0" u="none" strike="noStrike" cap="none" normalizeH="0" baseline="-25000" dirty="0" smtClean="0">
              <a:ln>
                <a:noFill/>
              </a:ln>
              <a:solidFill>
                <a:schemeClr val="tx1"/>
              </a:solidFill>
              <a:effectLst/>
              <a:latin typeface="Arial" pitchFamily="34" charset="0"/>
              <a:ea typeface="HY견고딕" pitchFamily="18" charset="-127"/>
            </a:endParaRPr>
          </a:p>
        </p:txBody>
      </p:sp>
      <p:sp>
        <p:nvSpPr>
          <p:cNvPr id="19" name="오른쪽 화살표 18"/>
          <p:cNvSpPr/>
          <p:nvPr/>
        </p:nvSpPr>
        <p:spPr bwMode="auto">
          <a:xfrm>
            <a:off x="5688632" y="4323184"/>
            <a:ext cx="864096" cy="288032"/>
          </a:xfrm>
          <a:prstGeom prst="rightArrow">
            <a:avLst/>
          </a:prstGeom>
          <a:solidFill>
            <a:srgbClr val="FF33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800" b="1" i="0" u="none" strike="noStrike" cap="none" normalizeH="0" baseline="-25000" smtClean="0">
              <a:ln>
                <a:noFill/>
              </a:ln>
              <a:solidFill>
                <a:schemeClr val="tx1"/>
              </a:solidFill>
              <a:effectLst/>
              <a:latin typeface="Arial" pitchFamily="34" charset="0"/>
              <a:ea typeface="HY견고딕" pitchFamily="18" charset="-127"/>
            </a:endParaRPr>
          </a:p>
        </p:txBody>
      </p:sp>
      <p:sp>
        <p:nvSpPr>
          <p:cNvPr id="20" name="오른쪽 화살표 19"/>
          <p:cNvSpPr/>
          <p:nvPr/>
        </p:nvSpPr>
        <p:spPr bwMode="auto">
          <a:xfrm>
            <a:off x="5704259" y="5085184"/>
            <a:ext cx="864096" cy="288032"/>
          </a:xfrm>
          <a:prstGeom prst="rightArrow">
            <a:avLst/>
          </a:prstGeom>
          <a:solidFill>
            <a:srgbClr val="FF33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800" b="1" i="0" u="none" strike="noStrike" cap="none" normalizeH="0" baseline="-25000" smtClean="0">
              <a:ln>
                <a:noFill/>
              </a:ln>
              <a:solidFill>
                <a:schemeClr val="tx1"/>
              </a:solidFill>
              <a:effectLst/>
              <a:latin typeface="Arial" pitchFamily="34" charset="0"/>
              <a:ea typeface="HY견고딕" pitchFamily="18" charset="-127"/>
            </a:endParaRPr>
          </a:p>
        </p:txBody>
      </p:sp>
      <p:sp>
        <p:nvSpPr>
          <p:cNvPr id="21" name="오른쪽 화살표 20"/>
          <p:cNvSpPr/>
          <p:nvPr/>
        </p:nvSpPr>
        <p:spPr bwMode="auto">
          <a:xfrm>
            <a:off x="5704259" y="5805264"/>
            <a:ext cx="864096" cy="288032"/>
          </a:xfrm>
          <a:prstGeom prst="rightArrow">
            <a:avLst/>
          </a:prstGeom>
          <a:solidFill>
            <a:srgbClr val="FF33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800" b="1" i="0" u="none" strike="noStrike" cap="none" normalizeH="0" baseline="-25000" smtClean="0">
              <a:ln>
                <a:noFill/>
              </a:ln>
              <a:solidFill>
                <a:schemeClr val="tx1"/>
              </a:solidFill>
              <a:effectLst/>
              <a:latin typeface="Arial" pitchFamily="34" charset="0"/>
              <a:ea typeface="HY견고딕" pitchFamily="18" charset="-127"/>
            </a:endParaRPr>
          </a:p>
        </p:txBody>
      </p:sp>
      <p:sp>
        <p:nvSpPr>
          <p:cNvPr id="22" name="TextBox 21"/>
          <p:cNvSpPr txBox="1"/>
          <p:nvPr/>
        </p:nvSpPr>
        <p:spPr>
          <a:xfrm>
            <a:off x="6552728" y="4277995"/>
            <a:ext cx="2483768" cy="1877437"/>
          </a:xfrm>
          <a:prstGeom prst="rect">
            <a:avLst/>
          </a:prstGeom>
          <a:noFill/>
        </p:spPr>
        <p:txBody>
          <a:bodyPr wrap="square" rtlCol="0">
            <a:spAutoFit/>
          </a:bodyPr>
          <a:lstStyle/>
          <a:p>
            <a:r>
              <a:rPr lang="en-US" altLang="ko-KR" dirty="0" smtClean="0"/>
              <a:t>&lt;1, 123&gt;</a:t>
            </a:r>
          </a:p>
          <a:p>
            <a:endParaRPr lang="en-US" altLang="ko-KR" dirty="0"/>
          </a:p>
          <a:p>
            <a:endParaRPr lang="en-US" altLang="ko-KR" sz="1400" dirty="0" smtClean="0"/>
          </a:p>
          <a:p>
            <a:r>
              <a:rPr lang="en-US" altLang="ko-KR" dirty="0" smtClean="0"/>
              <a:t>&lt;3, 717&gt;, &lt;5, 1231&gt;</a:t>
            </a:r>
          </a:p>
          <a:p>
            <a:endParaRPr lang="en-US" altLang="ko-KR" sz="1200" dirty="0" smtClean="0"/>
          </a:p>
          <a:p>
            <a:endParaRPr lang="en-US" altLang="ko-KR" dirty="0"/>
          </a:p>
          <a:p>
            <a:r>
              <a:rPr lang="en-US" altLang="ko-KR" dirty="0" smtClean="0"/>
              <a:t>&lt;6, 1012&gt;</a:t>
            </a:r>
            <a:endParaRPr lang="en-US" altLang="ko-KR" dirty="0"/>
          </a:p>
        </p:txBody>
      </p:sp>
      <p:sp>
        <p:nvSpPr>
          <p:cNvPr id="23" name="TextBox 22"/>
          <p:cNvSpPr txBox="1"/>
          <p:nvPr/>
        </p:nvSpPr>
        <p:spPr>
          <a:xfrm>
            <a:off x="971600" y="3376880"/>
            <a:ext cx="2448272" cy="369332"/>
          </a:xfrm>
          <a:prstGeom prst="rect">
            <a:avLst/>
          </a:prstGeom>
          <a:noFill/>
        </p:spPr>
        <p:txBody>
          <a:bodyPr wrap="square" rtlCol="0">
            <a:spAutoFit/>
          </a:bodyPr>
          <a:lstStyle/>
          <a:p>
            <a:r>
              <a:rPr lang="en-US" altLang="ko-KR" dirty="0" err="1" smtClean="0"/>
              <a:t>grep</a:t>
            </a:r>
            <a:r>
              <a:rPr lang="en-US" altLang="ko-KR" dirty="0" smtClean="0"/>
              <a:t> “data </a:t>
            </a:r>
            <a:r>
              <a:rPr lang="en-US" altLang="ko-KR" smtClean="0"/>
              <a:t>mining” *</a:t>
            </a:r>
            <a:endParaRPr lang="ko-KR" altLang="en-US" dirty="0"/>
          </a:p>
        </p:txBody>
      </p:sp>
      <p:sp>
        <p:nvSpPr>
          <p:cNvPr id="24" name="TextBox 23"/>
          <p:cNvSpPr txBox="1"/>
          <p:nvPr/>
        </p:nvSpPr>
        <p:spPr>
          <a:xfrm>
            <a:off x="1450056" y="3756878"/>
            <a:ext cx="6650335" cy="369332"/>
          </a:xfrm>
          <a:prstGeom prst="rect">
            <a:avLst/>
          </a:prstGeom>
          <a:noFill/>
        </p:spPr>
        <p:txBody>
          <a:bodyPr wrap="square" rtlCol="0">
            <a:spAutoFit/>
          </a:bodyPr>
          <a:lstStyle/>
          <a:p>
            <a:r>
              <a:rPr lang="en-US" altLang="ko-KR" b="1" dirty="0" smtClean="0"/>
              <a:t>Documents                                                Output</a:t>
            </a:r>
            <a:endParaRPr lang="ko-KR" altLang="en-US" b="1" dirty="0"/>
          </a:p>
        </p:txBody>
      </p:sp>
    </p:spTree>
    <p:extLst>
      <p:ext uri="{BB962C8B-B14F-4D97-AF65-F5344CB8AC3E}">
        <p14:creationId xmlns:p14="http://schemas.microsoft.com/office/powerpoint/2010/main" val="22628508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URL Access Frequency</a:t>
            </a:r>
            <a:endParaRPr lang="ko-KR" altLang="en-US" dirty="0"/>
          </a:p>
        </p:txBody>
      </p:sp>
      <p:sp>
        <p:nvSpPr>
          <p:cNvPr id="3" name="내용 개체 틀 2"/>
          <p:cNvSpPr>
            <a:spLocks noGrp="1"/>
          </p:cNvSpPr>
          <p:nvPr>
            <p:ph idx="1"/>
          </p:nvPr>
        </p:nvSpPr>
        <p:spPr/>
        <p:txBody>
          <a:bodyPr/>
          <a:lstStyle/>
          <a:p>
            <a:r>
              <a:rPr lang="en-US" altLang="ko-KR" b="1" dirty="0" smtClean="0"/>
              <a:t>Map</a:t>
            </a:r>
            <a:r>
              <a:rPr lang="en-US" altLang="ko-KR" dirty="0" smtClean="0"/>
              <a:t>: (null, log)</a:t>
            </a:r>
            <a:r>
              <a:rPr lang="en-US" altLang="ko-KR" dirty="0" smtClean="0">
                <a:latin typeface="Times New Roman"/>
                <a:cs typeface="Times New Roman"/>
              </a:rPr>
              <a:t>→</a:t>
            </a:r>
            <a:r>
              <a:rPr lang="en-US" altLang="ko-KR" dirty="0" smtClean="0"/>
              <a:t>(URL, 1)</a:t>
            </a:r>
          </a:p>
          <a:p>
            <a:r>
              <a:rPr lang="en-US" altLang="ko-KR" b="1" dirty="0" smtClean="0"/>
              <a:t>Reduce</a:t>
            </a:r>
            <a:r>
              <a:rPr lang="en-US" altLang="ko-KR" dirty="0" smtClean="0"/>
              <a:t>: (URL, 1)</a:t>
            </a:r>
            <a:r>
              <a:rPr lang="en-US" altLang="ko-KR" dirty="0" smtClean="0">
                <a:latin typeface="Times New Roman"/>
                <a:cs typeface="Times New Roman"/>
              </a:rPr>
              <a:t>→</a:t>
            </a:r>
            <a:r>
              <a:rPr lang="en-US" altLang="ko-KR" dirty="0" smtClean="0"/>
              <a:t>(URL, </a:t>
            </a:r>
            <a:r>
              <a:rPr lang="en-US" altLang="ko-KR" dirty="0" err="1" smtClean="0"/>
              <a:t>total_count</a:t>
            </a:r>
            <a:r>
              <a:rPr lang="en-US" altLang="ko-KR" dirty="0" smtClean="0"/>
              <a:t>)</a:t>
            </a:r>
            <a:endParaRPr lang="ko-KR" altLang="en-US" dirty="0"/>
          </a:p>
        </p:txBody>
      </p:sp>
      <p:sp>
        <p:nvSpPr>
          <p:cNvPr id="6" name="순서도: 문서 5"/>
          <p:cNvSpPr/>
          <p:nvPr/>
        </p:nvSpPr>
        <p:spPr bwMode="auto">
          <a:xfrm>
            <a:off x="1115616" y="3222268"/>
            <a:ext cx="612576" cy="576064"/>
          </a:xfrm>
          <a:prstGeom prst="flowChartDocumen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2000" b="1" i="0" u="none" strike="noStrike" cap="none" normalizeH="0" baseline="-25000" dirty="0" smtClean="0">
              <a:ln>
                <a:noFill/>
              </a:ln>
              <a:solidFill>
                <a:schemeClr val="tx1"/>
              </a:solidFill>
              <a:effectLst/>
              <a:latin typeface="Arial" pitchFamily="34" charset="0"/>
              <a:ea typeface="HY견고딕" pitchFamily="18" charset="-127"/>
            </a:endParaRPr>
          </a:p>
        </p:txBody>
      </p:sp>
      <p:sp>
        <p:nvSpPr>
          <p:cNvPr id="10" name="오른쪽 화살표 9"/>
          <p:cNvSpPr/>
          <p:nvPr/>
        </p:nvSpPr>
        <p:spPr bwMode="auto">
          <a:xfrm>
            <a:off x="1800200" y="3347234"/>
            <a:ext cx="611560" cy="288032"/>
          </a:xfrm>
          <a:prstGeom prst="rightArrow">
            <a:avLst/>
          </a:prstGeom>
          <a:solidFill>
            <a:srgbClr val="FF33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800" b="1" i="0" u="none" strike="noStrike" cap="none" normalizeH="0" baseline="-25000" smtClean="0">
              <a:ln>
                <a:noFill/>
              </a:ln>
              <a:solidFill>
                <a:schemeClr val="tx1"/>
              </a:solidFill>
              <a:effectLst/>
              <a:latin typeface="Arial" pitchFamily="34" charset="0"/>
              <a:ea typeface="HY견고딕" pitchFamily="18" charset="-127"/>
            </a:endParaRPr>
          </a:p>
        </p:txBody>
      </p:sp>
      <p:sp>
        <p:nvSpPr>
          <p:cNvPr id="11" name="오른쪽 화살표 10"/>
          <p:cNvSpPr/>
          <p:nvPr/>
        </p:nvSpPr>
        <p:spPr bwMode="auto">
          <a:xfrm>
            <a:off x="1815827" y="4109234"/>
            <a:ext cx="595933" cy="288032"/>
          </a:xfrm>
          <a:prstGeom prst="rightArrow">
            <a:avLst/>
          </a:prstGeom>
          <a:solidFill>
            <a:srgbClr val="FF33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800" b="1" i="0" u="none" strike="noStrike" cap="none" normalizeH="0" baseline="-25000" smtClean="0">
              <a:ln>
                <a:noFill/>
              </a:ln>
              <a:solidFill>
                <a:schemeClr val="tx1"/>
              </a:solidFill>
              <a:effectLst/>
              <a:latin typeface="Arial" pitchFamily="34" charset="0"/>
              <a:ea typeface="HY견고딕" pitchFamily="18" charset="-127"/>
            </a:endParaRPr>
          </a:p>
        </p:txBody>
      </p:sp>
      <p:sp>
        <p:nvSpPr>
          <p:cNvPr id="12" name="오른쪽 화살표 11"/>
          <p:cNvSpPr/>
          <p:nvPr/>
        </p:nvSpPr>
        <p:spPr bwMode="auto">
          <a:xfrm>
            <a:off x="1815827" y="4829314"/>
            <a:ext cx="595933" cy="288032"/>
          </a:xfrm>
          <a:prstGeom prst="rightArrow">
            <a:avLst/>
          </a:prstGeom>
          <a:solidFill>
            <a:srgbClr val="FF33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800" b="1" i="0" u="none" strike="noStrike" cap="none" normalizeH="0" baseline="-25000" smtClean="0">
              <a:ln>
                <a:noFill/>
              </a:ln>
              <a:solidFill>
                <a:schemeClr val="tx1"/>
              </a:solidFill>
              <a:effectLst/>
              <a:latin typeface="Arial" pitchFamily="34" charset="0"/>
              <a:ea typeface="HY견고딕" pitchFamily="18" charset="-127"/>
            </a:endParaRPr>
          </a:p>
        </p:txBody>
      </p:sp>
      <p:sp>
        <p:nvSpPr>
          <p:cNvPr id="13" name="모서리가 둥근 직사각형 12"/>
          <p:cNvSpPr/>
          <p:nvPr/>
        </p:nvSpPr>
        <p:spPr bwMode="auto">
          <a:xfrm>
            <a:off x="2483768" y="3222268"/>
            <a:ext cx="1008112" cy="576064"/>
          </a:xfrm>
          <a:prstGeom prst="round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800" b="1" i="0" u="none" strike="noStrike" cap="none" normalizeH="0" baseline="-25000" dirty="0" smtClean="0">
                <a:ln>
                  <a:noFill/>
                </a:ln>
                <a:solidFill>
                  <a:schemeClr val="tx1"/>
                </a:solidFill>
                <a:effectLst/>
                <a:latin typeface="Arial" pitchFamily="34" charset="0"/>
                <a:ea typeface="HY견고딕" pitchFamily="18" charset="-127"/>
              </a:rPr>
              <a:t>Map1</a:t>
            </a:r>
            <a:endParaRPr kumimoji="1" lang="ko-KR" altLang="en-US" sz="1800" b="1" i="0" u="none" strike="noStrike" cap="none" normalizeH="0" baseline="-25000" dirty="0" smtClean="0">
              <a:ln>
                <a:noFill/>
              </a:ln>
              <a:solidFill>
                <a:schemeClr val="tx1"/>
              </a:solidFill>
              <a:effectLst/>
              <a:latin typeface="Arial" pitchFamily="34" charset="0"/>
              <a:ea typeface="HY견고딕" pitchFamily="18" charset="-127"/>
            </a:endParaRPr>
          </a:p>
        </p:txBody>
      </p:sp>
      <p:sp>
        <p:nvSpPr>
          <p:cNvPr id="14" name="모서리가 둥근 직사각형 13"/>
          <p:cNvSpPr/>
          <p:nvPr/>
        </p:nvSpPr>
        <p:spPr bwMode="auto">
          <a:xfrm>
            <a:off x="2483768" y="3981192"/>
            <a:ext cx="1008112" cy="576064"/>
          </a:xfrm>
          <a:prstGeom prst="round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800" b="1" i="0" u="none" strike="noStrike" cap="none" normalizeH="0" baseline="-25000" dirty="0" smtClean="0">
                <a:ln>
                  <a:noFill/>
                </a:ln>
                <a:solidFill>
                  <a:schemeClr val="tx1"/>
                </a:solidFill>
                <a:effectLst/>
                <a:latin typeface="Arial" pitchFamily="34" charset="0"/>
                <a:ea typeface="HY견고딕" pitchFamily="18" charset="-127"/>
              </a:rPr>
              <a:t>Map2</a:t>
            </a:r>
            <a:endParaRPr kumimoji="1" lang="ko-KR" altLang="en-US" sz="1800" b="1" i="0" u="none" strike="noStrike" cap="none" normalizeH="0" baseline="-25000" dirty="0" smtClean="0">
              <a:ln>
                <a:noFill/>
              </a:ln>
              <a:solidFill>
                <a:schemeClr val="tx1"/>
              </a:solidFill>
              <a:effectLst/>
              <a:latin typeface="Arial" pitchFamily="34" charset="0"/>
              <a:ea typeface="HY견고딕" pitchFamily="18" charset="-127"/>
            </a:endParaRPr>
          </a:p>
        </p:txBody>
      </p:sp>
      <p:sp>
        <p:nvSpPr>
          <p:cNvPr id="15" name="모서리가 둥근 직사각형 14"/>
          <p:cNvSpPr/>
          <p:nvPr/>
        </p:nvSpPr>
        <p:spPr bwMode="auto">
          <a:xfrm>
            <a:off x="2483768" y="4757306"/>
            <a:ext cx="1008112" cy="576064"/>
          </a:xfrm>
          <a:prstGeom prst="round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800" b="1" i="0" u="none" strike="noStrike" cap="none" normalizeH="0" baseline="-25000" dirty="0" smtClean="0">
                <a:ln>
                  <a:noFill/>
                </a:ln>
                <a:solidFill>
                  <a:schemeClr val="tx1"/>
                </a:solidFill>
                <a:effectLst/>
                <a:latin typeface="Arial" pitchFamily="34" charset="0"/>
                <a:ea typeface="HY견고딕" pitchFamily="18" charset="-127"/>
              </a:rPr>
              <a:t>Map3</a:t>
            </a:r>
            <a:endParaRPr kumimoji="1" lang="ko-KR" altLang="en-US" sz="1800" b="1" i="0" u="none" strike="noStrike" cap="none" normalizeH="0" baseline="-25000" dirty="0" smtClean="0">
              <a:ln>
                <a:noFill/>
              </a:ln>
              <a:solidFill>
                <a:schemeClr val="tx1"/>
              </a:solidFill>
              <a:effectLst/>
              <a:latin typeface="Arial" pitchFamily="34" charset="0"/>
              <a:ea typeface="HY견고딕" pitchFamily="18" charset="-127"/>
            </a:endParaRPr>
          </a:p>
        </p:txBody>
      </p:sp>
      <p:sp>
        <p:nvSpPr>
          <p:cNvPr id="20" name="TextBox 19"/>
          <p:cNvSpPr txBox="1"/>
          <p:nvPr/>
        </p:nvSpPr>
        <p:spPr>
          <a:xfrm>
            <a:off x="755576" y="2636912"/>
            <a:ext cx="8136904" cy="369332"/>
          </a:xfrm>
          <a:prstGeom prst="rect">
            <a:avLst/>
          </a:prstGeom>
          <a:noFill/>
        </p:spPr>
        <p:txBody>
          <a:bodyPr wrap="square" rtlCol="0">
            <a:spAutoFit/>
          </a:bodyPr>
          <a:lstStyle/>
          <a:p>
            <a:r>
              <a:rPr lang="en-US" altLang="ko-KR" b="1" dirty="0" smtClean="0"/>
              <a:t>Logs                                Map Output                      Reduce Output</a:t>
            </a:r>
            <a:endParaRPr lang="ko-KR" altLang="en-US" b="1" dirty="0"/>
          </a:p>
        </p:txBody>
      </p:sp>
      <p:sp>
        <p:nvSpPr>
          <p:cNvPr id="21" name="순서도: 문서 20"/>
          <p:cNvSpPr/>
          <p:nvPr/>
        </p:nvSpPr>
        <p:spPr bwMode="auto">
          <a:xfrm>
            <a:off x="1115616" y="4005064"/>
            <a:ext cx="612576" cy="576064"/>
          </a:xfrm>
          <a:prstGeom prst="flowChartDocumen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2000" b="1" i="0" u="none" strike="noStrike" cap="none" normalizeH="0" baseline="-25000" dirty="0" smtClean="0">
              <a:ln>
                <a:noFill/>
              </a:ln>
              <a:solidFill>
                <a:schemeClr val="tx1"/>
              </a:solidFill>
              <a:effectLst/>
              <a:latin typeface="Arial" pitchFamily="34" charset="0"/>
              <a:ea typeface="HY견고딕" pitchFamily="18" charset="-127"/>
            </a:endParaRPr>
          </a:p>
        </p:txBody>
      </p:sp>
      <p:sp>
        <p:nvSpPr>
          <p:cNvPr id="22" name="순서도: 문서 21"/>
          <p:cNvSpPr/>
          <p:nvPr/>
        </p:nvSpPr>
        <p:spPr bwMode="auto">
          <a:xfrm>
            <a:off x="1115616" y="4797152"/>
            <a:ext cx="612576" cy="576064"/>
          </a:xfrm>
          <a:prstGeom prst="flowChartDocumen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2000" b="1" i="0" u="none" strike="noStrike" cap="none" normalizeH="0" baseline="-25000" dirty="0" smtClean="0">
              <a:ln>
                <a:noFill/>
              </a:ln>
              <a:solidFill>
                <a:schemeClr val="tx1"/>
              </a:solidFill>
              <a:effectLst/>
              <a:latin typeface="Arial" pitchFamily="34" charset="0"/>
              <a:ea typeface="HY견고딕" pitchFamily="18" charset="-127"/>
            </a:endParaRPr>
          </a:p>
        </p:txBody>
      </p:sp>
      <p:sp>
        <p:nvSpPr>
          <p:cNvPr id="23" name="순서도: 문서 22"/>
          <p:cNvSpPr/>
          <p:nvPr/>
        </p:nvSpPr>
        <p:spPr bwMode="auto">
          <a:xfrm>
            <a:off x="323528" y="3212976"/>
            <a:ext cx="612576" cy="576064"/>
          </a:xfrm>
          <a:prstGeom prst="flowChartDocumen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2000" b="1" i="0" u="none" strike="noStrike" cap="none" normalizeH="0" baseline="-25000" dirty="0" smtClean="0">
              <a:ln>
                <a:noFill/>
              </a:ln>
              <a:solidFill>
                <a:schemeClr val="tx1"/>
              </a:solidFill>
              <a:effectLst/>
              <a:latin typeface="Arial" pitchFamily="34" charset="0"/>
              <a:ea typeface="HY견고딕" pitchFamily="18" charset="-127"/>
            </a:endParaRPr>
          </a:p>
        </p:txBody>
      </p:sp>
      <p:sp>
        <p:nvSpPr>
          <p:cNvPr id="24" name="순서도: 문서 23"/>
          <p:cNvSpPr/>
          <p:nvPr/>
        </p:nvSpPr>
        <p:spPr bwMode="auto">
          <a:xfrm>
            <a:off x="323528" y="3995772"/>
            <a:ext cx="612576" cy="576064"/>
          </a:xfrm>
          <a:prstGeom prst="flowChartDocumen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2000" b="1" i="0" u="none" strike="noStrike" cap="none" normalizeH="0" baseline="-25000" dirty="0" smtClean="0">
              <a:ln>
                <a:noFill/>
              </a:ln>
              <a:solidFill>
                <a:schemeClr val="tx1"/>
              </a:solidFill>
              <a:effectLst/>
              <a:latin typeface="Arial" pitchFamily="34" charset="0"/>
              <a:ea typeface="HY견고딕" pitchFamily="18" charset="-127"/>
            </a:endParaRPr>
          </a:p>
        </p:txBody>
      </p:sp>
      <p:sp>
        <p:nvSpPr>
          <p:cNvPr id="25" name="순서도: 문서 24"/>
          <p:cNvSpPr/>
          <p:nvPr/>
        </p:nvSpPr>
        <p:spPr bwMode="auto">
          <a:xfrm>
            <a:off x="323528" y="4787860"/>
            <a:ext cx="612576" cy="576064"/>
          </a:xfrm>
          <a:prstGeom prst="flowChartDocumen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2000" b="1" i="0" u="none" strike="noStrike" cap="none" normalizeH="0" baseline="-25000" dirty="0" smtClean="0">
              <a:ln>
                <a:noFill/>
              </a:ln>
              <a:solidFill>
                <a:schemeClr val="tx1"/>
              </a:solidFill>
              <a:effectLst/>
              <a:latin typeface="Arial" pitchFamily="34" charset="0"/>
              <a:ea typeface="HY견고딕" pitchFamily="18" charset="-127"/>
            </a:endParaRPr>
          </a:p>
        </p:txBody>
      </p:sp>
      <p:sp>
        <p:nvSpPr>
          <p:cNvPr id="26" name="오른쪽 화살표 25"/>
          <p:cNvSpPr/>
          <p:nvPr/>
        </p:nvSpPr>
        <p:spPr bwMode="auto">
          <a:xfrm>
            <a:off x="3563888" y="3356992"/>
            <a:ext cx="611560" cy="288032"/>
          </a:xfrm>
          <a:prstGeom prst="rightArrow">
            <a:avLst/>
          </a:prstGeom>
          <a:solidFill>
            <a:srgbClr val="FF33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800" b="1" i="0" u="none" strike="noStrike" cap="none" normalizeH="0" baseline="-25000" smtClean="0">
              <a:ln>
                <a:noFill/>
              </a:ln>
              <a:solidFill>
                <a:schemeClr val="tx1"/>
              </a:solidFill>
              <a:effectLst/>
              <a:latin typeface="Arial" pitchFamily="34" charset="0"/>
              <a:ea typeface="HY견고딕" pitchFamily="18" charset="-127"/>
            </a:endParaRPr>
          </a:p>
        </p:txBody>
      </p:sp>
      <p:sp>
        <p:nvSpPr>
          <p:cNvPr id="27" name="오른쪽 화살표 26"/>
          <p:cNvSpPr/>
          <p:nvPr/>
        </p:nvSpPr>
        <p:spPr bwMode="auto">
          <a:xfrm>
            <a:off x="3579515" y="4118992"/>
            <a:ext cx="595933" cy="288032"/>
          </a:xfrm>
          <a:prstGeom prst="rightArrow">
            <a:avLst/>
          </a:prstGeom>
          <a:solidFill>
            <a:srgbClr val="FF33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800" b="1" i="0" u="none" strike="noStrike" cap="none" normalizeH="0" baseline="-25000" smtClean="0">
              <a:ln>
                <a:noFill/>
              </a:ln>
              <a:solidFill>
                <a:schemeClr val="tx1"/>
              </a:solidFill>
              <a:effectLst/>
              <a:latin typeface="Arial" pitchFamily="34" charset="0"/>
              <a:ea typeface="HY견고딕" pitchFamily="18" charset="-127"/>
            </a:endParaRPr>
          </a:p>
        </p:txBody>
      </p:sp>
      <p:sp>
        <p:nvSpPr>
          <p:cNvPr id="28" name="오른쪽 화살표 27"/>
          <p:cNvSpPr/>
          <p:nvPr/>
        </p:nvSpPr>
        <p:spPr bwMode="auto">
          <a:xfrm>
            <a:off x="3579515" y="4839072"/>
            <a:ext cx="595933" cy="288032"/>
          </a:xfrm>
          <a:prstGeom prst="rightArrow">
            <a:avLst/>
          </a:prstGeom>
          <a:solidFill>
            <a:srgbClr val="FF33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800" b="1" i="0" u="none" strike="noStrike" cap="none" normalizeH="0" baseline="-25000" smtClean="0">
              <a:ln>
                <a:noFill/>
              </a:ln>
              <a:solidFill>
                <a:schemeClr val="tx1"/>
              </a:solidFill>
              <a:effectLst/>
              <a:latin typeface="Arial" pitchFamily="34" charset="0"/>
              <a:ea typeface="HY견고딕" pitchFamily="18" charset="-127"/>
            </a:endParaRPr>
          </a:p>
        </p:txBody>
      </p:sp>
      <p:sp>
        <p:nvSpPr>
          <p:cNvPr id="29" name="TextBox 28"/>
          <p:cNvSpPr txBox="1"/>
          <p:nvPr/>
        </p:nvSpPr>
        <p:spPr>
          <a:xfrm>
            <a:off x="4139952" y="3140968"/>
            <a:ext cx="1080120" cy="2031325"/>
          </a:xfrm>
          <a:prstGeom prst="rect">
            <a:avLst/>
          </a:prstGeom>
          <a:noFill/>
        </p:spPr>
        <p:txBody>
          <a:bodyPr wrap="square" rtlCol="0">
            <a:spAutoFit/>
          </a:bodyPr>
          <a:lstStyle/>
          <a:p>
            <a:r>
              <a:rPr lang="en-US" altLang="ko-KR" dirty="0" smtClean="0"/>
              <a:t>&lt;u</a:t>
            </a:r>
            <a:r>
              <a:rPr lang="en-US" altLang="ko-KR" baseline="-25000" dirty="0" smtClean="0"/>
              <a:t>1</a:t>
            </a:r>
            <a:r>
              <a:rPr lang="en-US" altLang="ko-KR" dirty="0" smtClean="0"/>
              <a:t>, 1&gt;</a:t>
            </a:r>
          </a:p>
          <a:p>
            <a:r>
              <a:rPr lang="en-US" altLang="ko-KR" dirty="0" smtClean="0"/>
              <a:t>&lt;u</a:t>
            </a:r>
            <a:r>
              <a:rPr lang="en-US" altLang="ko-KR" baseline="-25000" dirty="0" smtClean="0"/>
              <a:t>1</a:t>
            </a:r>
            <a:r>
              <a:rPr lang="en-US" altLang="ko-KR" dirty="0" smtClean="0"/>
              <a:t>, 1&gt;</a:t>
            </a:r>
          </a:p>
          <a:p>
            <a:endParaRPr lang="en-US" altLang="ko-KR" dirty="0"/>
          </a:p>
          <a:p>
            <a:r>
              <a:rPr lang="en-US" altLang="ko-KR" dirty="0" smtClean="0"/>
              <a:t>&lt;u</a:t>
            </a:r>
            <a:r>
              <a:rPr lang="en-US" altLang="ko-KR" baseline="-25000" dirty="0" smtClean="0"/>
              <a:t>2</a:t>
            </a:r>
            <a:r>
              <a:rPr lang="en-US" altLang="ko-KR" dirty="0" smtClean="0"/>
              <a:t>, 1&gt;</a:t>
            </a:r>
          </a:p>
          <a:p>
            <a:r>
              <a:rPr lang="en-US" altLang="ko-KR" dirty="0" smtClean="0"/>
              <a:t>&lt;u</a:t>
            </a:r>
            <a:r>
              <a:rPr lang="en-US" altLang="ko-KR" baseline="-25000" dirty="0" smtClean="0"/>
              <a:t>3</a:t>
            </a:r>
            <a:r>
              <a:rPr lang="en-US" altLang="ko-KR" dirty="0" smtClean="0"/>
              <a:t>, 1&gt;</a:t>
            </a:r>
          </a:p>
          <a:p>
            <a:endParaRPr lang="en-US" altLang="ko-KR" dirty="0"/>
          </a:p>
          <a:p>
            <a:r>
              <a:rPr lang="en-US" altLang="ko-KR" dirty="0" smtClean="0"/>
              <a:t>&lt;u</a:t>
            </a:r>
            <a:r>
              <a:rPr lang="en-US" altLang="ko-KR" baseline="-25000" dirty="0" smtClean="0"/>
              <a:t>3</a:t>
            </a:r>
            <a:r>
              <a:rPr lang="en-US" altLang="ko-KR" dirty="0" smtClean="0"/>
              <a:t>, 1&gt;</a:t>
            </a:r>
            <a:endParaRPr lang="ko-KR" altLang="en-US" dirty="0"/>
          </a:p>
        </p:txBody>
      </p:sp>
      <p:sp>
        <p:nvSpPr>
          <p:cNvPr id="31" name="오른쪽 화살표 30"/>
          <p:cNvSpPr/>
          <p:nvPr/>
        </p:nvSpPr>
        <p:spPr bwMode="auto">
          <a:xfrm rot="2700000">
            <a:off x="5088330" y="3542994"/>
            <a:ext cx="611560" cy="288032"/>
          </a:xfrm>
          <a:prstGeom prst="rightArrow">
            <a:avLst/>
          </a:prstGeom>
          <a:solidFill>
            <a:srgbClr val="FF33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800" b="1" i="0" u="none" strike="noStrike" cap="none" normalizeH="0" baseline="-25000" smtClean="0">
              <a:ln>
                <a:noFill/>
              </a:ln>
              <a:solidFill>
                <a:schemeClr val="tx1"/>
              </a:solidFill>
              <a:effectLst/>
              <a:latin typeface="Arial" pitchFamily="34" charset="0"/>
              <a:ea typeface="HY견고딕" pitchFamily="18" charset="-127"/>
            </a:endParaRPr>
          </a:p>
        </p:txBody>
      </p:sp>
      <p:sp>
        <p:nvSpPr>
          <p:cNvPr id="32" name="오른쪽 화살표 31"/>
          <p:cNvSpPr/>
          <p:nvPr/>
        </p:nvSpPr>
        <p:spPr bwMode="auto">
          <a:xfrm>
            <a:off x="5103957" y="4118992"/>
            <a:ext cx="595933" cy="288032"/>
          </a:xfrm>
          <a:prstGeom prst="rightArrow">
            <a:avLst/>
          </a:prstGeom>
          <a:solidFill>
            <a:srgbClr val="FF33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800" b="1" i="0" u="none" strike="noStrike" cap="none" normalizeH="0" baseline="-25000" smtClean="0">
              <a:ln>
                <a:noFill/>
              </a:ln>
              <a:solidFill>
                <a:schemeClr val="tx1"/>
              </a:solidFill>
              <a:effectLst/>
              <a:latin typeface="Arial" pitchFamily="34" charset="0"/>
              <a:ea typeface="HY견고딕" pitchFamily="18" charset="-127"/>
            </a:endParaRPr>
          </a:p>
        </p:txBody>
      </p:sp>
      <p:sp>
        <p:nvSpPr>
          <p:cNvPr id="33" name="오른쪽 화살표 32"/>
          <p:cNvSpPr/>
          <p:nvPr/>
        </p:nvSpPr>
        <p:spPr bwMode="auto">
          <a:xfrm rot="18900000">
            <a:off x="5103957" y="4677633"/>
            <a:ext cx="595933" cy="288032"/>
          </a:xfrm>
          <a:prstGeom prst="rightArrow">
            <a:avLst/>
          </a:prstGeom>
          <a:solidFill>
            <a:srgbClr val="FF33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800" b="1" i="0" u="none" strike="noStrike" cap="none" normalizeH="0" baseline="-25000" smtClean="0">
              <a:ln>
                <a:noFill/>
              </a:ln>
              <a:solidFill>
                <a:schemeClr val="tx1"/>
              </a:solidFill>
              <a:effectLst/>
              <a:latin typeface="Arial" pitchFamily="34" charset="0"/>
              <a:ea typeface="HY견고딕" pitchFamily="18" charset="-127"/>
            </a:endParaRPr>
          </a:p>
        </p:txBody>
      </p:sp>
      <p:sp>
        <p:nvSpPr>
          <p:cNvPr id="34" name="모서리가 둥근 직사각형 33"/>
          <p:cNvSpPr/>
          <p:nvPr/>
        </p:nvSpPr>
        <p:spPr bwMode="auto">
          <a:xfrm>
            <a:off x="5796136" y="4005064"/>
            <a:ext cx="1008112" cy="576064"/>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800" b="1" i="0" u="none" strike="noStrike" cap="none" normalizeH="0" baseline="-25000" dirty="0" smtClean="0">
                <a:ln>
                  <a:noFill/>
                </a:ln>
                <a:solidFill>
                  <a:schemeClr val="tx1"/>
                </a:solidFill>
                <a:effectLst/>
                <a:latin typeface="Arial" pitchFamily="34" charset="0"/>
                <a:ea typeface="HY견고딕" pitchFamily="18" charset="-127"/>
              </a:rPr>
              <a:t>Reduce</a:t>
            </a:r>
            <a:endParaRPr kumimoji="1" lang="ko-KR" altLang="en-US" sz="1800" b="1" i="0" u="none" strike="noStrike" cap="none" normalizeH="0" baseline="-25000" dirty="0" smtClean="0">
              <a:ln>
                <a:noFill/>
              </a:ln>
              <a:solidFill>
                <a:schemeClr val="tx1"/>
              </a:solidFill>
              <a:effectLst/>
              <a:latin typeface="Arial" pitchFamily="34" charset="0"/>
              <a:ea typeface="HY견고딕" pitchFamily="18" charset="-127"/>
            </a:endParaRPr>
          </a:p>
        </p:txBody>
      </p:sp>
      <p:sp>
        <p:nvSpPr>
          <p:cNvPr id="36" name="TextBox 35"/>
          <p:cNvSpPr txBox="1"/>
          <p:nvPr/>
        </p:nvSpPr>
        <p:spPr>
          <a:xfrm>
            <a:off x="7524328" y="3789040"/>
            <a:ext cx="1080120" cy="923330"/>
          </a:xfrm>
          <a:prstGeom prst="rect">
            <a:avLst/>
          </a:prstGeom>
          <a:noFill/>
        </p:spPr>
        <p:txBody>
          <a:bodyPr wrap="square" rtlCol="0">
            <a:spAutoFit/>
          </a:bodyPr>
          <a:lstStyle/>
          <a:p>
            <a:r>
              <a:rPr lang="en-US" altLang="ko-KR" dirty="0" smtClean="0"/>
              <a:t>&lt;u</a:t>
            </a:r>
            <a:r>
              <a:rPr lang="en-US" altLang="ko-KR" baseline="-25000" dirty="0" smtClean="0"/>
              <a:t>1</a:t>
            </a:r>
            <a:r>
              <a:rPr lang="en-US" altLang="ko-KR" dirty="0" smtClean="0"/>
              <a:t>, 2&gt;</a:t>
            </a:r>
          </a:p>
          <a:p>
            <a:r>
              <a:rPr lang="en-US" altLang="ko-KR" dirty="0"/>
              <a:t>&lt;</a:t>
            </a:r>
            <a:r>
              <a:rPr lang="en-US" altLang="ko-KR" dirty="0" smtClean="0"/>
              <a:t>u</a:t>
            </a:r>
            <a:r>
              <a:rPr lang="en-US" altLang="ko-KR" baseline="-25000" dirty="0" smtClean="0"/>
              <a:t>2</a:t>
            </a:r>
            <a:r>
              <a:rPr lang="en-US" altLang="ko-KR" dirty="0" smtClean="0"/>
              <a:t>, </a:t>
            </a:r>
            <a:r>
              <a:rPr lang="en-US" altLang="ko-KR" dirty="0"/>
              <a:t>1&gt;</a:t>
            </a:r>
          </a:p>
          <a:p>
            <a:r>
              <a:rPr lang="en-US" altLang="ko-KR" dirty="0"/>
              <a:t>&lt;</a:t>
            </a:r>
            <a:r>
              <a:rPr lang="en-US" altLang="ko-KR" dirty="0" smtClean="0"/>
              <a:t>u</a:t>
            </a:r>
            <a:r>
              <a:rPr lang="en-US" altLang="ko-KR" baseline="-25000" dirty="0" smtClean="0"/>
              <a:t>3</a:t>
            </a:r>
            <a:r>
              <a:rPr lang="en-US" altLang="ko-KR" dirty="0" smtClean="0"/>
              <a:t>, 2&gt;</a:t>
            </a:r>
          </a:p>
        </p:txBody>
      </p:sp>
      <p:sp>
        <p:nvSpPr>
          <p:cNvPr id="37" name="오른쪽 화살표 36"/>
          <p:cNvSpPr/>
          <p:nvPr/>
        </p:nvSpPr>
        <p:spPr bwMode="auto">
          <a:xfrm>
            <a:off x="6928395" y="4120505"/>
            <a:ext cx="595933" cy="288032"/>
          </a:xfrm>
          <a:prstGeom prst="rightArrow">
            <a:avLst/>
          </a:prstGeom>
          <a:solidFill>
            <a:srgbClr val="FF33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800" b="1" i="0" u="none" strike="noStrike" cap="none" normalizeH="0" baseline="-25000" smtClean="0">
              <a:ln>
                <a:noFill/>
              </a:ln>
              <a:solidFill>
                <a:schemeClr val="tx1"/>
              </a:solidFill>
              <a:effectLst/>
              <a:latin typeface="Arial" pitchFamily="34" charset="0"/>
              <a:ea typeface="HY견고딕" pitchFamily="18" charset="-127"/>
            </a:endParaRPr>
          </a:p>
        </p:txBody>
      </p:sp>
    </p:spTree>
    <p:extLst>
      <p:ext uri="{BB962C8B-B14F-4D97-AF65-F5344CB8AC3E}">
        <p14:creationId xmlns:p14="http://schemas.microsoft.com/office/powerpoint/2010/main" val="4944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Inverted Index</a:t>
            </a:r>
            <a:endParaRPr lang="ko-KR" altLang="en-US" dirty="0"/>
          </a:p>
        </p:txBody>
      </p:sp>
      <p:sp>
        <p:nvSpPr>
          <p:cNvPr id="3" name="내용 개체 틀 2"/>
          <p:cNvSpPr>
            <a:spLocks noGrp="1"/>
          </p:cNvSpPr>
          <p:nvPr>
            <p:ph idx="1"/>
          </p:nvPr>
        </p:nvSpPr>
        <p:spPr/>
        <p:txBody>
          <a:bodyPr/>
          <a:lstStyle/>
          <a:p>
            <a:r>
              <a:rPr lang="en-US" altLang="ko-KR" b="1" dirty="0"/>
              <a:t>Map</a:t>
            </a:r>
            <a:r>
              <a:rPr lang="en-US" altLang="ko-KR" dirty="0"/>
              <a:t>: </a:t>
            </a:r>
            <a:r>
              <a:rPr lang="en-US" altLang="ko-KR" dirty="0" smtClean="0"/>
              <a:t>(id, doc)</a:t>
            </a:r>
            <a:r>
              <a:rPr lang="en-US" altLang="ko-KR" dirty="0" smtClean="0">
                <a:latin typeface="Times New Roman"/>
                <a:cs typeface="Times New Roman"/>
              </a:rPr>
              <a:t>→</a:t>
            </a:r>
            <a:r>
              <a:rPr lang="en-US" altLang="ko-KR" dirty="0" smtClean="0"/>
              <a:t>list(word, id)</a:t>
            </a:r>
            <a:endParaRPr lang="en-US" altLang="ko-KR" dirty="0"/>
          </a:p>
          <a:p>
            <a:r>
              <a:rPr lang="en-US" altLang="ko-KR" b="1" dirty="0"/>
              <a:t>Reduce</a:t>
            </a:r>
            <a:r>
              <a:rPr lang="en-US" altLang="ko-KR" dirty="0"/>
              <a:t>: </a:t>
            </a:r>
            <a:r>
              <a:rPr lang="en-US" altLang="ko-KR" dirty="0" smtClean="0"/>
              <a:t>(word, list(id))</a:t>
            </a:r>
            <a:r>
              <a:rPr lang="en-US" altLang="ko-KR" dirty="0">
                <a:latin typeface="Times New Roman"/>
                <a:cs typeface="Times New Roman"/>
              </a:rPr>
              <a:t>→</a:t>
            </a:r>
            <a:r>
              <a:rPr lang="en-US" altLang="ko-KR" dirty="0" smtClean="0"/>
              <a:t>(word, list(id))</a:t>
            </a:r>
            <a:endParaRPr lang="ko-KR" altLang="en-US" dirty="0"/>
          </a:p>
          <a:p>
            <a:endParaRPr lang="ko-KR" altLang="en-US" dirty="0"/>
          </a:p>
        </p:txBody>
      </p:sp>
      <p:sp>
        <p:nvSpPr>
          <p:cNvPr id="4" name="순서도: 문서 3"/>
          <p:cNvSpPr/>
          <p:nvPr/>
        </p:nvSpPr>
        <p:spPr bwMode="auto">
          <a:xfrm>
            <a:off x="1115616" y="3222268"/>
            <a:ext cx="612576" cy="576064"/>
          </a:xfrm>
          <a:prstGeom prst="flowChartDocumen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2000" b="1" i="0" u="none" strike="noStrike" cap="none" normalizeH="0" baseline="-25000" dirty="0" smtClean="0">
              <a:ln>
                <a:noFill/>
              </a:ln>
              <a:solidFill>
                <a:schemeClr val="tx1"/>
              </a:solidFill>
              <a:effectLst/>
              <a:latin typeface="Arial" pitchFamily="34" charset="0"/>
              <a:ea typeface="HY견고딕" pitchFamily="18" charset="-127"/>
            </a:endParaRPr>
          </a:p>
        </p:txBody>
      </p:sp>
      <p:sp>
        <p:nvSpPr>
          <p:cNvPr id="5" name="오른쪽 화살표 4"/>
          <p:cNvSpPr/>
          <p:nvPr/>
        </p:nvSpPr>
        <p:spPr bwMode="auto">
          <a:xfrm>
            <a:off x="1800200" y="3347234"/>
            <a:ext cx="611560" cy="288032"/>
          </a:xfrm>
          <a:prstGeom prst="rightArrow">
            <a:avLst/>
          </a:prstGeom>
          <a:solidFill>
            <a:srgbClr val="FF33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800" b="1" i="0" u="none" strike="noStrike" cap="none" normalizeH="0" baseline="-25000" smtClean="0">
              <a:ln>
                <a:noFill/>
              </a:ln>
              <a:solidFill>
                <a:schemeClr val="tx1"/>
              </a:solidFill>
              <a:effectLst/>
              <a:latin typeface="Arial" pitchFamily="34" charset="0"/>
              <a:ea typeface="HY견고딕" pitchFamily="18" charset="-127"/>
            </a:endParaRPr>
          </a:p>
        </p:txBody>
      </p:sp>
      <p:sp>
        <p:nvSpPr>
          <p:cNvPr id="6" name="오른쪽 화살표 5"/>
          <p:cNvSpPr/>
          <p:nvPr/>
        </p:nvSpPr>
        <p:spPr bwMode="auto">
          <a:xfrm>
            <a:off x="1815827" y="4109234"/>
            <a:ext cx="595933" cy="288032"/>
          </a:xfrm>
          <a:prstGeom prst="rightArrow">
            <a:avLst/>
          </a:prstGeom>
          <a:solidFill>
            <a:srgbClr val="FF33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800" b="1" i="0" u="none" strike="noStrike" cap="none" normalizeH="0" baseline="-25000" smtClean="0">
              <a:ln>
                <a:noFill/>
              </a:ln>
              <a:solidFill>
                <a:schemeClr val="tx1"/>
              </a:solidFill>
              <a:effectLst/>
              <a:latin typeface="Arial" pitchFamily="34" charset="0"/>
              <a:ea typeface="HY견고딕" pitchFamily="18" charset="-127"/>
            </a:endParaRPr>
          </a:p>
        </p:txBody>
      </p:sp>
      <p:sp>
        <p:nvSpPr>
          <p:cNvPr id="7" name="오른쪽 화살표 6"/>
          <p:cNvSpPr/>
          <p:nvPr/>
        </p:nvSpPr>
        <p:spPr bwMode="auto">
          <a:xfrm>
            <a:off x="1815827" y="4829314"/>
            <a:ext cx="595933" cy="288032"/>
          </a:xfrm>
          <a:prstGeom prst="rightArrow">
            <a:avLst/>
          </a:prstGeom>
          <a:solidFill>
            <a:srgbClr val="FF33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800" b="1" i="0" u="none" strike="noStrike" cap="none" normalizeH="0" baseline="-25000" smtClean="0">
              <a:ln>
                <a:noFill/>
              </a:ln>
              <a:solidFill>
                <a:schemeClr val="tx1"/>
              </a:solidFill>
              <a:effectLst/>
              <a:latin typeface="Arial" pitchFamily="34" charset="0"/>
              <a:ea typeface="HY견고딕" pitchFamily="18" charset="-127"/>
            </a:endParaRPr>
          </a:p>
        </p:txBody>
      </p:sp>
      <p:sp>
        <p:nvSpPr>
          <p:cNvPr id="8" name="모서리가 둥근 직사각형 7"/>
          <p:cNvSpPr/>
          <p:nvPr/>
        </p:nvSpPr>
        <p:spPr bwMode="auto">
          <a:xfrm>
            <a:off x="2483768" y="3222268"/>
            <a:ext cx="1008112" cy="576064"/>
          </a:xfrm>
          <a:prstGeom prst="round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800" b="1" i="0" u="none" strike="noStrike" cap="none" normalizeH="0" baseline="-25000" dirty="0" smtClean="0">
                <a:ln>
                  <a:noFill/>
                </a:ln>
                <a:solidFill>
                  <a:schemeClr val="tx1"/>
                </a:solidFill>
                <a:effectLst/>
                <a:latin typeface="Arial" pitchFamily="34" charset="0"/>
                <a:ea typeface="HY견고딕" pitchFamily="18" charset="-127"/>
              </a:rPr>
              <a:t>Map1</a:t>
            </a:r>
            <a:endParaRPr kumimoji="1" lang="ko-KR" altLang="en-US" sz="1800" b="1" i="0" u="none" strike="noStrike" cap="none" normalizeH="0" baseline="-25000" dirty="0" smtClean="0">
              <a:ln>
                <a:noFill/>
              </a:ln>
              <a:solidFill>
                <a:schemeClr val="tx1"/>
              </a:solidFill>
              <a:effectLst/>
              <a:latin typeface="Arial" pitchFamily="34" charset="0"/>
              <a:ea typeface="HY견고딕" pitchFamily="18" charset="-127"/>
            </a:endParaRPr>
          </a:p>
        </p:txBody>
      </p:sp>
      <p:sp>
        <p:nvSpPr>
          <p:cNvPr id="9" name="모서리가 둥근 직사각형 8"/>
          <p:cNvSpPr/>
          <p:nvPr/>
        </p:nvSpPr>
        <p:spPr bwMode="auto">
          <a:xfrm>
            <a:off x="2483768" y="3981192"/>
            <a:ext cx="1008112" cy="576064"/>
          </a:xfrm>
          <a:prstGeom prst="round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800" b="1" i="0" u="none" strike="noStrike" cap="none" normalizeH="0" baseline="-25000" dirty="0" smtClean="0">
                <a:ln>
                  <a:noFill/>
                </a:ln>
                <a:solidFill>
                  <a:schemeClr val="tx1"/>
                </a:solidFill>
                <a:effectLst/>
                <a:latin typeface="Arial" pitchFamily="34" charset="0"/>
                <a:ea typeface="HY견고딕" pitchFamily="18" charset="-127"/>
              </a:rPr>
              <a:t>Map2</a:t>
            </a:r>
            <a:endParaRPr kumimoji="1" lang="ko-KR" altLang="en-US" sz="1800" b="1" i="0" u="none" strike="noStrike" cap="none" normalizeH="0" baseline="-25000" dirty="0" smtClean="0">
              <a:ln>
                <a:noFill/>
              </a:ln>
              <a:solidFill>
                <a:schemeClr val="tx1"/>
              </a:solidFill>
              <a:effectLst/>
              <a:latin typeface="Arial" pitchFamily="34" charset="0"/>
              <a:ea typeface="HY견고딕" pitchFamily="18" charset="-127"/>
            </a:endParaRPr>
          </a:p>
        </p:txBody>
      </p:sp>
      <p:sp>
        <p:nvSpPr>
          <p:cNvPr id="10" name="모서리가 둥근 직사각형 9"/>
          <p:cNvSpPr/>
          <p:nvPr/>
        </p:nvSpPr>
        <p:spPr bwMode="auto">
          <a:xfrm>
            <a:off x="2483768" y="4757306"/>
            <a:ext cx="1008112" cy="576064"/>
          </a:xfrm>
          <a:prstGeom prst="round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800" b="1" i="0" u="none" strike="noStrike" cap="none" normalizeH="0" baseline="-25000" dirty="0" smtClean="0">
                <a:ln>
                  <a:noFill/>
                </a:ln>
                <a:solidFill>
                  <a:schemeClr val="tx1"/>
                </a:solidFill>
                <a:effectLst/>
                <a:latin typeface="Arial" pitchFamily="34" charset="0"/>
                <a:ea typeface="HY견고딕" pitchFamily="18" charset="-127"/>
              </a:rPr>
              <a:t>Map3</a:t>
            </a:r>
            <a:endParaRPr kumimoji="1" lang="ko-KR" altLang="en-US" sz="1800" b="1" i="0" u="none" strike="noStrike" cap="none" normalizeH="0" baseline="-25000" dirty="0" smtClean="0">
              <a:ln>
                <a:noFill/>
              </a:ln>
              <a:solidFill>
                <a:schemeClr val="tx1"/>
              </a:solidFill>
              <a:effectLst/>
              <a:latin typeface="Arial" pitchFamily="34" charset="0"/>
              <a:ea typeface="HY견고딕" pitchFamily="18" charset="-127"/>
            </a:endParaRPr>
          </a:p>
        </p:txBody>
      </p:sp>
      <p:sp>
        <p:nvSpPr>
          <p:cNvPr id="11" name="TextBox 10"/>
          <p:cNvSpPr txBox="1"/>
          <p:nvPr/>
        </p:nvSpPr>
        <p:spPr>
          <a:xfrm>
            <a:off x="323528" y="2636912"/>
            <a:ext cx="8568952" cy="369332"/>
          </a:xfrm>
          <a:prstGeom prst="rect">
            <a:avLst/>
          </a:prstGeom>
          <a:noFill/>
        </p:spPr>
        <p:txBody>
          <a:bodyPr wrap="square" rtlCol="0">
            <a:spAutoFit/>
          </a:bodyPr>
          <a:lstStyle/>
          <a:p>
            <a:r>
              <a:rPr lang="en-US" altLang="ko-KR" b="1" dirty="0" smtClean="0"/>
              <a:t>Documents                             Map Output                      Reduce Output</a:t>
            </a:r>
            <a:endParaRPr lang="ko-KR" altLang="en-US" b="1" dirty="0"/>
          </a:p>
        </p:txBody>
      </p:sp>
      <p:sp>
        <p:nvSpPr>
          <p:cNvPr id="12" name="순서도: 문서 11"/>
          <p:cNvSpPr/>
          <p:nvPr/>
        </p:nvSpPr>
        <p:spPr bwMode="auto">
          <a:xfrm>
            <a:off x="1115616" y="4005064"/>
            <a:ext cx="612576" cy="576064"/>
          </a:xfrm>
          <a:prstGeom prst="flowChartDocumen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2000" b="1" i="0" u="none" strike="noStrike" cap="none" normalizeH="0" baseline="-25000" dirty="0" smtClean="0">
              <a:ln>
                <a:noFill/>
              </a:ln>
              <a:solidFill>
                <a:schemeClr val="tx1"/>
              </a:solidFill>
              <a:effectLst/>
              <a:latin typeface="Arial" pitchFamily="34" charset="0"/>
              <a:ea typeface="HY견고딕" pitchFamily="18" charset="-127"/>
            </a:endParaRPr>
          </a:p>
        </p:txBody>
      </p:sp>
      <p:sp>
        <p:nvSpPr>
          <p:cNvPr id="13" name="순서도: 문서 12"/>
          <p:cNvSpPr/>
          <p:nvPr/>
        </p:nvSpPr>
        <p:spPr bwMode="auto">
          <a:xfrm>
            <a:off x="1115616" y="4797152"/>
            <a:ext cx="612576" cy="576064"/>
          </a:xfrm>
          <a:prstGeom prst="flowChartDocumen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2000" b="1" i="0" u="none" strike="noStrike" cap="none" normalizeH="0" baseline="-25000" dirty="0" smtClean="0">
              <a:ln>
                <a:noFill/>
              </a:ln>
              <a:solidFill>
                <a:schemeClr val="tx1"/>
              </a:solidFill>
              <a:effectLst/>
              <a:latin typeface="Arial" pitchFamily="34" charset="0"/>
              <a:ea typeface="HY견고딕" pitchFamily="18" charset="-127"/>
            </a:endParaRPr>
          </a:p>
        </p:txBody>
      </p:sp>
      <p:sp>
        <p:nvSpPr>
          <p:cNvPr id="14" name="순서도: 문서 13"/>
          <p:cNvSpPr/>
          <p:nvPr/>
        </p:nvSpPr>
        <p:spPr bwMode="auto">
          <a:xfrm>
            <a:off x="323528" y="3212976"/>
            <a:ext cx="612576" cy="576064"/>
          </a:xfrm>
          <a:prstGeom prst="flowChartDocumen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2000" b="1" i="0" u="none" strike="noStrike" cap="none" normalizeH="0" baseline="-25000" dirty="0" smtClean="0">
              <a:ln>
                <a:noFill/>
              </a:ln>
              <a:solidFill>
                <a:schemeClr val="tx1"/>
              </a:solidFill>
              <a:effectLst/>
              <a:latin typeface="Arial" pitchFamily="34" charset="0"/>
              <a:ea typeface="HY견고딕" pitchFamily="18" charset="-127"/>
            </a:endParaRPr>
          </a:p>
        </p:txBody>
      </p:sp>
      <p:sp>
        <p:nvSpPr>
          <p:cNvPr id="15" name="순서도: 문서 14"/>
          <p:cNvSpPr/>
          <p:nvPr/>
        </p:nvSpPr>
        <p:spPr bwMode="auto">
          <a:xfrm>
            <a:off x="323528" y="3995772"/>
            <a:ext cx="612576" cy="576064"/>
          </a:xfrm>
          <a:prstGeom prst="flowChartDocumen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2000" b="1" i="0" u="none" strike="noStrike" cap="none" normalizeH="0" baseline="-25000" dirty="0" smtClean="0">
              <a:ln>
                <a:noFill/>
              </a:ln>
              <a:solidFill>
                <a:schemeClr val="tx1"/>
              </a:solidFill>
              <a:effectLst/>
              <a:latin typeface="Arial" pitchFamily="34" charset="0"/>
              <a:ea typeface="HY견고딕" pitchFamily="18" charset="-127"/>
            </a:endParaRPr>
          </a:p>
        </p:txBody>
      </p:sp>
      <p:sp>
        <p:nvSpPr>
          <p:cNvPr id="16" name="순서도: 문서 15"/>
          <p:cNvSpPr/>
          <p:nvPr/>
        </p:nvSpPr>
        <p:spPr bwMode="auto">
          <a:xfrm>
            <a:off x="323528" y="4787860"/>
            <a:ext cx="612576" cy="576064"/>
          </a:xfrm>
          <a:prstGeom prst="flowChartDocumen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2000" b="1" i="0" u="none" strike="noStrike" cap="none" normalizeH="0" baseline="-25000" dirty="0" smtClean="0">
              <a:ln>
                <a:noFill/>
              </a:ln>
              <a:solidFill>
                <a:schemeClr val="tx1"/>
              </a:solidFill>
              <a:effectLst/>
              <a:latin typeface="Arial" pitchFamily="34" charset="0"/>
              <a:ea typeface="HY견고딕" pitchFamily="18" charset="-127"/>
            </a:endParaRPr>
          </a:p>
        </p:txBody>
      </p:sp>
      <p:sp>
        <p:nvSpPr>
          <p:cNvPr id="17" name="오른쪽 화살표 16"/>
          <p:cNvSpPr/>
          <p:nvPr/>
        </p:nvSpPr>
        <p:spPr bwMode="auto">
          <a:xfrm>
            <a:off x="3563888" y="3356992"/>
            <a:ext cx="611560" cy="288032"/>
          </a:xfrm>
          <a:prstGeom prst="rightArrow">
            <a:avLst/>
          </a:prstGeom>
          <a:solidFill>
            <a:srgbClr val="FF33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800" b="1" i="0" u="none" strike="noStrike" cap="none" normalizeH="0" baseline="-25000" smtClean="0">
              <a:ln>
                <a:noFill/>
              </a:ln>
              <a:solidFill>
                <a:schemeClr val="tx1"/>
              </a:solidFill>
              <a:effectLst/>
              <a:latin typeface="Arial" pitchFamily="34" charset="0"/>
              <a:ea typeface="HY견고딕" pitchFamily="18" charset="-127"/>
            </a:endParaRPr>
          </a:p>
        </p:txBody>
      </p:sp>
      <p:sp>
        <p:nvSpPr>
          <p:cNvPr id="18" name="오른쪽 화살표 17"/>
          <p:cNvSpPr/>
          <p:nvPr/>
        </p:nvSpPr>
        <p:spPr bwMode="auto">
          <a:xfrm>
            <a:off x="3579515" y="4118992"/>
            <a:ext cx="595933" cy="288032"/>
          </a:xfrm>
          <a:prstGeom prst="rightArrow">
            <a:avLst/>
          </a:prstGeom>
          <a:solidFill>
            <a:srgbClr val="FF33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800" b="1" i="0" u="none" strike="noStrike" cap="none" normalizeH="0" baseline="-25000" smtClean="0">
              <a:ln>
                <a:noFill/>
              </a:ln>
              <a:solidFill>
                <a:schemeClr val="tx1"/>
              </a:solidFill>
              <a:effectLst/>
              <a:latin typeface="Arial" pitchFamily="34" charset="0"/>
              <a:ea typeface="HY견고딕" pitchFamily="18" charset="-127"/>
            </a:endParaRPr>
          </a:p>
        </p:txBody>
      </p:sp>
      <p:sp>
        <p:nvSpPr>
          <p:cNvPr id="19" name="오른쪽 화살표 18"/>
          <p:cNvSpPr/>
          <p:nvPr/>
        </p:nvSpPr>
        <p:spPr bwMode="auto">
          <a:xfrm>
            <a:off x="3579515" y="4839072"/>
            <a:ext cx="595933" cy="288032"/>
          </a:xfrm>
          <a:prstGeom prst="rightArrow">
            <a:avLst/>
          </a:prstGeom>
          <a:solidFill>
            <a:srgbClr val="FF33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800" b="1" i="0" u="none" strike="noStrike" cap="none" normalizeH="0" baseline="-25000" smtClean="0">
              <a:ln>
                <a:noFill/>
              </a:ln>
              <a:solidFill>
                <a:schemeClr val="tx1"/>
              </a:solidFill>
              <a:effectLst/>
              <a:latin typeface="Arial" pitchFamily="34" charset="0"/>
              <a:ea typeface="HY견고딕" pitchFamily="18" charset="-127"/>
            </a:endParaRPr>
          </a:p>
        </p:txBody>
      </p:sp>
      <p:sp>
        <p:nvSpPr>
          <p:cNvPr id="20" name="TextBox 19"/>
          <p:cNvSpPr txBox="1"/>
          <p:nvPr/>
        </p:nvSpPr>
        <p:spPr>
          <a:xfrm>
            <a:off x="4139952" y="3280916"/>
            <a:ext cx="1080120" cy="1938992"/>
          </a:xfrm>
          <a:prstGeom prst="rect">
            <a:avLst/>
          </a:prstGeom>
          <a:noFill/>
        </p:spPr>
        <p:txBody>
          <a:bodyPr wrap="square" rtlCol="0">
            <a:spAutoFit/>
          </a:bodyPr>
          <a:lstStyle/>
          <a:p>
            <a:r>
              <a:rPr lang="en-US" altLang="ko-KR" dirty="0" smtClean="0"/>
              <a:t>&lt;w</a:t>
            </a:r>
            <a:r>
              <a:rPr lang="en-US" altLang="ko-KR" baseline="-25000" dirty="0" smtClean="0"/>
              <a:t>1</a:t>
            </a:r>
            <a:r>
              <a:rPr lang="en-US" altLang="ko-KR" dirty="0" smtClean="0"/>
              <a:t>, 1&gt;</a:t>
            </a:r>
          </a:p>
          <a:p>
            <a:endParaRPr lang="en-US" altLang="ko-KR" sz="2400" dirty="0" smtClean="0"/>
          </a:p>
          <a:p>
            <a:r>
              <a:rPr lang="en-US" altLang="ko-KR" dirty="0" smtClean="0"/>
              <a:t>&lt;w</a:t>
            </a:r>
            <a:r>
              <a:rPr lang="en-US" altLang="ko-KR" baseline="-25000" dirty="0" smtClean="0"/>
              <a:t>2</a:t>
            </a:r>
            <a:r>
              <a:rPr lang="en-US" altLang="ko-KR" dirty="0" smtClean="0"/>
              <a:t>, 2&gt;</a:t>
            </a:r>
            <a:endParaRPr lang="en-US" altLang="ko-KR" dirty="0"/>
          </a:p>
          <a:p>
            <a:r>
              <a:rPr lang="en-US" altLang="ko-KR" dirty="0" smtClean="0"/>
              <a:t>&lt;w</a:t>
            </a:r>
            <a:r>
              <a:rPr lang="en-US" altLang="ko-KR" baseline="-25000" dirty="0" smtClean="0"/>
              <a:t>3</a:t>
            </a:r>
            <a:r>
              <a:rPr lang="en-US" altLang="ko-KR" dirty="0" smtClean="0"/>
              <a:t>, 3&gt;</a:t>
            </a:r>
          </a:p>
          <a:p>
            <a:endParaRPr lang="en-US" altLang="ko-KR" sz="2000" dirty="0"/>
          </a:p>
          <a:p>
            <a:r>
              <a:rPr lang="en-US" altLang="ko-KR" dirty="0" smtClean="0"/>
              <a:t>&lt;w</a:t>
            </a:r>
            <a:r>
              <a:rPr lang="en-US" altLang="ko-KR" baseline="-25000" dirty="0" smtClean="0"/>
              <a:t>1</a:t>
            </a:r>
            <a:r>
              <a:rPr lang="en-US" altLang="ko-KR" dirty="0" smtClean="0"/>
              <a:t>, 5&gt;</a:t>
            </a:r>
          </a:p>
        </p:txBody>
      </p:sp>
      <p:sp>
        <p:nvSpPr>
          <p:cNvPr id="21" name="오른쪽 화살표 20"/>
          <p:cNvSpPr/>
          <p:nvPr/>
        </p:nvSpPr>
        <p:spPr bwMode="auto">
          <a:xfrm rot="2700000">
            <a:off x="5088330" y="3542994"/>
            <a:ext cx="611560" cy="288032"/>
          </a:xfrm>
          <a:prstGeom prst="rightArrow">
            <a:avLst/>
          </a:prstGeom>
          <a:solidFill>
            <a:srgbClr val="FF33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800" b="1" i="0" u="none" strike="noStrike" cap="none" normalizeH="0" baseline="-25000" smtClean="0">
              <a:ln>
                <a:noFill/>
              </a:ln>
              <a:solidFill>
                <a:schemeClr val="tx1"/>
              </a:solidFill>
              <a:effectLst/>
              <a:latin typeface="Arial" pitchFamily="34" charset="0"/>
              <a:ea typeface="HY견고딕" pitchFamily="18" charset="-127"/>
            </a:endParaRPr>
          </a:p>
        </p:txBody>
      </p:sp>
      <p:sp>
        <p:nvSpPr>
          <p:cNvPr id="22" name="오른쪽 화살표 21"/>
          <p:cNvSpPr/>
          <p:nvPr/>
        </p:nvSpPr>
        <p:spPr bwMode="auto">
          <a:xfrm>
            <a:off x="5103957" y="4118992"/>
            <a:ext cx="595933" cy="288032"/>
          </a:xfrm>
          <a:prstGeom prst="rightArrow">
            <a:avLst/>
          </a:prstGeom>
          <a:solidFill>
            <a:srgbClr val="FF33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800" b="1" i="0" u="none" strike="noStrike" cap="none" normalizeH="0" baseline="-25000" smtClean="0">
              <a:ln>
                <a:noFill/>
              </a:ln>
              <a:solidFill>
                <a:schemeClr val="tx1"/>
              </a:solidFill>
              <a:effectLst/>
              <a:latin typeface="Arial" pitchFamily="34" charset="0"/>
              <a:ea typeface="HY견고딕" pitchFamily="18" charset="-127"/>
            </a:endParaRPr>
          </a:p>
        </p:txBody>
      </p:sp>
      <p:sp>
        <p:nvSpPr>
          <p:cNvPr id="23" name="오른쪽 화살표 22"/>
          <p:cNvSpPr/>
          <p:nvPr/>
        </p:nvSpPr>
        <p:spPr bwMode="auto">
          <a:xfrm rot="18900000">
            <a:off x="5103957" y="4677633"/>
            <a:ext cx="595933" cy="288032"/>
          </a:xfrm>
          <a:prstGeom prst="rightArrow">
            <a:avLst/>
          </a:prstGeom>
          <a:solidFill>
            <a:srgbClr val="FF33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800" b="1" i="0" u="none" strike="noStrike" cap="none" normalizeH="0" baseline="-25000" smtClean="0">
              <a:ln>
                <a:noFill/>
              </a:ln>
              <a:solidFill>
                <a:schemeClr val="tx1"/>
              </a:solidFill>
              <a:effectLst/>
              <a:latin typeface="Arial" pitchFamily="34" charset="0"/>
              <a:ea typeface="HY견고딕" pitchFamily="18" charset="-127"/>
            </a:endParaRPr>
          </a:p>
        </p:txBody>
      </p:sp>
      <p:sp>
        <p:nvSpPr>
          <p:cNvPr id="24" name="모서리가 둥근 직사각형 23"/>
          <p:cNvSpPr/>
          <p:nvPr/>
        </p:nvSpPr>
        <p:spPr bwMode="auto">
          <a:xfrm>
            <a:off x="5796136" y="4005064"/>
            <a:ext cx="1008112" cy="576064"/>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800" b="1" i="0" u="none" strike="noStrike" cap="none" normalizeH="0" baseline="-25000" dirty="0" smtClean="0">
                <a:ln>
                  <a:noFill/>
                </a:ln>
                <a:solidFill>
                  <a:schemeClr val="tx1"/>
                </a:solidFill>
                <a:effectLst/>
                <a:latin typeface="Arial" pitchFamily="34" charset="0"/>
                <a:ea typeface="HY견고딕" pitchFamily="18" charset="-127"/>
              </a:rPr>
              <a:t>Reduce</a:t>
            </a:r>
            <a:endParaRPr kumimoji="1" lang="ko-KR" altLang="en-US" sz="1800" b="1" i="0" u="none" strike="noStrike" cap="none" normalizeH="0" baseline="-25000" dirty="0" smtClean="0">
              <a:ln>
                <a:noFill/>
              </a:ln>
              <a:solidFill>
                <a:schemeClr val="tx1"/>
              </a:solidFill>
              <a:effectLst/>
              <a:latin typeface="Arial" pitchFamily="34" charset="0"/>
              <a:ea typeface="HY견고딕" pitchFamily="18" charset="-127"/>
            </a:endParaRPr>
          </a:p>
        </p:txBody>
      </p:sp>
      <p:sp>
        <p:nvSpPr>
          <p:cNvPr id="25" name="TextBox 24"/>
          <p:cNvSpPr txBox="1"/>
          <p:nvPr/>
        </p:nvSpPr>
        <p:spPr>
          <a:xfrm>
            <a:off x="7524328" y="3789040"/>
            <a:ext cx="1512168" cy="923330"/>
          </a:xfrm>
          <a:prstGeom prst="rect">
            <a:avLst/>
          </a:prstGeom>
          <a:noFill/>
        </p:spPr>
        <p:txBody>
          <a:bodyPr wrap="square" rtlCol="0">
            <a:spAutoFit/>
          </a:bodyPr>
          <a:lstStyle/>
          <a:p>
            <a:r>
              <a:rPr lang="en-US" altLang="ko-KR" dirty="0" smtClean="0"/>
              <a:t>&lt;w</a:t>
            </a:r>
            <a:r>
              <a:rPr lang="en-US" altLang="ko-KR" baseline="-25000" dirty="0" smtClean="0"/>
              <a:t>1</a:t>
            </a:r>
            <a:r>
              <a:rPr lang="en-US" altLang="ko-KR" dirty="0" smtClean="0"/>
              <a:t>, [1, 5]&gt;</a:t>
            </a:r>
          </a:p>
          <a:p>
            <a:r>
              <a:rPr lang="en-US" altLang="ko-KR" dirty="0" smtClean="0"/>
              <a:t>&lt;w</a:t>
            </a:r>
            <a:r>
              <a:rPr lang="en-US" altLang="ko-KR" baseline="-25000" dirty="0" smtClean="0"/>
              <a:t>2</a:t>
            </a:r>
            <a:r>
              <a:rPr lang="en-US" altLang="ko-KR" dirty="0" smtClean="0"/>
              <a:t>, [2]&gt;</a:t>
            </a:r>
            <a:endParaRPr lang="en-US" altLang="ko-KR" dirty="0"/>
          </a:p>
          <a:p>
            <a:r>
              <a:rPr lang="en-US" altLang="ko-KR" dirty="0" smtClean="0"/>
              <a:t>&lt;w</a:t>
            </a:r>
            <a:r>
              <a:rPr lang="en-US" altLang="ko-KR" baseline="-25000" dirty="0" smtClean="0"/>
              <a:t>3</a:t>
            </a:r>
            <a:r>
              <a:rPr lang="en-US" altLang="ko-KR" dirty="0" smtClean="0"/>
              <a:t>, [3]&gt;</a:t>
            </a:r>
          </a:p>
        </p:txBody>
      </p:sp>
      <p:sp>
        <p:nvSpPr>
          <p:cNvPr id="26" name="오른쪽 화살표 25"/>
          <p:cNvSpPr/>
          <p:nvPr/>
        </p:nvSpPr>
        <p:spPr bwMode="auto">
          <a:xfrm>
            <a:off x="6928395" y="4120505"/>
            <a:ext cx="595933" cy="288032"/>
          </a:xfrm>
          <a:prstGeom prst="rightArrow">
            <a:avLst/>
          </a:prstGeom>
          <a:solidFill>
            <a:srgbClr val="FF33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800" b="1" i="0" u="none" strike="noStrike" cap="none" normalizeH="0" baseline="-25000" smtClean="0">
              <a:ln>
                <a:noFill/>
              </a:ln>
              <a:solidFill>
                <a:schemeClr val="tx1"/>
              </a:solidFill>
              <a:effectLst/>
              <a:latin typeface="Arial" pitchFamily="34" charset="0"/>
              <a:ea typeface="HY견고딕" pitchFamily="18" charset="-127"/>
            </a:endParaRPr>
          </a:p>
        </p:txBody>
      </p:sp>
    </p:spTree>
    <p:extLst>
      <p:ext uri="{BB962C8B-B14F-4D97-AF65-F5344CB8AC3E}">
        <p14:creationId xmlns:p14="http://schemas.microsoft.com/office/powerpoint/2010/main" val="23322605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16"/>
          <p:cNvSpPr>
            <a:spLocks noGrp="1" noChangeArrowheads="1"/>
          </p:cNvSpPr>
          <p:nvPr>
            <p:ph type="title"/>
          </p:nvPr>
        </p:nvSpPr>
        <p:spPr>
          <a:xfrm>
            <a:off x="4859338" y="404813"/>
            <a:ext cx="3959225" cy="579437"/>
          </a:xfrm>
        </p:spPr>
        <p:txBody>
          <a:bodyPr/>
          <a:lstStyle/>
          <a:p>
            <a:pPr algn="ctr" eaLnBrk="1" hangingPunct="1"/>
            <a:r>
              <a:rPr lang="en-US" altLang="ko-KR" smtClean="0"/>
              <a:t>Contents</a:t>
            </a:r>
          </a:p>
        </p:txBody>
      </p:sp>
      <p:grpSp>
        <p:nvGrpSpPr>
          <p:cNvPr id="6217" name="Group 73"/>
          <p:cNvGrpSpPr>
            <a:grpSpLocks/>
          </p:cNvGrpSpPr>
          <p:nvPr/>
        </p:nvGrpSpPr>
        <p:grpSpPr bwMode="auto">
          <a:xfrm>
            <a:off x="4643438" y="1345927"/>
            <a:ext cx="777875" cy="768350"/>
            <a:chOff x="2621" y="1235"/>
            <a:chExt cx="490" cy="484"/>
          </a:xfrm>
        </p:grpSpPr>
        <p:sp>
          <p:nvSpPr>
            <p:cNvPr id="6218" name="Oval 74"/>
            <p:cNvSpPr>
              <a:spLocks noChangeArrowheads="1"/>
            </p:cNvSpPr>
            <p:nvPr/>
          </p:nvSpPr>
          <p:spPr bwMode="auto">
            <a:xfrm>
              <a:off x="2621" y="1235"/>
              <a:ext cx="490" cy="484"/>
            </a:xfrm>
            <a:prstGeom prst="ellipse">
              <a:avLst/>
            </a:prstGeom>
            <a:noFill/>
            <a:ln w="9525" algn="ctr">
              <a:solidFill>
                <a:srgbClr val="32B1DB"/>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sp>
          <p:nvSpPr>
            <p:cNvPr id="6219" name="Oval 75"/>
            <p:cNvSpPr>
              <a:spLocks noChangeArrowheads="1"/>
            </p:cNvSpPr>
            <p:nvPr/>
          </p:nvSpPr>
          <p:spPr bwMode="auto">
            <a:xfrm>
              <a:off x="2649" y="1259"/>
              <a:ext cx="436" cy="432"/>
            </a:xfrm>
            <a:prstGeom prst="ellipse">
              <a:avLst/>
            </a:prstGeom>
            <a:gradFill rotWithShape="1">
              <a:gsLst>
                <a:gs pos="0">
                  <a:srgbClr val="90D6EC"/>
                </a:gs>
                <a:gs pos="100000">
                  <a:srgbClr val="05A6FF"/>
                </a:gs>
              </a:gsLst>
              <a:lin ang="5400000" scaled="1"/>
            </a:gradFill>
            <a:ln w="12700" algn="ctr">
              <a:solidFill>
                <a:srgbClr val="32B1DB"/>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pic>
          <p:nvPicPr>
            <p:cNvPr id="6220" name="Picture 76" descr="원하단"/>
            <p:cNvPicPr>
              <a:picLocks noChangeAspect="1" noChangeArrowheads="1"/>
            </p:cNvPicPr>
            <p:nvPr/>
          </p:nvPicPr>
          <p:blipFill>
            <a:blip r:embed="rId2" cstate="print">
              <a:extLst>
                <a:ext uri="{28A0092B-C50C-407E-A947-70E740481C1C}">
                  <a14:useLocalDpi xmlns:a14="http://schemas.microsoft.com/office/drawing/2010/main" val="0"/>
                </a:ext>
              </a:extLst>
            </a:blip>
            <a:srcRect t="11272" r="16730"/>
            <a:stretch>
              <a:fillRect/>
            </a:stretch>
          </p:blipFill>
          <p:spPr bwMode="auto">
            <a:xfrm>
              <a:off x="2631" y="1350"/>
              <a:ext cx="388" cy="362"/>
            </a:xfrm>
            <a:prstGeom prst="rect">
              <a:avLst/>
            </a:prstGeom>
            <a:noFill/>
            <a:extLst>
              <a:ext uri="{909E8E84-426E-40DD-AFC4-6F175D3DCCD1}">
                <a14:hiddenFill xmlns:a14="http://schemas.microsoft.com/office/drawing/2010/main">
                  <a:solidFill>
                    <a:srgbClr val="FFFFFF"/>
                  </a:solidFill>
                </a14:hiddenFill>
              </a:ext>
            </a:extLst>
          </p:spPr>
        </p:pic>
        <p:sp>
          <p:nvSpPr>
            <p:cNvPr id="6221" name="Oval 77"/>
            <p:cNvSpPr>
              <a:spLocks noChangeArrowheads="1"/>
            </p:cNvSpPr>
            <p:nvPr/>
          </p:nvSpPr>
          <p:spPr bwMode="auto">
            <a:xfrm>
              <a:off x="2698" y="1272"/>
              <a:ext cx="341" cy="320"/>
            </a:xfrm>
            <a:prstGeom prst="ellipse">
              <a:avLst/>
            </a:prstGeom>
            <a:gradFill rotWithShape="1">
              <a:gsLst>
                <a:gs pos="0">
                  <a:schemeClr val="bg1">
                    <a:alpha val="63000"/>
                  </a:schemeClr>
                </a:gs>
                <a:gs pos="100000">
                  <a:srgbClr val="5E8DEB">
                    <a:alpha val="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63500" dir="16200000" algn="ctr" rotWithShape="0">
                      <a:srgbClr val="5E8DEB">
                        <a:alpha val="50000"/>
                      </a:srgbClr>
                    </a:outerShdw>
                  </a:effectLst>
                </a14:hiddenEffects>
              </a:ext>
            </a:extLst>
          </p:spPr>
          <p:txBody>
            <a:bodyPr wrap="none" anchor="ct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sp>
          <p:nvSpPr>
            <p:cNvPr id="6222" name="Oval 78"/>
            <p:cNvSpPr>
              <a:spLocks noChangeArrowheads="1"/>
            </p:cNvSpPr>
            <p:nvPr/>
          </p:nvSpPr>
          <p:spPr bwMode="auto">
            <a:xfrm>
              <a:off x="2783" y="1279"/>
              <a:ext cx="160" cy="159"/>
            </a:xfrm>
            <a:prstGeom prst="ellipse">
              <a:avLst/>
            </a:prstGeom>
            <a:gradFill rotWithShape="1">
              <a:gsLst>
                <a:gs pos="0">
                  <a:schemeClr val="bg1"/>
                </a:gs>
                <a:gs pos="100000">
                  <a:schemeClr val="accent1">
                    <a:alpha val="0"/>
                  </a:scheme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sp>
          <p:nvSpPr>
            <p:cNvPr id="6223" name="Rectangle 79"/>
            <p:cNvSpPr>
              <a:spLocks noChangeArrowheads="1"/>
            </p:cNvSpPr>
            <p:nvPr/>
          </p:nvSpPr>
          <p:spPr bwMode="auto">
            <a:xfrm>
              <a:off x="2649" y="1298"/>
              <a:ext cx="42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a:spAutoFit/>
            </a:bodyPr>
            <a:lstStyle/>
            <a:p>
              <a:pPr marL="381000" indent="-381000" algn="ctr" fontAlgn="base">
                <a:spcBef>
                  <a:spcPct val="0"/>
                </a:spcBef>
                <a:spcAft>
                  <a:spcPct val="0"/>
                </a:spcAft>
              </a:pPr>
              <a:r>
                <a:rPr lang="en-US" altLang="ko-KR" sz="3200" b="1" dirty="0">
                  <a:solidFill>
                    <a:srgbClr val="000000"/>
                  </a:solidFill>
                  <a:latin typeface="Arial" charset="0"/>
                </a:rPr>
                <a:t>1</a:t>
              </a:r>
            </a:p>
          </p:txBody>
        </p:sp>
      </p:grpSp>
      <p:grpSp>
        <p:nvGrpSpPr>
          <p:cNvPr id="6224" name="Group 80"/>
          <p:cNvGrpSpPr>
            <a:grpSpLocks/>
          </p:cNvGrpSpPr>
          <p:nvPr/>
        </p:nvGrpSpPr>
        <p:grpSpPr bwMode="auto">
          <a:xfrm>
            <a:off x="4643438" y="2204864"/>
            <a:ext cx="777875" cy="768350"/>
            <a:chOff x="2621" y="1801"/>
            <a:chExt cx="490" cy="484"/>
          </a:xfrm>
        </p:grpSpPr>
        <p:sp>
          <p:nvSpPr>
            <p:cNvPr id="6225" name="Oval 81"/>
            <p:cNvSpPr>
              <a:spLocks noChangeArrowheads="1"/>
            </p:cNvSpPr>
            <p:nvPr/>
          </p:nvSpPr>
          <p:spPr bwMode="auto">
            <a:xfrm>
              <a:off x="2621" y="1801"/>
              <a:ext cx="490" cy="484"/>
            </a:xfrm>
            <a:prstGeom prst="ellipse">
              <a:avLst/>
            </a:prstGeom>
            <a:noFill/>
            <a:ln w="9525" algn="ctr">
              <a:solidFill>
                <a:srgbClr val="96969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sp>
          <p:nvSpPr>
            <p:cNvPr id="6226" name="Oval 82"/>
            <p:cNvSpPr>
              <a:spLocks noChangeArrowheads="1"/>
            </p:cNvSpPr>
            <p:nvPr/>
          </p:nvSpPr>
          <p:spPr bwMode="auto">
            <a:xfrm>
              <a:off x="2649" y="1825"/>
              <a:ext cx="436" cy="432"/>
            </a:xfrm>
            <a:prstGeom prst="ellipse">
              <a:avLst/>
            </a:prstGeom>
            <a:solidFill>
              <a:srgbClr val="C0C0C0"/>
            </a:solidFill>
            <a:ln w="12700"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pic>
          <p:nvPicPr>
            <p:cNvPr id="6227" name="Picture 83" descr="원하단"/>
            <p:cNvPicPr>
              <a:picLocks noChangeAspect="1" noChangeArrowheads="1"/>
            </p:cNvPicPr>
            <p:nvPr/>
          </p:nvPicPr>
          <p:blipFill>
            <a:blip r:embed="rId2" cstate="print">
              <a:extLst>
                <a:ext uri="{28A0092B-C50C-407E-A947-70E740481C1C}">
                  <a14:useLocalDpi xmlns:a14="http://schemas.microsoft.com/office/drawing/2010/main" val="0"/>
                </a:ext>
              </a:extLst>
            </a:blip>
            <a:srcRect t="11272" r="16730"/>
            <a:stretch>
              <a:fillRect/>
            </a:stretch>
          </p:blipFill>
          <p:spPr bwMode="auto">
            <a:xfrm>
              <a:off x="2631" y="1915"/>
              <a:ext cx="388" cy="363"/>
            </a:xfrm>
            <a:prstGeom prst="rect">
              <a:avLst/>
            </a:prstGeom>
            <a:noFill/>
            <a:extLst>
              <a:ext uri="{909E8E84-426E-40DD-AFC4-6F175D3DCCD1}">
                <a14:hiddenFill xmlns:a14="http://schemas.microsoft.com/office/drawing/2010/main">
                  <a:solidFill>
                    <a:srgbClr val="FFFFFF"/>
                  </a:solidFill>
                </a14:hiddenFill>
              </a:ext>
            </a:extLst>
          </p:spPr>
        </p:pic>
        <p:sp>
          <p:nvSpPr>
            <p:cNvPr id="6228" name="Oval 84"/>
            <p:cNvSpPr>
              <a:spLocks noChangeArrowheads="1"/>
            </p:cNvSpPr>
            <p:nvPr/>
          </p:nvSpPr>
          <p:spPr bwMode="auto">
            <a:xfrm>
              <a:off x="2698" y="1837"/>
              <a:ext cx="340" cy="321"/>
            </a:xfrm>
            <a:prstGeom prst="ellipse">
              <a:avLst/>
            </a:prstGeom>
            <a:gradFill rotWithShape="1">
              <a:gsLst>
                <a:gs pos="0">
                  <a:schemeClr val="bg1">
                    <a:alpha val="63000"/>
                  </a:schemeClr>
                </a:gs>
                <a:gs pos="100000">
                  <a:srgbClr val="5E8DEB">
                    <a:alpha val="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63500" dir="16200000" algn="ctr" rotWithShape="0">
                      <a:srgbClr val="5E8DEB">
                        <a:alpha val="50000"/>
                      </a:srgbClr>
                    </a:outerShdw>
                  </a:effectLst>
                </a14:hiddenEffects>
              </a:ext>
            </a:extLst>
          </p:spPr>
          <p:txBody>
            <a:bodyPr wrap="none" anchor="ct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sp>
          <p:nvSpPr>
            <p:cNvPr id="6229" name="Oval 85"/>
            <p:cNvSpPr>
              <a:spLocks noChangeArrowheads="1"/>
            </p:cNvSpPr>
            <p:nvPr/>
          </p:nvSpPr>
          <p:spPr bwMode="auto">
            <a:xfrm>
              <a:off x="2783" y="1844"/>
              <a:ext cx="160" cy="160"/>
            </a:xfrm>
            <a:prstGeom prst="ellipse">
              <a:avLst/>
            </a:prstGeom>
            <a:gradFill rotWithShape="1">
              <a:gsLst>
                <a:gs pos="0">
                  <a:schemeClr val="bg1"/>
                </a:gs>
                <a:gs pos="100000">
                  <a:schemeClr val="accent1">
                    <a:alpha val="0"/>
                  </a:scheme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sp>
          <p:nvSpPr>
            <p:cNvPr id="6230" name="Rectangle 86"/>
            <p:cNvSpPr>
              <a:spLocks noChangeArrowheads="1"/>
            </p:cNvSpPr>
            <p:nvPr/>
          </p:nvSpPr>
          <p:spPr bwMode="auto">
            <a:xfrm>
              <a:off x="2654" y="1860"/>
              <a:ext cx="42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a:spAutoFit/>
            </a:bodyPr>
            <a:lstStyle/>
            <a:p>
              <a:pPr marL="381000" indent="-381000" algn="ctr" fontAlgn="base">
                <a:spcBef>
                  <a:spcPct val="0"/>
                </a:spcBef>
                <a:spcAft>
                  <a:spcPct val="0"/>
                </a:spcAft>
              </a:pPr>
              <a:r>
                <a:rPr lang="en-US" altLang="ko-KR" sz="3200" b="1" dirty="0">
                  <a:solidFill>
                    <a:srgbClr val="000000"/>
                  </a:solidFill>
                  <a:latin typeface="Arial" charset="0"/>
                </a:rPr>
                <a:t>2</a:t>
              </a:r>
            </a:p>
          </p:txBody>
        </p:sp>
      </p:grpSp>
      <p:grpSp>
        <p:nvGrpSpPr>
          <p:cNvPr id="6231" name="Group 87"/>
          <p:cNvGrpSpPr>
            <a:grpSpLocks/>
          </p:cNvGrpSpPr>
          <p:nvPr/>
        </p:nvGrpSpPr>
        <p:grpSpPr bwMode="auto">
          <a:xfrm>
            <a:off x="4643438" y="3068960"/>
            <a:ext cx="777875" cy="768350"/>
            <a:chOff x="2621" y="2363"/>
            <a:chExt cx="490" cy="484"/>
          </a:xfrm>
        </p:grpSpPr>
        <p:sp>
          <p:nvSpPr>
            <p:cNvPr id="6232" name="Oval 88"/>
            <p:cNvSpPr>
              <a:spLocks noChangeArrowheads="1"/>
            </p:cNvSpPr>
            <p:nvPr/>
          </p:nvSpPr>
          <p:spPr bwMode="auto">
            <a:xfrm>
              <a:off x="2621" y="2363"/>
              <a:ext cx="490" cy="484"/>
            </a:xfrm>
            <a:prstGeom prst="ellipse">
              <a:avLst/>
            </a:prstGeom>
            <a:noFill/>
            <a:ln w="9525" algn="ctr">
              <a:solidFill>
                <a:srgbClr val="32B1DB"/>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sp>
          <p:nvSpPr>
            <p:cNvPr id="6233" name="Oval 89"/>
            <p:cNvSpPr>
              <a:spLocks noChangeArrowheads="1"/>
            </p:cNvSpPr>
            <p:nvPr/>
          </p:nvSpPr>
          <p:spPr bwMode="auto">
            <a:xfrm>
              <a:off x="2649" y="2387"/>
              <a:ext cx="436" cy="432"/>
            </a:xfrm>
            <a:prstGeom prst="ellipse">
              <a:avLst/>
            </a:prstGeom>
            <a:gradFill rotWithShape="1">
              <a:gsLst>
                <a:gs pos="0">
                  <a:srgbClr val="90D6EC"/>
                </a:gs>
                <a:gs pos="100000">
                  <a:srgbClr val="05A6FF"/>
                </a:gs>
              </a:gsLst>
              <a:lin ang="5400000" scaled="1"/>
            </a:gradFill>
            <a:ln w="12700" algn="ctr">
              <a:solidFill>
                <a:srgbClr val="32B1DB"/>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pic>
          <p:nvPicPr>
            <p:cNvPr id="6234" name="Picture 90" descr="원하단"/>
            <p:cNvPicPr>
              <a:picLocks noChangeAspect="1" noChangeArrowheads="1"/>
            </p:cNvPicPr>
            <p:nvPr/>
          </p:nvPicPr>
          <p:blipFill>
            <a:blip r:embed="rId2" cstate="print">
              <a:extLst>
                <a:ext uri="{28A0092B-C50C-407E-A947-70E740481C1C}">
                  <a14:useLocalDpi xmlns:a14="http://schemas.microsoft.com/office/drawing/2010/main" val="0"/>
                </a:ext>
              </a:extLst>
            </a:blip>
            <a:srcRect t="11272" r="16730"/>
            <a:stretch>
              <a:fillRect/>
            </a:stretch>
          </p:blipFill>
          <p:spPr bwMode="auto">
            <a:xfrm>
              <a:off x="2631" y="2477"/>
              <a:ext cx="388" cy="363"/>
            </a:xfrm>
            <a:prstGeom prst="rect">
              <a:avLst/>
            </a:prstGeom>
            <a:noFill/>
            <a:extLst>
              <a:ext uri="{909E8E84-426E-40DD-AFC4-6F175D3DCCD1}">
                <a14:hiddenFill xmlns:a14="http://schemas.microsoft.com/office/drawing/2010/main">
                  <a:solidFill>
                    <a:srgbClr val="FFFFFF"/>
                  </a:solidFill>
                </a14:hiddenFill>
              </a:ext>
            </a:extLst>
          </p:spPr>
        </p:pic>
        <p:sp>
          <p:nvSpPr>
            <p:cNvPr id="6235" name="Oval 91"/>
            <p:cNvSpPr>
              <a:spLocks noChangeArrowheads="1"/>
            </p:cNvSpPr>
            <p:nvPr/>
          </p:nvSpPr>
          <p:spPr bwMode="auto">
            <a:xfrm>
              <a:off x="2698" y="2399"/>
              <a:ext cx="340" cy="321"/>
            </a:xfrm>
            <a:prstGeom prst="ellipse">
              <a:avLst/>
            </a:prstGeom>
            <a:gradFill rotWithShape="1">
              <a:gsLst>
                <a:gs pos="0">
                  <a:schemeClr val="bg1">
                    <a:alpha val="63000"/>
                  </a:schemeClr>
                </a:gs>
                <a:gs pos="100000">
                  <a:srgbClr val="5E8DEB">
                    <a:alpha val="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63500" dir="16200000" algn="ctr" rotWithShape="0">
                      <a:srgbClr val="5E8DEB">
                        <a:alpha val="50000"/>
                      </a:srgbClr>
                    </a:outerShdw>
                  </a:effectLst>
                </a14:hiddenEffects>
              </a:ext>
            </a:extLst>
          </p:spPr>
          <p:txBody>
            <a:bodyPr wrap="none" anchor="ct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sp>
          <p:nvSpPr>
            <p:cNvPr id="6236" name="Oval 92"/>
            <p:cNvSpPr>
              <a:spLocks noChangeArrowheads="1"/>
            </p:cNvSpPr>
            <p:nvPr/>
          </p:nvSpPr>
          <p:spPr bwMode="auto">
            <a:xfrm>
              <a:off x="2783" y="2406"/>
              <a:ext cx="160" cy="160"/>
            </a:xfrm>
            <a:prstGeom prst="ellipse">
              <a:avLst/>
            </a:prstGeom>
            <a:gradFill rotWithShape="1">
              <a:gsLst>
                <a:gs pos="0">
                  <a:schemeClr val="bg1"/>
                </a:gs>
                <a:gs pos="100000">
                  <a:schemeClr val="accent1">
                    <a:alpha val="0"/>
                  </a:scheme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sp>
          <p:nvSpPr>
            <p:cNvPr id="6237" name="Rectangle 93"/>
            <p:cNvSpPr>
              <a:spLocks noChangeArrowheads="1"/>
            </p:cNvSpPr>
            <p:nvPr/>
          </p:nvSpPr>
          <p:spPr bwMode="auto">
            <a:xfrm>
              <a:off x="2654" y="2422"/>
              <a:ext cx="42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a:spAutoFit/>
            </a:bodyPr>
            <a:lstStyle/>
            <a:p>
              <a:pPr marL="381000" indent="-381000" algn="ctr" fontAlgn="base">
                <a:spcBef>
                  <a:spcPct val="0"/>
                </a:spcBef>
                <a:spcAft>
                  <a:spcPct val="0"/>
                </a:spcAft>
              </a:pPr>
              <a:r>
                <a:rPr lang="en-US" altLang="ko-KR" sz="3200" b="1">
                  <a:solidFill>
                    <a:srgbClr val="000000"/>
                  </a:solidFill>
                  <a:latin typeface="Arial" charset="0"/>
                </a:rPr>
                <a:t>3</a:t>
              </a:r>
            </a:p>
          </p:txBody>
        </p:sp>
      </p:grpSp>
      <p:grpSp>
        <p:nvGrpSpPr>
          <p:cNvPr id="6238" name="Group 94"/>
          <p:cNvGrpSpPr>
            <a:grpSpLocks/>
          </p:cNvGrpSpPr>
          <p:nvPr/>
        </p:nvGrpSpPr>
        <p:grpSpPr bwMode="auto">
          <a:xfrm>
            <a:off x="4643438" y="3933056"/>
            <a:ext cx="777875" cy="768350"/>
            <a:chOff x="2621" y="2925"/>
            <a:chExt cx="490" cy="484"/>
          </a:xfrm>
        </p:grpSpPr>
        <p:sp>
          <p:nvSpPr>
            <p:cNvPr id="6239" name="Oval 95"/>
            <p:cNvSpPr>
              <a:spLocks noChangeArrowheads="1"/>
            </p:cNvSpPr>
            <p:nvPr/>
          </p:nvSpPr>
          <p:spPr bwMode="auto">
            <a:xfrm>
              <a:off x="2621" y="2925"/>
              <a:ext cx="490" cy="484"/>
            </a:xfrm>
            <a:prstGeom prst="ellipse">
              <a:avLst/>
            </a:prstGeom>
            <a:noFill/>
            <a:ln w="9525" algn="ctr">
              <a:solidFill>
                <a:srgbClr val="96969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sp>
          <p:nvSpPr>
            <p:cNvPr id="6240" name="Oval 96"/>
            <p:cNvSpPr>
              <a:spLocks noChangeArrowheads="1"/>
            </p:cNvSpPr>
            <p:nvPr/>
          </p:nvSpPr>
          <p:spPr bwMode="auto">
            <a:xfrm>
              <a:off x="2649" y="2949"/>
              <a:ext cx="436" cy="433"/>
            </a:xfrm>
            <a:prstGeom prst="ellipse">
              <a:avLst/>
            </a:prstGeom>
            <a:solidFill>
              <a:srgbClr val="C0C0C0"/>
            </a:solidFill>
            <a:ln w="12700"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pic>
          <p:nvPicPr>
            <p:cNvPr id="6241" name="Picture 97" descr="원하단"/>
            <p:cNvPicPr>
              <a:picLocks noChangeAspect="1" noChangeArrowheads="1"/>
            </p:cNvPicPr>
            <p:nvPr/>
          </p:nvPicPr>
          <p:blipFill>
            <a:blip r:embed="rId2" cstate="print">
              <a:extLst>
                <a:ext uri="{28A0092B-C50C-407E-A947-70E740481C1C}">
                  <a14:useLocalDpi xmlns:a14="http://schemas.microsoft.com/office/drawing/2010/main" val="0"/>
                </a:ext>
              </a:extLst>
            </a:blip>
            <a:srcRect t="11272" r="16730"/>
            <a:stretch>
              <a:fillRect/>
            </a:stretch>
          </p:blipFill>
          <p:spPr bwMode="auto">
            <a:xfrm>
              <a:off x="2631" y="3040"/>
              <a:ext cx="388" cy="363"/>
            </a:xfrm>
            <a:prstGeom prst="rect">
              <a:avLst/>
            </a:prstGeom>
            <a:noFill/>
            <a:extLst>
              <a:ext uri="{909E8E84-426E-40DD-AFC4-6F175D3DCCD1}">
                <a14:hiddenFill xmlns:a14="http://schemas.microsoft.com/office/drawing/2010/main">
                  <a:solidFill>
                    <a:srgbClr val="FFFFFF"/>
                  </a:solidFill>
                </a14:hiddenFill>
              </a:ext>
            </a:extLst>
          </p:spPr>
        </p:pic>
        <p:sp>
          <p:nvSpPr>
            <p:cNvPr id="6242" name="Oval 98"/>
            <p:cNvSpPr>
              <a:spLocks noChangeArrowheads="1"/>
            </p:cNvSpPr>
            <p:nvPr/>
          </p:nvSpPr>
          <p:spPr bwMode="auto">
            <a:xfrm>
              <a:off x="2698" y="2961"/>
              <a:ext cx="340" cy="321"/>
            </a:xfrm>
            <a:prstGeom prst="ellipse">
              <a:avLst/>
            </a:prstGeom>
            <a:gradFill rotWithShape="1">
              <a:gsLst>
                <a:gs pos="0">
                  <a:schemeClr val="bg1">
                    <a:alpha val="63000"/>
                  </a:schemeClr>
                </a:gs>
                <a:gs pos="100000">
                  <a:srgbClr val="5E8DEB">
                    <a:alpha val="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63500" dir="16200000" algn="ctr" rotWithShape="0">
                      <a:srgbClr val="5E8DEB">
                        <a:alpha val="50000"/>
                      </a:srgbClr>
                    </a:outerShdw>
                  </a:effectLst>
                </a14:hiddenEffects>
              </a:ext>
            </a:extLst>
          </p:spPr>
          <p:txBody>
            <a:bodyPr wrap="none" anchor="ct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sp>
          <p:nvSpPr>
            <p:cNvPr id="6243" name="Oval 99"/>
            <p:cNvSpPr>
              <a:spLocks noChangeArrowheads="1"/>
            </p:cNvSpPr>
            <p:nvPr/>
          </p:nvSpPr>
          <p:spPr bwMode="auto">
            <a:xfrm>
              <a:off x="2783" y="2969"/>
              <a:ext cx="160" cy="159"/>
            </a:xfrm>
            <a:prstGeom prst="ellipse">
              <a:avLst/>
            </a:prstGeom>
            <a:gradFill rotWithShape="1">
              <a:gsLst>
                <a:gs pos="0">
                  <a:schemeClr val="bg1"/>
                </a:gs>
                <a:gs pos="100000">
                  <a:schemeClr val="accent1">
                    <a:alpha val="0"/>
                  </a:scheme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sp>
          <p:nvSpPr>
            <p:cNvPr id="6244" name="Rectangle 100"/>
            <p:cNvSpPr>
              <a:spLocks noChangeArrowheads="1"/>
            </p:cNvSpPr>
            <p:nvPr/>
          </p:nvSpPr>
          <p:spPr bwMode="auto">
            <a:xfrm>
              <a:off x="2654" y="2985"/>
              <a:ext cx="42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a:spAutoFit/>
            </a:bodyPr>
            <a:lstStyle/>
            <a:p>
              <a:pPr marL="381000" indent="-381000" algn="ctr" fontAlgn="base">
                <a:spcBef>
                  <a:spcPct val="0"/>
                </a:spcBef>
                <a:spcAft>
                  <a:spcPct val="0"/>
                </a:spcAft>
              </a:pPr>
              <a:r>
                <a:rPr lang="en-US" altLang="ko-KR" sz="3200" b="1" dirty="0">
                  <a:solidFill>
                    <a:srgbClr val="000000"/>
                  </a:solidFill>
                  <a:latin typeface="Arial" charset="0"/>
                </a:rPr>
                <a:t>4</a:t>
              </a:r>
            </a:p>
          </p:txBody>
        </p:sp>
      </p:grpSp>
      <p:sp>
        <p:nvSpPr>
          <p:cNvPr id="6245" name="Rectangle 101"/>
          <p:cNvSpPr>
            <a:spLocks noChangeArrowheads="1"/>
          </p:cNvSpPr>
          <p:nvPr/>
        </p:nvSpPr>
        <p:spPr bwMode="auto">
          <a:xfrm>
            <a:off x="5508104" y="1556792"/>
            <a:ext cx="35718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81000" indent="-381000" fontAlgn="base" latinLnBrk="0">
              <a:spcBef>
                <a:spcPct val="0"/>
              </a:spcBef>
              <a:spcAft>
                <a:spcPct val="40000"/>
              </a:spcAft>
            </a:pPr>
            <a:r>
              <a:rPr lang="en-US" altLang="ko-KR" b="1" noProof="1" smtClean="0">
                <a:solidFill>
                  <a:srgbClr val="000000"/>
                </a:solidFill>
                <a:latin typeface="Arial" charset="0"/>
              </a:rPr>
              <a:t>Information Retrieval</a:t>
            </a:r>
            <a:endParaRPr lang="en-US" altLang="ko-KR" b="1" dirty="0">
              <a:solidFill>
                <a:srgbClr val="000000"/>
              </a:solidFill>
              <a:latin typeface="Arial" charset="0"/>
            </a:endParaRPr>
          </a:p>
        </p:txBody>
      </p:sp>
      <p:sp>
        <p:nvSpPr>
          <p:cNvPr id="6247" name="Rectangle 103"/>
          <p:cNvSpPr>
            <a:spLocks noChangeArrowheads="1"/>
          </p:cNvSpPr>
          <p:nvPr/>
        </p:nvSpPr>
        <p:spPr bwMode="auto">
          <a:xfrm>
            <a:off x="5508104" y="2381300"/>
            <a:ext cx="33923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81000" indent="-381000" fontAlgn="base" latinLnBrk="0">
              <a:spcBef>
                <a:spcPct val="0"/>
              </a:spcBef>
              <a:spcAft>
                <a:spcPct val="40000"/>
              </a:spcAft>
            </a:pPr>
            <a:r>
              <a:rPr lang="en-US" altLang="ko-KR" b="1" noProof="1" smtClean="0">
                <a:solidFill>
                  <a:srgbClr val="000000"/>
                </a:solidFill>
                <a:latin typeface="Arial" charset="0"/>
              </a:rPr>
              <a:t>Clustering</a:t>
            </a:r>
            <a:endParaRPr lang="en-US" altLang="ko-KR" b="1" dirty="0">
              <a:solidFill>
                <a:srgbClr val="000000"/>
              </a:solidFill>
              <a:latin typeface="Arial" charset="0"/>
            </a:endParaRPr>
          </a:p>
        </p:txBody>
      </p:sp>
      <p:sp>
        <p:nvSpPr>
          <p:cNvPr id="6249" name="Line 105"/>
          <p:cNvSpPr>
            <a:spLocks noChangeShapeType="1"/>
          </p:cNvSpPr>
          <p:nvPr/>
        </p:nvSpPr>
        <p:spPr bwMode="auto">
          <a:xfrm>
            <a:off x="5321300" y="1985690"/>
            <a:ext cx="3354388" cy="20637"/>
          </a:xfrm>
          <a:prstGeom prst="line">
            <a:avLst/>
          </a:prstGeom>
          <a:noFill/>
          <a:ln w="127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sp>
        <p:nvSpPr>
          <p:cNvPr id="6250" name="Line 106"/>
          <p:cNvSpPr>
            <a:spLocks noChangeShapeType="1"/>
          </p:cNvSpPr>
          <p:nvPr/>
        </p:nvSpPr>
        <p:spPr bwMode="auto">
          <a:xfrm>
            <a:off x="5349875" y="2823989"/>
            <a:ext cx="3325813" cy="0"/>
          </a:xfrm>
          <a:prstGeom prst="line">
            <a:avLst/>
          </a:prstGeom>
          <a:noFill/>
          <a:ln w="127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sp>
        <p:nvSpPr>
          <p:cNvPr id="6251" name="Line 107"/>
          <p:cNvSpPr>
            <a:spLocks noChangeShapeType="1"/>
          </p:cNvSpPr>
          <p:nvPr/>
        </p:nvSpPr>
        <p:spPr bwMode="auto">
          <a:xfrm>
            <a:off x="5349875" y="3673798"/>
            <a:ext cx="3325813" cy="0"/>
          </a:xfrm>
          <a:prstGeom prst="line">
            <a:avLst/>
          </a:prstGeom>
          <a:noFill/>
          <a:ln w="127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sp>
        <p:nvSpPr>
          <p:cNvPr id="6252" name="Line 108"/>
          <p:cNvSpPr>
            <a:spLocks noChangeShapeType="1"/>
          </p:cNvSpPr>
          <p:nvPr/>
        </p:nvSpPr>
        <p:spPr bwMode="auto">
          <a:xfrm>
            <a:off x="5349875" y="4542656"/>
            <a:ext cx="3325813" cy="0"/>
          </a:xfrm>
          <a:prstGeom prst="line">
            <a:avLst/>
          </a:prstGeom>
          <a:noFill/>
          <a:ln w="127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sp>
        <p:nvSpPr>
          <p:cNvPr id="6261" name="Rectangle 117"/>
          <p:cNvSpPr>
            <a:spLocks noChangeArrowheads="1"/>
          </p:cNvSpPr>
          <p:nvPr/>
        </p:nvSpPr>
        <p:spPr bwMode="auto">
          <a:xfrm>
            <a:off x="5508104" y="4134668"/>
            <a:ext cx="2743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fontAlgn="base" latinLnBrk="0">
              <a:spcBef>
                <a:spcPct val="0"/>
              </a:spcBef>
              <a:spcAft>
                <a:spcPct val="40000"/>
              </a:spcAft>
            </a:pPr>
            <a:r>
              <a:rPr lang="en-US" altLang="ko-KR" b="1" noProof="1" smtClean="0">
                <a:solidFill>
                  <a:srgbClr val="000000"/>
                </a:solidFill>
                <a:latin typeface="Arial" charset="0"/>
              </a:rPr>
              <a:t>Advanced</a:t>
            </a:r>
            <a:endParaRPr lang="en-US" altLang="ko-KR" b="1" dirty="0">
              <a:solidFill>
                <a:srgbClr val="000000"/>
              </a:solidFill>
              <a:latin typeface="Arial" charset="0"/>
            </a:endParaRPr>
          </a:p>
        </p:txBody>
      </p:sp>
      <p:sp>
        <p:nvSpPr>
          <p:cNvPr id="49" name="Rectangle 103"/>
          <p:cNvSpPr>
            <a:spLocks noChangeArrowheads="1"/>
          </p:cNvSpPr>
          <p:nvPr/>
        </p:nvSpPr>
        <p:spPr bwMode="auto">
          <a:xfrm>
            <a:off x="5508104" y="3236367"/>
            <a:ext cx="33923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81000" indent="-381000" fontAlgn="base" latinLnBrk="0">
              <a:spcBef>
                <a:spcPct val="0"/>
              </a:spcBef>
              <a:spcAft>
                <a:spcPct val="40000"/>
              </a:spcAft>
            </a:pPr>
            <a:r>
              <a:rPr lang="en-US" altLang="ko-KR" b="1" noProof="1" smtClean="0">
                <a:solidFill>
                  <a:srgbClr val="000000"/>
                </a:solidFill>
                <a:latin typeface="Arial" charset="0"/>
              </a:rPr>
              <a:t>Classification</a:t>
            </a:r>
            <a:endParaRPr lang="en-US" altLang="ko-KR" b="1" dirty="0">
              <a:solidFill>
                <a:srgbClr val="000000"/>
              </a:solidFill>
              <a:latin typeface="Arial" charset="0"/>
            </a:endParaRPr>
          </a:p>
        </p:txBody>
      </p:sp>
      <p:grpSp>
        <p:nvGrpSpPr>
          <p:cNvPr id="39" name="Group 87"/>
          <p:cNvGrpSpPr>
            <a:grpSpLocks/>
          </p:cNvGrpSpPr>
          <p:nvPr/>
        </p:nvGrpSpPr>
        <p:grpSpPr bwMode="auto">
          <a:xfrm>
            <a:off x="4644008" y="4797152"/>
            <a:ext cx="777875" cy="768350"/>
            <a:chOff x="2621" y="2363"/>
            <a:chExt cx="490" cy="484"/>
          </a:xfrm>
        </p:grpSpPr>
        <p:sp>
          <p:nvSpPr>
            <p:cNvPr id="40" name="Oval 88"/>
            <p:cNvSpPr>
              <a:spLocks noChangeArrowheads="1"/>
            </p:cNvSpPr>
            <p:nvPr/>
          </p:nvSpPr>
          <p:spPr bwMode="auto">
            <a:xfrm>
              <a:off x="2621" y="2363"/>
              <a:ext cx="490" cy="484"/>
            </a:xfrm>
            <a:prstGeom prst="ellipse">
              <a:avLst/>
            </a:prstGeom>
            <a:noFill/>
            <a:ln w="9525" algn="ctr">
              <a:solidFill>
                <a:srgbClr val="32B1DB"/>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sp>
          <p:nvSpPr>
            <p:cNvPr id="41" name="Oval 89"/>
            <p:cNvSpPr>
              <a:spLocks noChangeArrowheads="1"/>
            </p:cNvSpPr>
            <p:nvPr/>
          </p:nvSpPr>
          <p:spPr bwMode="auto">
            <a:xfrm>
              <a:off x="2649" y="2387"/>
              <a:ext cx="436" cy="432"/>
            </a:xfrm>
            <a:prstGeom prst="ellipse">
              <a:avLst/>
            </a:prstGeom>
            <a:gradFill rotWithShape="1">
              <a:gsLst>
                <a:gs pos="0">
                  <a:srgbClr val="90D6EC"/>
                </a:gs>
                <a:gs pos="100000">
                  <a:srgbClr val="05A6FF"/>
                </a:gs>
              </a:gsLst>
              <a:lin ang="5400000" scaled="1"/>
            </a:gradFill>
            <a:ln w="12700" algn="ctr">
              <a:solidFill>
                <a:srgbClr val="32B1DB"/>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pic>
          <p:nvPicPr>
            <p:cNvPr id="42" name="Picture 90" descr="원하단"/>
            <p:cNvPicPr>
              <a:picLocks noChangeAspect="1" noChangeArrowheads="1"/>
            </p:cNvPicPr>
            <p:nvPr/>
          </p:nvPicPr>
          <p:blipFill>
            <a:blip r:embed="rId2" cstate="print">
              <a:extLst>
                <a:ext uri="{28A0092B-C50C-407E-A947-70E740481C1C}">
                  <a14:useLocalDpi xmlns:a14="http://schemas.microsoft.com/office/drawing/2010/main" val="0"/>
                </a:ext>
              </a:extLst>
            </a:blip>
            <a:srcRect t="11272" r="16730"/>
            <a:stretch>
              <a:fillRect/>
            </a:stretch>
          </p:blipFill>
          <p:spPr bwMode="auto">
            <a:xfrm>
              <a:off x="2631" y="2477"/>
              <a:ext cx="388" cy="363"/>
            </a:xfrm>
            <a:prstGeom prst="rect">
              <a:avLst/>
            </a:prstGeom>
            <a:noFill/>
            <a:extLst>
              <a:ext uri="{909E8E84-426E-40DD-AFC4-6F175D3DCCD1}">
                <a14:hiddenFill xmlns:a14="http://schemas.microsoft.com/office/drawing/2010/main">
                  <a:solidFill>
                    <a:srgbClr val="FFFFFF"/>
                  </a:solidFill>
                </a14:hiddenFill>
              </a:ext>
            </a:extLst>
          </p:spPr>
        </p:pic>
        <p:sp>
          <p:nvSpPr>
            <p:cNvPr id="43" name="Oval 91"/>
            <p:cNvSpPr>
              <a:spLocks noChangeArrowheads="1"/>
            </p:cNvSpPr>
            <p:nvPr/>
          </p:nvSpPr>
          <p:spPr bwMode="auto">
            <a:xfrm>
              <a:off x="2698" y="2399"/>
              <a:ext cx="340" cy="321"/>
            </a:xfrm>
            <a:prstGeom prst="ellipse">
              <a:avLst/>
            </a:prstGeom>
            <a:gradFill rotWithShape="1">
              <a:gsLst>
                <a:gs pos="0">
                  <a:schemeClr val="bg1">
                    <a:alpha val="63000"/>
                  </a:schemeClr>
                </a:gs>
                <a:gs pos="100000">
                  <a:srgbClr val="5E8DEB">
                    <a:alpha val="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63500" dir="16200000" algn="ctr" rotWithShape="0">
                      <a:srgbClr val="5E8DEB">
                        <a:alpha val="50000"/>
                      </a:srgbClr>
                    </a:outerShdw>
                  </a:effectLst>
                </a14:hiddenEffects>
              </a:ext>
            </a:extLst>
          </p:spPr>
          <p:txBody>
            <a:bodyPr wrap="none" anchor="ct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sp>
          <p:nvSpPr>
            <p:cNvPr id="44" name="Oval 92"/>
            <p:cNvSpPr>
              <a:spLocks noChangeArrowheads="1"/>
            </p:cNvSpPr>
            <p:nvPr/>
          </p:nvSpPr>
          <p:spPr bwMode="auto">
            <a:xfrm>
              <a:off x="2783" y="2406"/>
              <a:ext cx="160" cy="160"/>
            </a:xfrm>
            <a:prstGeom prst="ellipse">
              <a:avLst/>
            </a:prstGeom>
            <a:gradFill rotWithShape="1">
              <a:gsLst>
                <a:gs pos="0">
                  <a:schemeClr val="bg1"/>
                </a:gs>
                <a:gs pos="100000">
                  <a:schemeClr val="accent1">
                    <a:alpha val="0"/>
                  </a:scheme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sp>
          <p:nvSpPr>
            <p:cNvPr id="45" name="Rectangle 93"/>
            <p:cNvSpPr>
              <a:spLocks noChangeArrowheads="1"/>
            </p:cNvSpPr>
            <p:nvPr/>
          </p:nvSpPr>
          <p:spPr bwMode="auto">
            <a:xfrm>
              <a:off x="2654" y="2422"/>
              <a:ext cx="42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a:spAutoFit/>
            </a:bodyPr>
            <a:lstStyle/>
            <a:p>
              <a:pPr marL="381000" indent="-381000" algn="ctr" fontAlgn="base">
                <a:spcBef>
                  <a:spcPct val="0"/>
                </a:spcBef>
                <a:spcAft>
                  <a:spcPct val="0"/>
                </a:spcAft>
              </a:pPr>
              <a:r>
                <a:rPr lang="en-US" altLang="ko-KR" sz="3200" b="1" dirty="0" smtClean="0">
                  <a:solidFill>
                    <a:srgbClr val="000000"/>
                  </a:solidFill>
                  <a:latin typeface="Arial" charset="0"/>
                </a:rPr>
                <a:t>5</a:t>
              </a:r>
              <a:endParaRPr lang="en-US" altLang="ko-KR" sz="3200" b="1" dirty="0">
                <a:solidFill>
                  <a:srgbClr val="000000"/>
                </a:solidFill>
                <a:latin typeface="Arial" charset="0"/>
              </a:endParaRPr>
            </a:p>
          </p:txBody>
        </p:sp>
      </p:grpSp>
      <p:sp>
        <p:nvSpPr>
          <p:cNvPr id="46" name="Line 107"/>
          <p:cNvSpPr>
            <a:spLocks noChangeShapeType="1"/>
          </p:cNvSpPr>
          <p:nvPr/>
        </p:nvSpPr>
        <p:spPr bwMode="auto">
          <a:xfrm>
            <a:off x="5350445" y="5401990"/>
            <a:ext cx="3325813" cy="0"/>
          </a:xfrm>
          <a:prstGeom prst="line">
            <a:avLst/>
          </a:prstGeom>
          <a:noFill/>
          <a:ln w="127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ko-KR" altLang="en-US" sz="1400" b="1">
              <a:solidFill>
                <a:srgbClr val="000000"/>
              </a:solidFill>
              <a:latin typeface="Arial" charset="0"/>
              <a:ea typeface="HY견고딕" pitchFamily="18" charset="-127"/>
            </a:endParaRPr>
          </a:p>
        </p:txBody>
      </p:sp>
      <p:sp>
        <p:nvSpPr>
          <p:cNvPr id="47" name="Rectangle 103"/>
          <p:cNvSpPr>
            <a:spLocks noChangeArrowheads="1"/>
          </p:cNvSpPr>
          <p:nvPr/>
        </p:nvSpPr>
        <p:spPr bwMode="auto">
          <a:xfrm>
            <a:off x="5508674" y="4964559"/>
            <a:ext cx="33923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81000" indent="-381000" fontAlgn="base" latinLnBrk="0">
              <a:spcBef>
                <a:spcPct val="0"/>
              </a:spcBef>
              <a:spcAft>
                <a:spcPct val="40000"/>
              </a:spcAft>
            </a:pPr>
            <a:r>
              <a:rPr lang="en-US" altLang="ko-KR" b="1" noProof="1" smtClean="0">
                <a:solidFill>
                  <a:srgbClr val="000000"/>
                </a:solidFill>
                <a:latin typeface="Arial" charset="0"/>
              </a:rPr>
              <a:t>Summary</a:t>
            </a:r>
            <a:endParaRPr lang="en-US" altLang="ko-KR" b="1" dirty="0">
              <a:solidFill>
                <a:srgbClr val="000000"/>
              </a:solidFill>
              <a:latin typeface="Arial" charset="0"/>
            </a:endParaRPr>
          </a:p>
        </p:txBody>
      </p:sp>
    </p:spTree>
    <p:extLst>
      <p:ext uri="{BB962C8B-B14F-4D97-AF65-F5344CB8AC3E}">
        <p14:creationId xmlns:p14="http://schemas.microsoft.com/office/powerpoint/2010/main" val="422410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6247">
                                            <p:txEl>
                                              <p:pRg st="0" end="0"/>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Clustering Basics</a:t>
            </a:r>
            <a:endParaRPr lang="ko-KR" altLang="en-US" dirty="0"/>
          </a:p>
        </p:txBody>
      </p:sp>
      <p:sp>
        <p:nvSpPr>
          <p:cNvPr id="3" name="내용 개체 틀 2"/>
          <p:cNvSpPr>
            <a:spLocks noGrp="1"/>
          </p:cNvSpPr>
          <p:nvPr>
            <p:ph idx="1"/>
          </p:nvPr>
        </p:nvSpPr>
        <p:spPr/>
        <p:txBody>
          <a:bodyPr/>
          <a:lstStyle/>
          <a:p>
            <a:r>
              <a:rPr lang="en-US" altLang="ko-KR" dirty="0"/>
              <a:t>Grouping data to form new categories (clusters) </a:t>
            </a:r>
          </a:p>
          <a:p>
            <a:pPr lvl="1"/>
            <a:r>
              <a:rPr lang="en-US" altLang="ko-KR" dirty="0"/>
              <a:t>Principle: maximizing intra-cluster similarity and minimizing inter-cluster similarity</a:t>
            </a:r>
          </a:p>
          <a:p>
            <a:pPr lvl="1"/>
            <a:r>
              <a:rPr lang="en-US" altLang="ko-KR" dirty="0"/>
              <a:t>e.g., customer locations in a city</a:t>
            </a:r>
          </a:p>
          <a:p>
            <a:endParaRPr lang="ko-KR" altLang="en-US" dirty="0"/>
          </a:p>
        </p:txBody>
      </p:sp>
      <p:sp>
        <p:nvSpPr>
          <p:cNvPr id="4" name="타원 3"/>
          <p:cNvSpPr/>
          <p:nvPr/>
        </p:nvSpPr>
        <p:spPr>
          <a:xfrm>
            <a:off x="2915816" y="3749143"/>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1400" b="1">
              <a:solidFill>
                <a:srgbClr val="FFFFFF"/>
              </a:solidFill>
            </a:endParaRPr>
          </a:p>
        </p:txBody>
      </p:sp>
      <p:sp>
        <p:nvSpPr>
          <p:cNvPr id="5" name="타원 4"/>
          <p:cNvSpPr/>
          <p:nvPr/>
        </p:nvSpPr>
        <p:spPr>
          <a:xfrm>
            <a:off x="3068216" y="3901543"/>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1400" b="1">
              <a:solidFill>
                <a:srgbClr val="FFFFFF"/>
              </a:solidFill>
            </a:endParaRPr>
          </a:p>
        </p:txBody>
      </p:sp>
      <p:sp>
        <p:nvSpPr>
          <p:cNvPr id="6" name="타원 5"/>
          <p:cNvSpPr/>
          <p:nvPr/>
        </p:nvSpPr>
        <p:spPr>
          <a:xfrm>
            <a:off x="2771800" y="3973551"/>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1400" b="1">
              <a:solidFill>
                <a:srgbClr val="FFFFFF"/>
              </a:solidFill>
            </a:endParaRPr>
          </a:p>
        </p:txBody>
      </p:sp>
      <p:sp>
        <p:nvSpPr>
          <p:cNvPr id="7" name="타원 6"/>
          <p:cNvSpPr/>
          <p:nvPr/>
        </p:nvSpPr>
        <p:spPr>
          <a:xfrm>
            <a:off x="2987824" y="4264887"/>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1400" b="1">
              <a:solidFill>
                <a:srgbClr val="FFFFFF"/>
              </a:solidFill>
            </a:endParaRPr>
          </a:p>
        </p:txBody>
      </p:sp>
      <p:sp>
        <p:nvSpPr>
          <p:cNvPr id="8" name="타원 7"/>
          <p:cNvSpPr/>
          <p:nvPr/>
        </p:nvSpPr>
        <p:spPr>
          <a:xfrm>
            <a:off x="3233336" y="4087087"/>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1400" b="1">
              <a:solidFill>
                <a:srgbClr val="FFFFFF"/>
              </a:solidFill>
            </a:endParaRPr>
          </a:p>
        </p:txBody>
      </p:sp>
      <p:sp>
        <p:nvSpPr>
          <p:cNvPr id="9" name="타원 8"/>
          <p:cNvSpPr/>
          <p:nvPr/>
        </p:nvSpPr>
        <p:spPr>
          <a:xfrm>
            <a:off x="3295968" y="3829535"/>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1400" b="1">
              <a:solidFill>
                <a:srgbClr val="FFFFFF"/>
              </a:solidFill>
            </a:endParaRPr>
          </a:p>
        </p:txBody>
      </p:sp>
      <p:sp>
        <p:nvSpPr>
          <p:cNvPr id="10" name="타원 9"/>
          <p:cNvSpPr/>
          <p:nvPr/>
        </p:nvSpPr>
        <p:spPr>
          <a:xfrm>
            <a:off x="2598088" y="3821151"/>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1400" b="1">
              <a:solidFill>
                <a:srgbClr val="FFFFFF"/>
              </a:solidFill>
            </a:endParaRPr>
          </a:p>
        </p:txBody>
      </p:sp>
      <p:sp>
        <p:nvSpPr>
          <p:cNvPr id="11" name="타원 10"/>
          <p:cNvSpPr/>
          <p:nvPr/>
        </p:nvSpPr>
        <p:spPr>
          <a:xfrm>
            <a:off x="2742104" y="4237071"/>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1400" b="1">
              <a:solidFill>
                <a:srgbClr val="FFFFFF"/>
              </a:solidFill>
            </a:endParaRPr>
          </a:p>
        </p:txBody>
      </p:sp>
      <p:sp>
        <p:nvSpPr>
          <p:cNvPr id="12" name="타원 11"/>
          <p:cNvSpPr/>
          <p:nvPr/>
        </p:nvSpPr>
        <p:spPr>
          <a:xfrm>
            <a:off x="4094272" y="4120871"/>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1400" b="1">
              <a:solidFill>
                <a:srgbClr val="FFFFFF"/>
              </a:solidFill>
            </a:endParaRPr>
          </a:p>
        </p:txBody>
      </p:sp>
      <p:sp>
        <p:nvSpPr>
          <p:cNvPr id="13" name="타원 12"/>
          <p:cNvSpPr/>
          <p:nvPr/>
        </p:nvSpPr>
        <p:spPr>
          <a:xfrm>
            <a:off x="3563888" y="482909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1400" b="1">
              <a:solidFill>
                <a:srgbClr val="FFFFFF"/>
              </a:solidFill>
            </a:endParaRPr>
          </a:p>
        </p:txBody>
      </p:sp>
      <p:sp>
        <p:nvSpPr>
          <p:cNvPr id="14" name="타원 13"/>
          <p:cNvSpPr/>
          <p:nvPr/>
        </p:nvSpPr>
        <p:spPr>
          <a:xfrm>
            <a:off x="5147960" y="3774543"/>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1400" b="1">
              <a:solidFill>
                <a:srgbClr val="FFFFFF"/>
              </a:solidFill>
            </a:endParaRPr>
          </a:p>
        </p:txBody>
      </p:sp>
      <p:sp>
        <p:nvSpPr>
          <p:cNvPr id="15" name="타원 14"/>
          <p:cNvSpPr/>
          <p:nvPr/>
        </p:nvSpPr>
        <p:spPr>
          <a:xfrm>
            <a:off x="5148064" y="4237071"/>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1400" b="1">
              <a:solidFill>
                <a:srgbClr val="FFFFFF"/>
              </a:solidFill>
            </a:endParaRPr>
          </a:p>
        </p:txBody>
      </p:sp>
      <p:sp>
        <p:nvSpPr>
          <p:cNvPr id="16" name="타원 15"/>
          <p:cNvSpPr/>
          <p:nvPr/>
        </p:nvSpPr>
        <p:spPr>
          <a:xfrm>
            <a:off x="5219968" y="3943071"/>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1400" b="1">
              <a:solidFill>
                <a:srgbClr val="FFFFFF"/>
              </a:solidFill>
            </a:endParaRPr>
          </a:p>
        </p:txBody>
      </p:sp>
      <p:sp>
        <p:nvSpPr>
          <p:cNvPr id="17" name="타원 16"/>
          <p:cNvSpPr/>
          <p:nvPr/>
        </p:nvSpPr>
        <p:spPr>
          <a:xfrm>
            <a:off x="5533152" y="3702535"/>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1400" b="1">
              <a:solidFill>
                <a:srgbClr val="FFFFFF"/>
              </a:solidFill>
            </a:endParaRPr>
          </a:p>
        </p:txBody>
      </p:sp>
      <p:sp>
        <p:nvSpPr>
          <p:cNvPr id="18" name="타원 17"/>
          <p:cNvSpPr/>
          <p:nvPr/>
        </p:nvSpPr>
        <p:spPr>
          <a:xfrm>
            <a:off x="3253944" y="4408903"/>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1400" b="1">
              <a:solidFill>
                <a:srgbClr val="FFFFFF"/>
              </a:solidFill>
            </a:endParaRPr>
          </a:p>
        </p:txBody>
      </p:sp>
      <p:sp>
        <p:nvSpPr>
          <p:cNvPr id="19" name="타원 18"/>
          <p:cNvSpPr/>
          <p:nvPr/>
        </p:nvSpPr>
        <p:spPr>
          <a:xfrm>
            <a:off x="5533152" y="4015079"/>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1400" b="1">
              <a:solidFill>
                <a:srgbClr val="FFFFFF"/>
              </a:solidFill>
            </a:endParaRPr>
          </a:p>
        </p:txBody>
      </p:sp>
      <p:sp>
        <p:nvSpPr>
          <p:cNvPr id="20" name="타원 19"/>
          <p:cNvSpPr/>
          <p:nvPr/>
        </p:nvSpPr>
        <p:spPr>
          <a:xfrm>
            <a:off x="5677168" y="4400271"/>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1400" b="1">
              <a:solidFill>
                <a:srgbClr val="FFFFFF"/>
              </a:solidFill>
            </a:endParaRPr>
          </a:p>
        </p:txBody>
      </p:sp>
      <p:sp>
        <p:nvSpPr>
          <p:cNvPr id="21" name="타원 20"/>
          <p:cNvSpPr/>
          <p:nvPr/>
        </p:nvSpPr>
        <p:spPr>
          <a:xfrm>
            <a:off x="5829568" y="4552671"/>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1400" b="1">
              <a:solidFill>
                <a:srgbClr val="FFFFFF"/>
              </a:solidFill>
            </a:endParaRPr>
          </a:p>
        </p:txBody>
      </p:sp>
      <p:sp>
        <p:nvSpPr>
          <p:cNvPr id="22" name="타원 21"/>
          <p:cNvSpPr/>
          <p:nvPr/>
        </p:nvSpPr>
        <p:spPr>
          <a:xfrm>
            <a:off x="5076056" y="4472279"/>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1400" b="1">
              <a:solidFill>
                <a:srgbClr val="FFFFFF"/>
              </a:solidFill>
            </a:endParaRPr>
          </a:p>
        </p:txBody>
      </p:sp>
      <p:sp>
        <p:nvSpPr>
          <p:cNvPr id="23" name="타원 22"/>
          <p:cNvSpPr/>
          <p:nvPr/>
        </p:nvSpPr>
        <p:spPr>
          <a:xfrm>
            <a:off x="5389136" y="4699991"/>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1400" b="1">
              <a:solidFill>
                <a:srgbClr val="FFFFFF"/>
              </a:solidFill>
            </a:endParaRPr>
          </a:p>
        </p:txBody>
      </p:sp>
      <p:sp>
        <p:nvSpPr>
          <p:cNvPr id="24" name="타원 23"/>
          <p:cNvSpPr/>
          <p:nvPr/>
        </p:nvSpPr>
        <p:spPr>
          <a:xfrm>
            <a:off x="7236296" y="3605127"/>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1400" b="1">
              <a:solidFill>
                <a:srgbClr val="FFFFFF"/>
              </a:solidFill>
            </a:endParaRPr>
          </a:p>
        </p:txBody>
      </p:sp>
      <p:sp>
        <p:nvSpPr>
          <p:cNvPr id="25" name="타원 24"/>
          <p:cNvSpPr/>
          <p:nvPr/>
        </p:nvSpPr>
        <p:spPr>
          <a:xfrm>
            <a:off x="5829568" y="4087087"/>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1400" b="1">
              <a:solidFill>
                <a:srgbClr val="FFFFFF"/>
              </a:solidFill>
            </a:endParaRPr>
          </a:p>
        </p:txBody>
      </p:sp>
      <p:sp>
        <p:nvSpPr>
          <p:cNvPr id="26" name="타원 25"/>
          <p:cNvSpPr/>
          <p:nvPr/>
        </p:nvSpPr>
        <p:spPr>
          <a:xfrm>
            <a:off x="1835696" y="344047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1400" b="1">
              <a:solidFill>
                <a:srgbClr val="FFFFFF"/>
              </a:solidFill>
            </a:endParaRPr>
          </a:p>
        </p:txBody>
      </p:sp>
      <p:sp>
        <p:nvSpPr>
          <p:cNvPr id="27" name="타원 26"/>
          <p:cNvSpPr/>
          <p:nvPr/>
        </p:nvSpPr>
        <p:spPr>
          <a:xfrm>
            <a:off x="2911560" y="4400271"/>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1400" b="1">
              <a:solidFill>
                <a:srgbClr val="FFFFFF"/>
              </a:solidFill>
            </a:endParaRPr>
          </a:p>
        </p:txBody>
      </p:sp>
      <p:sp>
        <p:nvSpPr>
          <p:cNvPr id="28" name="타원 27"/>
          <p:cNvSpPr/>
          <p:nvPr/>
        </p:nvSpPr>
        <p:spPr>
          <a:xfrm>
            <a:off x="3466128" y="4087087"/>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1400" b="1">
              <a:solidFill>
                <a:srgbClr val="FFFFFF"/>
              </a:solidFill>
            </a:endParaRPr>
          </a:p>
        </p:txBody>
      </p:sp>
      <p:sp>
        <p:nvSpPr>
          <p:cNvPr id="29" name="타원 28"/>
          <p:cNvSpPr/>
          <p:nvPr/>
        </p:nvSpPr>
        <p:spPr>
          <a:xfrm>
            <a:off x="3201576" y="3582962"/>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1400" b="1">
              <a:solidFill>
                <a:srgbClr val="FFFFFF"/>
              </a:solidFill>
            </a:endParaRPr>
          </a:p>
        </p:txBody>
      </p:sp>
      <p:sp>
        <p:nvSpPr>
          <p:cNvPr id="30" name="타원 29"/>
          <p:cNvSpPr/>
          <p:nvPr/>
        </p:nvSpPr>
        <p:spPr>
          <a:xfrm>
            <a:off x="5461144" y="4212559"/>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1400" b="1">
              <a:solidFill>
                <a:srgbClr val="FFFFFF"/>
              </a:solidFill>
            </a:endParaRPr>
          </a:p>
        </p:txBody>
      </p:sp>
      <p:sp>
        <p:nvSpPr>
          <p:cNvPr id="31" name="타원 30"/>
          <p:cNvSpPr/>
          <p:nvPr/>
        </p:nvSpPr>
        <p:spPr>
          <a:xfrm>
            <a:off x="5032648" y="4048863"/>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1400" b="1">
              <a:solidFill>
                <a:srgbClr val="FFFFFF"/>
              </a:solidFill>
            </a:endParaRPr>
          </a:p>
        </p:txBody>
      </p:sp>
      <p:sp>
        <p:nvSpPr>
          <p:cNvPr id="32" name="타원 31"/>
          <p:cNvSpPr/>
          <p:nvPr/>
        </p:nvSpPr>
        <p:spPr>
          <a:xfrm>
            <a:off x="2483768" y="3440474"/>
            <a:ext cx="1296144" cy="1256213"/>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1400" b="1">
              <a:solidFill>
                <a:srgbClr val="FFFFFF"/>
              </a:solidFill>
            </a:endParaRPr>
          </a:p>
        </p:txBody>
      </p:sp>
      <p:sp>
        <p:nvSpPr>
          <p:cNvPr id="33" name="타원 32"/>
          <p:cNvSpPr/>
          <p:nvPr/>
        </p:nvSpPr>
        <p:spPr>
          <a:xfrm>
            <a:off x="4813072" y="3592874"/>
            <a:ext cx="1415112" cy="138023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1400" b="1">
              <a:solidFill>
                <a:srgbClr val="FFFFFF"/>
              </a:solidFill>
            </a:endParaRPr>
          </a:p>
        </p:txBody>
      </p:sp>
      <p:sp>
        <p:nvSpPr>
          <p:cNvPr id="34" name="타원 33"/>
          <p:cNvSpPr/>
          <p:nvPr/>
        </p:nvSpPr>
        <p:spPr>
          <a:xfrm>
            <a:off x="5605160" y="482909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1400" b="1">
              <a:solidFill>
                <a:srgbClr val="FFFFFF"/>
              </a:solidFill>
            </a:endParaRPr>
          </a:p>
        </p:txBody>
      </p:sp>
      <p:sp>
        <p:nvSpPr>
          <p:cNvPr id="35" name="TextBox 34"/>
          <p:cNvSpPr txBox="1"/>
          <p:nvPr/>
        </p:nvSpPr>
        <p:spPr>
          <a:xfrm>
            <a:off x="3563888" y="5189130"/>
            <a:ext cx="1512168" cy="400110"/>
          </a:xfrm>
          <a:prstGeom prst="rect">
            <a:avLst/>
          </a:prstGeom>
          <a:noFill/>
        </p:spPr>
        <p:txBody>
          <a:bodyPr wrap="square" rtlCol="0">
            <a:spAutoFit/>
          </a:bodyPr>
          <a:lstStyle/>
          <a:p>
            <a:pPr fontAlgn="base">
              <a:spcBef>
                <a:spcPct val="0"/>
              </a:spcBef>
              <a:spcAft>
                <a:spcPct val="0"/>
              </a:spcAft>
            </a:pPr>
            <a:r>
              <a:rPr kumimoji="1" lang="en-US" altLang="ko-KR" sz="2000" b="1" dirty="0" smtClean="0">
                <a:solidFill>
                  <a:srgbClr val="000000"/>
                </a:solidFill>
                <a:latin typeface="Arial" charset="0"/>
                <a:ea typeface="HY견고딕" pitchFamily="18" charset="-127"/>
              </a:rPr>
              <a:t>two clusters</a:t>
            </a:r>
            <a:endParaRPr kumimoji="1" lang="ko-KR" altLang="en-US" sz="2000" b="1" dirty="0">
              <a:solidFill>
                <a:srgbClr val="000000"/>
              </a:solidFill>
              <a:latin typeface="Arial" charset="0"/>
              <a:ea typeface="HY견고딕" pitchFamily="18" charset="-127"/>
            </a:endParaRPr>
          </a:p>
        </p:txBody>
      </p:sp>
      <p:cxnSp>
        <p:nvCxnSpPr>
          <p:cNvPr id="36" name="직선 연결선 35"/>
          <p:cNvCxnSpPr>
            <a:stCxn id="35" idx="1"/>
            <a:endCxn id="32" idx="4"/>
          </p:cNvCxnSpPr>
          <p:nvPr/>
        </p:nvCxnSpPr>
        <p:spPr>
          <a:xfrm flipH="1" flipV="1">
            <a:off x="3131840" y="4696687"/>
            <a:ext cx="432048" cy="692498"/>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직선 연결선 36"/>
          <p:cNvCxnSpPr>
            <a:stCxn id="35" idx="3"/>
            <a:endCxn id="33" idx="4"/>
          </p:cNvCxnSpPr>
          <p:nvPr/>
        </p:nvCxnSpPr>
        <p:spPr>
          <a:xfrm flipV="1">
            <a:off x="5076056" y="4973106"/>
            <a:ext cx="444572" cy="416079"/>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모서리가 둥근 직사각형 37"/>
          <p:cNvSpPr/>
          <p:nvPr/>
        </p:nvSpPr>
        <p:spPr>
          <a:xfrm>
            <a:off x="1547664" y="3244914"/>
            <a:ext cx="6048672" cy="1944216"/>
          </a:xfrm>
          <a:prstGeom prst="round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1400" b="1">
              <a:solidFill>
                <a:srgbClr val="FFFFFF"/>
              </a:solidFill>
            </a:endParaRPr>
          </a:p>
        </p:txBody>
      </p:sp>
      <p:sp>
        <p:nvSpPr>
          <p:cNvPr id="39" name="타원 38"/>
          <p:cNvSpPr/>
          <p:nvPr/>
        </p:nvSpPr>
        <p:spPr>
          <a:xfrm>
            <a:off x="5757560" y="3892986"/>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1400" b="1">
              <a:solidFill>
                <a:srgbClr val="FFFFFF"/>
              </a:solidFill>
            </a:endParaRPr>
          </a:p>
        </p:txBody>
      </p:sp>
      <p:sp>
        <p:nvSpPr>
          <p:cNvPr id="40" name="타원 39"/>
          <p:cNvSpPr/>
          <p:nvPr/>
        </p:nvSpPr>
        <p:spPr>
          <a:xfrm>
            <a:off x="6876256" y="454105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sz="1400" b="1">
              <a:solidFill>
                <a:srgbClr val="FFFFFF"/>
              </a:solidFill>
            </a:endParaRPr>
          </a:p>
        </p:txBody>
      </p:sp>
    </p:spTree>
    <p:extLst>
      <p:ext uri="{BB962C8B-B14F-4D97-AF65-F5344CB8AC3E}">
        <p14:creationId xmlns:p14="http://schemas.microsoft.com/office/powerpoint/2010/main" val="31753857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k-Means Clustering (1/3)</a:t>
            </a:r>
            <a:endParaRPr lang="ko-KR" altLang="en-US" dirty="0"/>
          </a:p>
        </p:txBody>
      </p:sp>
      <p:sp>
        <p:nvSpPr>
          <p:cNvPr id="4" name="내용 개체 틀 2"/>
          <p:cNvSpPr>
            <a:spLocks noGrp="1"/>
          </p:cNvSpPr>
          <p:nvPr>
            <p:ph idx="1"/>
          </p:nvPr>
        </p:nvSpPr>
        <p:spPr>
          <a:xfrm>
            <a:off x="485774" y="1341438"/>
            <a:ext cx="8406705" cy="5039890"/>
          </a:xfrm>
        </p:spPr>
        <p:txBody>
          <a:bodyPr/>
          <a:lstStyle/>
          <a:p>
            <a:pPr marL="514350" indent="-514350">
              <a:buFont typeface="+mj-lt"/>
              <a:buAutoNum type="arabicPeriod"/>
            </a:pPr>
            <a:r>
              <a:rPr lang="en-US" altLang="ko-KR" dirty="0"/>
              <a:t>Arbitrarily choose </a:t>
            </a:r>
            <a:r>
              <a:rPr lang="en-US" altLang="ko-KR" i="1" dirty="0"/>
              <a:t>k</a:t>
            </a:r>
            <a:r>
              <a:rPr lang="en-US" altLang="ko-KR" dirty="0"/>
              <a:t> </a:t>
            </a:r>
            <a:r>
              <a:rPr lang="en-US" altLang="ko-KR" dirty="0" smtClean="0"/>
              <a:t>points from </a:t>
            </a:r>
            <a:r>
              <a:rPr lang="en-US" altLang="ko-KR" i="1" dirty="0"/>
              <a:t>D</a:t>
            </a:r>
            <a:r>
              <a:rPr lang="en-US" altLang="ko-KR" dirty="0"/>
              <a:t> as the initial cluster </a:t>
            </a:r>
            <a:r>
              <a:rPr lang="en-US" altLang="ko-KR" dirty="0" smtClean="0"/>
              <a:t>centers</a:t>
            </a:r>
            <a:endParaRPr lang="en-US" altLang="ko-KR" dirty="0"/>
          </a:p>
          <a:p>
            <a:pPr marL="514350" indent="-514350">
              <a:buFont typeface="+mj-lt"/>
              <a:buAutoNum type="arabicPeriod"/>
            </a:pPr>
            <a:r>
              <a:rPr lang="en-US" altLang="ko-KR" dirty="0"/>
              <a:t>(Re)assign each </a:t>
            </a:r>
            <a:r>
              <a:rPr lang="en-US" altLang="ko-KR" dirty="0" smtClean="0"/>
              <a:t>point to </a:t>
            </a:r>
            <a:r>
              <a:rPr lang="en-US" altLang="ko-KR" dirty="0"/>
              <a:t>the cluster to which the </a:t>
            </a:r>
            <a:r>
              <a:rPr lang="en-US" altLang="ko-KR" dirty="0" smtClean="0"/>
              <a:t>point is </a:t>
            </a:r>
            <a:r>
              <a:rPr lang="en-US" altLang="ko-KR" dirty="0"/>
              <a:t>the most similar, based on the mean value of the </a:t>
            </a:r>
            <a:r>
              <a:rPr lang="en-US" altLang="ko-KR" dirty="0" smtClean="0"/>
              <a:t>points in </a:t>
            </a:r>
            <a:r>
              <a:rPr lang="en-US" altLang="ko-KR" dirty="0"/>
              <a:t>the </a:t>
            </a:r>
            <a:r>
              <a:rPr lang="en-US" altLang="ko-KR" dirty="0" smtClean="0"/>
              <a:t>cluster (</a:t>
            </a:r>
            <a:r>
              <a:rPr lang="en-US" altLang="ko-KR" b="1" dirty="0" smtClean="0">
                <a:solidFill>
                  <a:schemeClr val="accent2"/>
                </a:solidFill>
              </a:rPr>
              <a:t>centroid</a:t>
            </a:r>
            <a:r>
              <a:rPr lang="en-US" altLang="ko-KR" dirty="0" smtClean="0"/>
              <a:t>)</a:t>
            </a:r>
            <a:endParaRPr lang="en-US" altLang="ko-KR" dirty="0"/>
          </a:p>
          <a:p>
            <a:pPr marL="514350" indent="-514350">
              <a:buFont typeface="+mj-lt"/>
              <a:buAutoNum type="arabicPeriod"/>
            </a:pPr>
            <a:r>
              <a:rPr lang="en-US" altLang="ko-KR" dirty="0"/>
              <a:t>Update the cluster </a:t>
            </a:r>
            <a:r>
              <a:rPr lang="en-US" altLang="ko-KR" dirty="0" smtClean="0"/>
              <a:t>centroids, </a:t>
            </a:r>
            <a:r>
              <a:rPr lang="en-US" altLang="ko-KR" dirty="0"/>
              <a:t>i.e., calculate the mean value of the </a:t>
            </a:r>
            <a:r>
              <a:rPr lang="en-US" altLang="ko-KR" dirty="0" smtClean="0"/>
              <a:t>points for </a:t>
            </a:r>
            <a:r>
              <a:rPr lang="en-US" altLang="ko-KR" dirty="0"/>
              <a:t>each cluster</a:t>
            </a:r>
          </a:p>
          <a:p>
            <a:pPr marL="514350" indent="-514350">
              <a:buFont typeface="+mj-lt"/>
              <a:buAutoNum type="arabicPeriod"/>
            </a:pPr>
            <a:r>
              <a:rPr lang="en-US" altLang="ko-KR" dirty="0"/>
              <a:t>Repeat 2~3 until the criterion function converges</a:t>
            </a:r>
          </a:p>
          <a:p>
            <a:endParaRPr lang="ko-KR" altLang="en-US" dirty="0"/>
          </a:p>
        </p:txBody>
      </p:sp>
    </p:spTree>
    <p:extLst>
      <p:ext uri="{BB962C8B-B14F-4D97-AF65-F5344CB8AC3E}">
        <p14:creationId xmlns:p14="http://schemas.microsoft.com/office/powerpoint/2010/main" val="3528678623"/>
      </p:ext>
    </p:extLst>
  </p:cSld>
  <p:clrMapOvr>
    <a:masterClrMapping/>
  </p:clrMapOvr>
  <p:timing>
    <p:tnLst>
      <p:par>
        <p:cTn id="1" dur="indefinite" restart="never" nodeType="tmRoot"/>
      </p:par>
    </p:tnLst>
  </p:timing>
</p:sld>
</file>

<file path=ppt/theme/theme1.xml><?xml version="1.0" encoding="utf-8"?>
<a:theme xmlns:a="http://schemas.openxmlformats.org/drawingml/2006/main" name="New_Education02">
  <a:themeElements>
    <a:clrScheme name="Education02">
      <a:dk1>
        <a:srgbClr val="000000"/>
      </a:dk1>
      <a:lt1>
        <a:srgbClr val="FFFFFF"/>
      </a:lt1>
      <a:dk2>
        <a:srgbClr val="006699"/>
      </a:dk2>
      <a:lt2>
        <a:srgbClr val="ECF0ED"/>
      </a:lt2>
      <a:accent1>
        <a:srgbClr val="DF3939"/>
      </a:accent1>
      <a:accent2>
        <a:srgbClr val="F0A73C"/>
      </a:accent2>
      <a:accent3>
        <a:srgbClr val="21A6C5"/>
      </a:accent3>
      <a:accent4>
        <a:srgbClr val="BEC936"/>
      </a:accent4>
      <a:accent5>
        <a:srgbClr val="ECB0B0"/>
      </a:accent5>
      <a:accent6>
        <a:srgbClr val="C1C1C1"/>
      </a:accent6>
      <a:hlink>
        <a:srgbClr val="0099CC"/>
      </a:hlink>
      <a:folHlink>
        <a:srgbClr val="D361AA"/>
      </a:folHlink>
    </a:clrScheme>
    <a:fontScheme name="Education02">
      <a:majorFont>
        <a:latin typeface="Corbel"/>
        <a:ea typeface=""/>
        <a:cs typeface=""/>
        <a:font script="Jpan" typeface="HG丸ｺﾞｼｯｸM-PRO"/>
        <a:font script="Hang" typeface="맑은 고딕"/>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ducation02">
      <a:fillStyleLst>
        <a:solidFill>
          <a:schemeClr val="phClr"/>
        </a:solidFill>
        <a:solidFill>
          <a:schemeClr val="phClr">
            <a:tint val="60000"/>
            <a:satMod val="150000"/>
          </a:schemeClr>
        </a:solidFill>
        <a:gradFill rotWithShape="1">
          <a:gsLst>
            <a:gs pos="0">
              <a:schemeClr val="phClr">
                <a:shade val="100000"/>
                <a:satMod val="100000"/>
              </a:schemeClr>
            </a:gs>
            <a:gs pos="100000">
              <a:schemeClr val="phClr">
                <a:shade val="70000"/>
                <a:satMod val="120000"/>
              </a:schemeClr>
            </a:gs>
          </a:gsLst>
          <a:lin ang="5400000" scaled="0"/>
        </a:gradFill>
      </a:fillStyleLst>
      <a:lnStyleLst>
        <a:ln w="9525" cap="flat" cmpd="sng" algn="ctr">
          <a:solidFill>
            <a:schemeClr val="phClr">
              <a:shade val="60000"/>
              <a:satMod val="110000"/>
            </a:schemeClr>
          </a:solidFill>
          <a:prstDash val="solid"/>
        </a:ln>
        <a:ln w="15875" cap="flat" cmpd="sng" algn="ctr">
          <a:solidFill>
            <a:schemeClr val="phClr"/>
          </a:solidFill>
          <a:prstDash val="solid"/>
        </a:ln>
        <a:ln w="34925" cap="flat" cmpd="sng" algn="ctr">
          <a:solidFill>
            <a:schemeClr val="phClr"/>
          </a:solidFill>
          <a:prstDash val="solid"/>
        </a:ln>
      </a:lnStyleLst>
      <a:effectStyleLst>
        <a:effectStyle>
          <a:effectLst>
            <a:innerShdw blurRad="127000" dist="25400" dir="13500000">
              <a:srgbClr val="000000">
                <a:alpha val="80000"/>
              </a:srgbClr>
            </a:innerShdw>
          </a:effectLst>
        </a:effectStyle>
        <a:effectStyle>
          <a:effectLst>
            <a:innerShdw blurRad="254000" dist="25400" dir="13500000">
              <a:srgbClr val="000000">
                <a:alpha val="80000"/>
              </a:srgbClr>
            </a:innerShdw>
          </a:effectLst>
        </a:effectStyle>
        <a:effectStyle>
          <a:effectLst>
            <a:outerShdw blurRad="50800" dist="50800" dir="2700000" algn="br" rotWithShape="0">
              <a:srgbClr val="000000">
                <a:alpha val="60000"/>
              </a:srgbClr>
            </a:outerShdw>
          </a:effectLst>
          <a:scene3d>
            <a:camera prst="orthographicFront">
              <a:rot lat="0" lon="0" rev="0"/>
            </a:camera>
            <a:lightRig rig="soft" dir="b">
              <a:rot lat="0" lon="0" rev="9000000"/>
            </a:lightRig>
          </a:scene3d>
          <a:sp3d contourW="35560" prstMaterial="matte">
            <a:bevelT w="44450" h="38100" prst="convex"/>
            <a:contourClr>
              <a:schemeClr val="phClr">
                <a:tint val="10000"/>
                <a:satMod val="130000"/>
              </a:schemeClr>
            </a:contourClr>
          </a:sp3d>
        </a:effectStyle>
      </a:effectStyleLst>
      <a:bgFillStyleLst>
        <a:solidFill>
          <a:schemeClr val="phClr"/>
        </a:solidFill>
        <a:gradFill rotWithShape="1">
          <a:gsLst>
            <a:gs pos="0">
              <a:schemeClr val="phClr">
                <a:tint val="100000"/>
                <a:shade val="90000"/>
                <a:satMod val="120000"/>
              </a:schemeClr>
            </a:gs>
            <a:gs pos="100000">
              <a:schemeClr val="phClr">
                <a:tint val="70000"/>
                <a:shade val="100000"/>
                <a:satMod val="300000"/>
              </a:schemeClr>
            </a:gs>
          </a:gsLst>
          <a:lin ang="5400000" scaled="1"/>
        </a:gradFill>
        <a:gradFill rotWithShape="1">
          <a:gsLst>
            <a:gs pos="0">
              <a:schemeClr val="phClr">
                <a:tint val="88000"/>
                <a:satMod val="200000"/>
              </a:schemeClr>
            </a:gs>
            <a:gs pos="100000">
              <a:schemeClr val="phClr">
                <a:shade val="86000"/>
                <a:satMod val="140000"/>
                <a:lumMod val="90000"/>
              </a:schemeClr>
            </a:gs>
          </a:gsLst>
          <a:lin ang="3300000" scaled="1"/>
        </a:gradFill>
      </a:bgFillStyleLst>
    </a:fmtScheme>
  </a:themeElements>
  <a:objectDefaults/>
  <a:extraClrSchemeLst/>
</a:theme>
</file>

<file path=ppt/theme/theme2.xml><?xml version="1.0" encoding="utf-8"?>
<a:theme xmlns:a="http://schemas.openxmlformats.org/drawingml/2006/main" name="1_디자인 사용자 지정">
  <a:themeElements>
    <a:clrScheme name="1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디자인 사용자 지정">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1800" b="1" i="0" u="none" strike="noStrike" cap="none" normalizeH="0" baseline="-25000" smtClean="0">
            <a:ln>
              <a:noFill/>
            </a:ln>
            <a:solidFill>
              <a:schemeClr val="tx1"/>
            </a:solidFill>
            <a:effectLst/>
            <a:latin typeface="Arial" pitchFamily="34" charset="0"/>
            <a:ea typeface="HY견고딕" pitchFamily="18"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1800" b="1" i="0" u="none" strike="noStrike" cap="none" normalizeH="0" baseline="-25000" smtClean="0">
            <a:ln>
              <a:noFill/>
            </a:ln>
            <a:solidFill>
              <a:schemeClr val="tx1"/>
            </a:solidFill>
            <a:effectLst/>
            <a:latin typeface="Arial" pitchFamily="34" charset="0"/>
            <a:ea typeface="HY견고딕" pitchFamily="18" charset="-127"/>
          </a:defRPr>
        </a:defPPr>
      </a:lstStyle>
    </a:lnDef>
  </a:objectDefaults>
  <a:extraClrSchemeLst>
    <a:extraClrScheme>
      <a:clrScheme name="1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기본 디자인">
  <a:themeElements>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기본 디자인">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1800" b="1" i="0" u="none" strike="noStrike" cap="none" normalizeH="0" baseline="-25000" smtClean="0">
            <a:ln>
              <a:noFill/>
            </a:ln>
            <a:solidFill>
              <a:schemeClr val="tx1"/>
            </a:solidFill>
            <a:effectLst/>
            <a:latin typeface="Arial" pitchFamily="34" charset="0"/>
            <a:ea typeface="HY견고딕" pitchFamily="18"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1800" b="1" i="0" u="none" strike="noStrike" cap="none" normalizeH="0" baseline="-25000" smtClean="0">
            <a:ln>
              <a:noFill/>
            </a:ln>
            <a:solidFill>
              <a:schemeClr val="tx1"/>
            </a:solidFill>
            <a:effectLst/>
            <a:latin typeface="Arial" pitchFamily="34" charset="0"/>
            <a:ea typeface="HY견고딕" pitchFamily="18" charset="-127"/>
          </a:defRPr>
        </a:defPPr>
      </a:lstStyle>
    </a:lnDef>
  </a:objectDefaults>
  <a:extraClrSchemeLst>
    <a:extraClrScheme>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디자인 사용자 지정">
  <a:themeElements>
    <a:clrScheme name="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디자인 사용자 지정">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1800" b="1" i="0" u="none" strike="noStrike" cap="none" normalizeH="0" baseline="-25000" smtClean="0">
            <a:ln>
              <a:noFill/>
            </a:ln>
            <a:solidFill>
              <a:schemeClr val="tx1"/>
            </a:solidFill>
            <a:effectLst/>
            <a:latin typeface="Arial" pitchFamily="34" charset="0"/>
            <a:ea typeface="HY견고딕" pitchFamily="18"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1800" b="1" i="0" u="none" strike="noStrike" cap="none" normalizeH="0" baseline="-25000" smtClean="0">
            <a:ln>
              <a:noFill/>
            </a:ln>
            <a:solidFill>
              <a:schemeClr val="tx1"/>
            </a:solidFill>
            <a:effectLst/>
            <a:latin typeface="Arial" pitchFamily="34" charset="0"/>
            <a:ea typeface="HY견고딕" pitchFamily="18" charset="-127"/>
          </a:defRPr>
        </a:defPPr>
      </a:lstStyle>
    </a:lnDef>
  </a:objectDefaults>
  <a:extraClrSchemeLst>
    <a:extraClrScheme>
      <a:clrScheme name="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TC010237559[[fn=교육 테마]]</Template>
  <TotalTime>7580</TotalTime>
  <Words>726</Words>
  <Application>Microsoft Office PowerPoint</Application>
  <PresentationFormat>화면 슬라이드 쇼(4:3)</PresentationFormat>
  <Paragraphs>161</Paragraphs>
  <Slides>14</Slides>
  <Notes>3</Notes>
  <HiddenSlides>0</HiddenSlides>
  <MMClips>0</MMClips>
  <ScaleCrop>false</ScaleCrop>
  <HeadingPairs>
    <vt:vector size="6" baseType="variant">
      <vt:variant>
        <vt:lpstr>사용한 글꼴</vt:lpstr>
      </vt:variant>
      <vt:variant>
        <vt:i4>9</vt:i4>
      </vt:variant>
      <vt:variant>
        <vt:lpstr>테마</vt:lpstr>
      </vt:variant>
      <vt:variant>
        <vt:i4>4</vt:i4>
      </vt:variant>
      <vt:variant>
        <vt:lpstr>슬라이드 제목</vt:lpstr>
      </vt:variant>
      <vt:variant>
        <vt:i4>14</vt:i4>
      </vt:variant>
    </vt:vector>
  </HeadingPairs>
  <TitlesOfParts>
    <vt:vector size="27" baseType="lpstr">
      <vt:lpstr>HY견고딕</vt:lpstr>
      <vt:lpstr>HY그래픽M</vt:lpstr>
      <vt:lpstr>맑은 고딕</vt:lpstr>
      <vt:lpstr>Arial</vt:lpstr>
      <vt:lpstr>Calibri</vt:lpstr>
      <vt:lpstr>Candara</vt:lpstr>
      <vt:lpstr>Corbel</vt:lpstr>
      <vt:lpstr>Times New Roman</vt:lpstr>
      <vt:lpstr>Wingdings</vt:lpstr>
      <vt:lpstr>New_Education02</vt:lpstr>
      <vt:lpstr>1_디자인 사용자 지정</vt:lpstr>
      <vt:lpstr>기본 디자인</vt:lpstr>
      <vt:lpstr>디자인 사용자 지정</vt:lpstr>
      <vt:lpstr>MapReduce Data Mining Algorithms</vt:lpstr>
      <vt:lpstr>PowerPoint 프레젠테이션</vt:lpstr>
      <vt:lpstr>Contents</vt:lpstr>
      <vt:lpstr>Distributed Grep</vt:lpstr>
      <vt:lpstr>URL Access Frequency</vt:lpstr>
      <vt:lpstr>Inverted Index</vt:lpstr>
      <vt:lpstr>Contents</vt:lpstr>
      <vt:lpstr>Clustering Basics</vt:lpstr>
      <vt:lpstr>k-Means Clustering (1/3)</vt:lpstr>
      <vt:lpstr>k-Means Clustering (2/3)</vt:lpstr>
      <vt:lpstr>k-Means Clustering (3/3)</vt:lpstr>
      <vt:lpstr>k-Means on MapReduce (1/2)</vt:lpstr>
      <vt:lpstr>k-Means on MapReduce (2/2)</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Jae-Gil</dc:creator>
  <cp:lastModifiedBy>jjoon</cp:lastModifiedBy>
  <cp:revision>511</cp:revision>
  <cp:lastPrinted>2012-07-20T04:18:43Z</cp:lastPrinted>
  <dcterms:created xsi:type="dcterms:W3CDTF">2011-02-01T23:52:48Z</dcterms:created>
  <dcterms:modified xsi:type="dcterms:W3CDTF">2015-08-10T01:25:04Z</dcterms:modified>
</cp:coreProperties>
</file>