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0960-ED5C-20D0-1BF9-B44DEC61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EA60E-2CA2-DF4E-4303-802E8EC8A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7A5D-C7DA-7D5A-879A-DE28FE0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EBEC1-45A0-C002-F58F-4C147BA6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41998-F1CA-A1CA-ED40-A882223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B353-F0C8-E3ED-18A8-B235492A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F0B65-E1D6-71E2-63FC-82D3E8F7F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EC07-559C-CC00-913E-BADFDD21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1436-0D02-6D7F-D16C-0099E38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F2FE-D2C8-2E2F-799C-5AC57CC9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BF34F-DF7A-8362-E95C-E3819ABD4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2F2F0-D0AE-BCB5-3A65-2F8FB1BF4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BC3D4-D4D7-9A43-1609-12700B43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349FB-844B-0830-5CE4-C75521D7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61C76-4A21-48CD-DF61-580A2EAA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852D-636E-0AEF-5B01-32169752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7213-8AD7-48D0-C9DE-C8E3FB52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6FC5-B5A4-3E61-9339-5CCDE05F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4AB9-2B3E-7063-BFD5-2933B7F1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3971-CAD7-2E54-0DC1-FF4234CF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09DA-CE83-A62B-2D10-F67F2AB3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422F2-36A4-94B1-B226-36DBA1A05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147A-A849-E1C4-E16C-60A12601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7E34-D1E9-D813-3A1E-8ED350AF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9E39-85B5-F134-4EA2-145C31C8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6D7A-3CB2-7C87-EF2D-EFD7CA28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D066-4F97-B055-D36F-CCA083A67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3B8C4-3B60-0144-E1E9-74DBEC7A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43F79-88DD-5395-C6C8-688E2BF8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E4ED9-26FE-27AE-3EF7-1B291C16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79A1B-7297-C64D-F82F-BE9370A4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8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78E4-CE9E-850E-5BC7-616C53D5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3BA9-56F5-B669-EB34-D8F1B8A8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E72B-AA56-DA8C-694D-04C206AF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84F9B-2FC0-96C5-77AC-7A2B7F7E4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BA246-0393-BC63-9382-8FF25D7F3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8D60E-C71C-7669-36B9-181FE92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A5880-9584-6EF5-77B3-5D627204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33BF8-EF07-0188-8ECF-949C9BD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69B-F5C9-79D2-0A5A-50AD3BF0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51764-B471-CC4C-82CD-3005DB64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25AA0-00DB-FDDB-174C-C51D418D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906D9-8D5D-8BA6-5DAD-D7368162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2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56D4C-EFEE-6989-8318-CD808072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17B87-954E-C0A3-8F3E-9C5E8053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DB897-63D5-ED3D-0196-1B40CF41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0D1D-0CC0-6DEA-CB4B-3E0D234C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1451-5E34-B88B-8450-80A4EC30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F4E0-62F0-497E-6983-F53F59A41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2192B-F5FF-5B34-CFB3-84CE5563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D6432-E3F6-3193-DE29-38ABC30E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1E76-80CE-23B8-F2C8-956DEA33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9E00-2D53-00BA-774D-D3DC86A3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C6263-3ACC-11C5-1BE1-78D178E78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3C873-E220-30E9-BAEB-B3DC47FE2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9D80-D88F-00E9-9A09-8F8AE99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24F24-AE48-BCC8-BF7E-C790A6DE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63AA9-E91C-5593-9398-41F4D13F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A00EF-6666-A7A7-E506-6980B1D9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7C109-A3F1-A653-03C1-903C20CF6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BE74-03A7-0702-8D73-8A901249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3616D-4EB2-4CA1-8A93-0AAA13E057A0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DF8A-1425-3A05-DEC1-F9194939D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E630-926A-D854-B758-DF82E5434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97CB0-3F17-4ED2-BEF2-5BB93E0FB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D1AA-A88C-BC96-339D-368F087B5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277FF-8002-7195-D4D8-16A595ADA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Phan Khang</dc:creator>
  <cp:lastModifiedBy>Phan Khang</cp:lastModifiedBy>
  <cp:revision>1</cp:revision>
  <dcterms:created xsi:type="dcterms:W3CDTF">2025-10-27T14:29:49Z</dcterms:created>
  <dcterms:modified xsi:type="dcterms:W3CDTF">2025-10-27T14:30:16Z</dcterms:modified>
</cp:coreProperties>
</file>