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9F1F6AD-ECBF-4AB5-A7B7-AF8D1DE04166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A81A4A0-FC20-47B0-BE8B-67F3A29D6EC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2285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F6AD-ECBF-4AB5-A7B7-AF8D1DE04166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A4A0-FC20-47B0-BE8B-67F3A29D6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78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F6AD-ECBF-4AB5-A7B7-AF8D1DE04166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A4A0-FC20-47B0-BE8B-67F3A29D6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50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F6AD-ECBF-4AB5-A7B7-AF8D1DE04166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A4A0-FC20-47B0-BE8B-67F3A29D6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34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F6AD-ECBF-4AB5-A7B7-AF8D1DE04166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A4A0-FC20-47B0-BE8B-67F3A29D6EC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264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F6AD-ECBF-4AB5-A7B7-AF8D1DE04166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A4A0-FC20-47B0-BE8B-67F3A29D6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9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F6AD-ECBF-4AB5-A7B7-AF8D1DE04166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A4A0-FC20-47B0-BE8B-67F3A29D6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52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F6AD-ECBF-4AB5-A7B7-AF8D1DE04166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A4A0-FC20-47B0-BE8B-67F3A29D6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9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F6AD-ECBF-4AB5-A7B7-AF8D1DE04166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A4A0-FC20-47B0-BE8B-67F3A29D6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F6AD-ECBF-4AB5-A7B7-AF8D1DE04166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A4A0-FC20-47B0-BE8B-67F3A29D6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27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F6AD-ECBF-4AB5-A7B7-AF8D1DE04166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A4A0-FC20-47B0-BE8B-67F3A29D6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88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9F1F6AD-ECBF-4AB5-A7B7-AF8D1DE04166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A81A4A0-FC20-47B0-BE8B-67F3A29D6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19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9616" y="529388"/>
            <a:ext cx="11732384" cy="15400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2000" b="1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2000" b="1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МДК.01.02 Прикладное программирование</a:t>
            </a:r>
            <a:br>
              <a:rPr lang="ru-RU" sz="2000" b="1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Разработка приложения «Менеджер баз данных </a:t>
            </a:r>
            <a:r>
              <a:rPr lang="en-US" sz="2000" b="1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sz="2000" b="1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sz="2000" b="1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2197" y="4459705"/>
            <a:ext cx="9807995" cy="1058779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группы П2-19 Ковалев А. Г.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 Гусятинер Л. Б.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42021" y="6192252"/>
            <a:ext cx="175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Королев, 2022 г.</a:t>
            </a:r>
            <a:endParaRPr lang="ru-RU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значений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4411326"/>
            <a:ext cx="3265158" cy="21731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8684233" cy="26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9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Очистка и удаление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030019"/>
            <a:ext cx="4571357" cy="18590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02"/>
          <a:stretch/>
        </p:blipFill>
        <p:spPr>
          <a:xfrm>
            <a:off x="6041035" y="3030019"/>
            <a:ext cx="4913477" cy="1901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0346" y="2598082"/>
            <a:ext cx="1097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Очистка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60419" y="2598082"/>
            <a:ext cx="1207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1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9616" y="-1"/>
            <a:ext cx="11732384" cy="381234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4400" b="1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400" b="1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79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56" y="2310063"/>
            <a:ext cx="7529272" cy="393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5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Среда разработки: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 программирования: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Интерфейс: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376445"/>
            <a:ext cx="2803691" cy="28036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541" y="3376445"/>
            <a:ext cx="2803691" cy="28036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06" y="3376445"/>
            <a:ext cx="2803691" cy="280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3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976112"/>
            <a:ext cx="4814978" cy="339880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16" y="2979467"/>
            <a:ext cx="4701396" cy="33954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981" y="260678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6968" y="2606780"/>
            <a:ext cx="177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функций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4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41" y="2656936"/>
            <a:ext cx="7775702" cy="291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5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84" y="2155803"/>
            <a:ext cx="7822616" cy="426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3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программы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804" y="2357287"/>
            <a:ext cx="7238776" cy="32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6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полей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4422098"/>
            <a:ext cx="5115733" cy="204968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1691321"/>
            <a:ext cx="8796529" cy="263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4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строк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4377129"/>
            <a:ext cx="3221807" cy="21835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8587981" cy="257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984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73</TotalTime>
  <Words>69</Words>
  <Application>Microsoft Office PowerPoint</Application>
  <PresentationFormat>Широкоэкранный</PresentationFormat>
  <Paragraphs>22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Times New Roman</vt:lpstr>
      <vt:lpstr>Wingdings 2</vt:lpstr>
      <vt:lpstr>View</vt:lpstr>
      <vt:lpstr>КУРСОВОЙ ПРОЕКТ по МДК.01.02 Прикладное программирование Тема: Разработка приложения «Менеджер баз данных SQLite».</vt:lpstr>
      <vt:lpstr>Предметная область</vt:lpstr>
      <vt:lpstr>Выбор инструментов</vt:lpstr>
      <vt:lpstr>Диаграмма прецедентов</vt:lpstr>
      <vt:lpstr>Диаграмма классов</vt:lpstr>
      <vt:lpstr>Сценарий</vt:lpstr>
      <vt:lpstr>Окно программы</vt:lpstr>
      <vt:lpstr>Добавление полей</vt:lpstr>
      <vt:lpstr>Добавление строк</vt:lpstr>
      <vt:lpstr>Добавление значений</vt:lpstr>
      <vt:lpstr>Очистка и удаление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Прикладное программирование Тема: Разработка приложения «Менеджер баз данных SQLite».</dc:title>
  <dc:creator>Пользователь Windows</dc:creator>
  <cp:lastModifiedBy>Пользователь Windows</cp:lastModifiedBy>
  <cp:revision>16</cp:revision>
  <dcterms:created xsi:type="dcterms:W3CDTF">2022-06-21T11:26:18Z</dcterms:created>
  <dcterms:modified xsi:type="dcterms:W3CDTF">2022-06-22T19:33:08Z</dcterms:modified>
</cp:coreProperties>
</file>