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8E126D-909A-4E99-85BE-E839735CF1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171684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97987-86D7-4797-BD0C-A8C0589712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61064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E38CB-990C-4D56-A63C-3920D49CD9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234440" y="132660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964520" y="132660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171684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234440" y="171684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964520" y="1716840"/>
            <a:ext cx="6951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A63CC-2333-48C5-88F6-E5B06453B2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244160"/>
            <a:ext cx="215928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88532B-6BB0-4059-B217-8407CAF4B0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28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BEEB62-84A4-48D4-A698-29E3DC459E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D1C78-2F35-4EED-B4AC-0309DA82AE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DBDC3-9380-4A13-A436-F196F2D185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8BC07-BABA-420D-8638-5094840B9D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D0427-E6F0-4679-81ED-6199AA706C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10640" y="171684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64847-81CC-4C4F-85D2-AD24380B43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171684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D1686-E2B3-42C5-A48C-175B731CB9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17200"/>
            <a:ext cx="215928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C262C1-D703-4559-B33B-00C55ACEA2D6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30439401400367X?via%3Dihub" TargetMode="External"/><Relationship Id="rId2" Type="http://schemas.openxmlformats.org/officeDocument/2006/relationships/hyperlink" Target="https://openneuro.org/datasets/ds002721/versions/1.0.2" TargetMode="External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Neural correlates of emotional responses to music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Souvik Saha (3704112)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Ananya Kulkarni (3647062)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-&gt; </a:t>
            </a:r>
            <a:r>
              <a:rPr b="0" lang="en-IN" sz="15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Paper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- &gt; </a:t>
            </a:r>
            <a:r>
              <a:rPr b="0" lang="en-IN" sz="15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Dataset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"/>
          <p:cNvGraphicFramePr/>
          <p:nvPr/>
        </p:nvGraphicFramePr>
        <p:xfrm>
          <a:off x="685080" y="304560"/>
          <a:ext cx="8949240" cy="4646160"/>
        </p:xfrm>
        <a:graphic>
          <a:graphicData uri="http://schemas.openxmlformats.org/drawingml/2006/table">
            <a:tbl>
              <a:tblPr/>
              <a:tblGrid>
                <a:gridCol w="3276000"/>
                <a:gridCol w="2837160"/>
                <a:gridCol w="2836440"/>
              </a:tblGrid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Authors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Team Last 2 Brain Cells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Proposed Approach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 inspection for artefacts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mne-ICLabel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Automated approach, saves 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40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50Hz Notch Filter + 0.1-45Hz Band Pass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0.1-45Hz Band Pass filter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 Hz notch is unnecessary with 0.1-45Hz Bandpass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40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Infomax ICA in EEGLAB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Downsampled - 100Hz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First doing the downsampling to reduce ICA process times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Downsampled - 100Hz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FastICA in mne-python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Using FastICA to further reduce processing times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3521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Exclusion of data if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 they were marked as having EMG, movement or bad electrode artefacts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 Amplitude is &gt; +- 100 uV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Exclusion of data if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 they were marked as having EMG, movement or bad electrode artefacts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 Amplitude is &gt; +- 100 uV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Same approach as authors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Actual approach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553760" y="2010960"/>
            <a:ext cx="6961680" cy="16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ICA Components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341440" y="1260000"/>
            <a:ext cx="5397840" cy="405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3392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ICA Components plotted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2560" y="1620000"/>
            <a:ext cx="210636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0. 'eye blink',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'eye blink',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muscle artifact',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'muscle artifact',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4.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5.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6.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7.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8.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9.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10. 'brain',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11. 'other',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12. 'line noise', </a:t>
            </a:r>
            <a:br>
              <a:rPr sz="1000"/>
            </a:b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13. 'other'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60000" y="1059840"/>
            <a:ext cx="7228800" cy="451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Results after ICA channel removal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 rot="12600">
            <a:off x="2526120" y="1239120"/>
            <a:ext cx="5025240" cy="37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Data before preprocessing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601280" y="1171800"/>
            <a:ext cx="6858000" cy="43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Data after preprocessing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29640" y="1157760"/>
            <a:ext cx="7066440" cy="443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Further proposed steps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8780760" cy="38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Collect emotional response data from event.json files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Calculate the PCA of these emotional responses.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Calculate correlation between asymmetry measure(?) and PC of induced correlation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Repeat, with subject demographics also considered as factors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2023-11-23T12:01:59Z</dcterms:created>
  <dc:creator/>
  <dc:description/>
  <dc:language>en-IN</dc:language>
  <cp:lastModifiedBy/>
  <dcterms:modified xsi:type="dcterms:W3CDTF">2023-12-21T10:49:59Z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