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5" r:id="rId7"/>
    <p:sldId id="266" r:id="rId8"/>
    <p:sldId id="271" r:id="rId9"/>
    <p:sldId id="267" r:id="rId10"/>
    <p:sldId id="268" r:id="rId11"/>
    <p:sldId id="264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422DC-560F-43C4-A8AF-80EE06BF0D58}" v="1" dt="2024-01-31T21:05:18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kulkarni" userId="19224c53a99c73c0" providerId="LiveId" clId="{4C7422DC-560F-43C4-A8AF-80EE06BF0D58}"/>
    <pc:docChg chg="custSel addSld delSld modSld">
      <pc:chgData name="ananya kulkarni" userId="19224c53a99c73c0" providerId="LiveId" clId="{4C7422DC-560F-43C4-A8AF-80EE06BF0D58}" dt="2024-01-31T22:42:40.893" v="281" actId="20577"/>
      <pc:docMkLst>
        <pc:docMk/>
      </pc:docMkLst>
      <pc:sldChg chg="modSp mod">
        <pc:chgData name="ananya kulkarni" userId="19224c53a99c73c0" providerId="LiveId" clId="{4C7422DC-560F-43C4-A8AF-80EE06BF0D58}" dt="2024-01-31T22:42:40.893" v="281" actId="20577"/>
        <pc:sldMkLst>
          <pc:docMk/>
          <pc:sldMk cId="0" sldId="256"/>
        </pc:sldMkLst>
        <pc:spChg chg="mod">
          <ac:chgData name="ananya kulkarni" userId="19224c53a99c73c0" providerId="LiveId" clId="{4C7422DC-560F-43C4-A8AF-80EE06BF0D58}" dt="2024-01-31T22:42:00.551" v="271" actId="113"/>
          <ac:spMkLst>
            <pc:docMk/>
            <pc:sldMk cId="0" sldId="256"/>
            <ac:spMk id="43" creationId="{00000000-0000-0000-0000-000000000000}"/>
          </ac:spMkLst>
        </pc:spChg>
        <pc:spChg chg="mod">
          <ac:chgData name="ananya kulkarni" userId="19224c53a99c73c0" providerId="LiveId" clId="{4C7422DC-560F-43C4-A8AF-80EE06BF0D58}" dt="2024-01-31T22:42:40.893" v="281" actId="20577"/>
          <ac:spMkLst>
            <pc:docMk/>
            <pc:sldMk cId="0" sldId="256"/>
            <ac:spMk id="44" creationId="{00000000-0000-0000-0000-000000000000}"/>
          </ac:spMkLst>
        </pc:spChg>
      </pc:sldChg>
      <pc:sldChg chg="del">
        <pc:chgData name="ananya kulkarni" userId="19224c53a99c73c0" providerId="LiveId" clId="{4C7422DC-560F-43C4-A8AF-80EE06BF0D58}" dt="2024-01-31T21:24:29.990" v="32" actId="47"/>
        <pc:sldMkLst>
          <pc:docMk/>
          <pc:sldMk cId="0" sldId="259"/>
        </pc:sldMkLst>
      </pc:sldChg>
      <pc:sldChg chg="del">
        <pc:chgData name="ananya kulkarni" userId="19224c53a99c73c0" providerId="LiveId" clId="{4C7422DC-560F-43C4-A8AF-80EE06BF0D58}" dt="2024-01-31T21:24:32.328" v="33" actId="47"/>
        <pc:sldMkLst>
          <pc:docMk/>
          <pc:sldMk cId="0" sldId="260"/>
        </pc:sldMkLst>
      </pc:sldChg>
      <pc:sldChg chg="del">
        <pc:chgData name="ananya kulkarni" userId="19224c53a99c73c0" providerId="LiveId" clId="{4C7422DC-560F-43C4-A8AF-80EE06BF0D58}" dt="2024-01-31T21:24:33.892" v="34" actId="47"/>
        <pc:sldMkLst>
          <pc:docMk/>
          <pc:sldMk cId="0" sldId="261"/>
        </pc:sldMkLst>
      </pc:sldChg>
      <pc:sldChg chg="del">
        <pc:chgData name="ananya kulkarni" userId="19224c53a99c73c0" providerId="LiveId" clId="{4C7422DC-560F-43C4-A8AF-80EE06BF0D58}" dt="2024-01-31T21:24:35.366" v="35" actId="47"/>
        <pc:sldMkLst>
          <pc:docMk/>
          <pc:sldMk cId="0" sldId="262"/>
        </pc:sldMkLst>
      </pc:sldChg>
      <pc:sldChg chg="del">
        <pc:chgData name="ananya kulkarni" userId="19224c53a99c73c0" providerId="LiveId" clId="{4C7422DC-560F-43C4-A8AF-80EE06BF0D58}" dt="2024-01-31T21:24:36.416" v="36" actId="47"/>
        <pc:sldMkLst>
          <pc:docMk/>
          <pc:sldMk cId="0" sldId="263"/>
        </pc:sldMkLst>
      </pc:sldChg>
      <pc:sldChg chg="modSp mod">
        <pc:chgData name="ananya kulkarni" userId="19224c53a99c73c0" providerId="LiveId" clId="{4C7422DC-560F-43C4-A8AF-80EE06BF0D58}" dt="2024-01-31T21:45:38.051" v="161" actId="20577"/>
        <pc:sldMkLst>
          <pc:docMk/>
          <pc:sldMk cId="0" sldId="264"/>
        </pc:sldMkLst>
        <pc:spChg chg="mod">
          <ac:chgData name="ananya kulkarni" userId="19224c53a99c73c0" providerId="LiveId" clId="{4C7422DC-560F-43C4-A8AF-80EE06BF0D58}" dt="2024-01-31T21:45:38.051" v="161" actId="20577"/>
          <ac:spMkLst>
            <pc:docMk/>
            <pc:sldMk cId="0" sldId="264"/>
            <ac:spMk id="60" creationId="{00000000-0000-0000-0000-000000000000}"/>
          </ac:spMkLst>
        </pc:spChg>
      </pc:sldChg>
      <pc:sldChg chg="addSp delSp modSp new mod">
        <pc:chgData name="ananya kulkarni" userId="19224c53a99c73c0" providerId="LiveId" clId="{4C7422DC-560F-43C4-A8AF-80EE06BF0D58}" dt="2024-01-31T21:06:00.745" v="31" actId="120"/>
        <pc:sldMkLst>
          <pc:docMk/>
          <pc:sldMk cId="2057290496" sldId="265"/>
        </pc:sldMkLst>
        <pc:spChg chg="mod">
          <ac:chgData name="ananya kulkarni" userId="19224c53a99c73c0" providerId="LiveId" clId="{4C7422DC-560F-43C4-A8AF-80EE06BF0D58}" dt="2024-01-31T21:06:00.745" v="31" actId="120"/>
          <ac:spMkLst>
            <pc:docMk/>
            <pc:sldMk cId="2057290496" sldId="265"/>
            <ac:spMk id="2" creationId="{2651E825-86B1-DEB0-7EC3-F0E6B8A34289}"/>
          </ac:spMkLst>
        </pc:spChg>
        <pc:spChg chg="del">
          <ac:chgData name="ananya kulkarni" userId="19224c53a99c73c0" providerId="LiveId" clId="{4C7422DC-560F-43C4-A8AF-80EE06BF0D58}" dt="2024-01-31T21:04:53.177" v="18" actId="478"/>
          <ac:spMkLst>
            <pc:docMk/>
            <pc:sldMk cId="2057290496" sldId="265"/>
            <ac:spMk id="3" creationId="{A81218C9-274E-A365-6329-0DE86DD2B358}"/>
          </ac:spMkLst>
        </pc:spChg>
        <pc:spChg chg="del">
          <ac:chgData name="ananya kulkarni" userId="19224c53a99c73c0" providerId="LiveId" clId="{4C7422DC-560F-43C4-A8AF-80EE06BF0D58}" dt="2024-01-31T21:04:48.094" v="17" actId="478"/>
          <ac:spMkLst>
            <pc:docMk/>
            <pc:sldMk cId="2057290496" sldId="265"/>
            <ac:spMk id="4" creationId="{2C030CEC-BBEC-4137-A916-865D31783FDB}"/>
          </ac:spMkLst>
        </pc:spChg>
        <pc:spChg chg="del">
          <ac:chgData name="ananya kulkarni" userId="19224c53a99c73c0" providerId="LiveId" clId="{4C7422DC-560F-43C4-A8AF-80EE06BF0D58}" dt="2024-01-31T21:04:55.926" v="19" actId="478"/>
          <ac:spMkLst>
            <pc:docMk/>
            <pc:sldMk cId="2057290496" sldId="265"/>
            <ac:spMk id="5" creationId="{D86A3C81-2896-8306-396E-1FA5435AE4C2}"/>
          </ac:spMkLst>
        </pc:spChg>
        <pc:picChg chg="add mod">
          <ac:chgData name="ananya kulkarni" userId="19224c53a99c73c0" providerId="LiveId" clId="{4C7422DC-560F-43C4-A8AF-80EE06BF0D58}" dt="2024-01-31T21:05:29.453" v="25" actId="1076"/>
          <ac:picMkLst>
            <pc:docMk/>
            <pc:sldMk cId="2057290496" sldId="265"/>
            <ac:picMk id="7" creationId="{F3B478AA-ADDD-3977-67EC-C3463BD2B38E}"/>
          </ac:picMkLst>
        </pc:picChg>
      </pc:sldChg>
      <pc:sldChg chg="addSp delSp modSp new mod">
        <pc:chgData name="ananya kulkarni" userId="19224c53a99c73c0" providerId="LiveId" clId="{4C7422DC-560F-43C4-A8AF-80EE06BF0D58}" dt="2024-01-31T21:34:30.436" v="59" actId="1076"/>
        <pc:sldMkLst>
          <pc:docMk/>
          <pc:sldMk cId="3564588037" sldId="266"/>
        </pc:sldMkLst>
        <pc:spChg chg="mod">
          <ac:chgData name="ananya kulkarni" userId="19224c53a99c73c0" providerId="LiveId" clId="{4C7422DC-560F-43C4-A8AF-80EE06BF0D58}" dt="2024-01-31T21:33:27.103" v="53" actId="20577"/>
          <ac:spMkLst>
            <pc:docMk/>
            <pc:sldMk cId="3564588037" sldId="266"/>
            <ac:spMk id="2" creationId="{BB295D0C-0F5B-3DE4-9898-FD9FFD99D535}"/>
          </ac:spMkLst>
        </pc:spChg>
        <pc:spChg chg="del">
          <ac:chgData name="ananya kulkarni" userId="19224c53a99c73c0" providerId="LiveId" clId="{4C7422DC-560F-43C4-A8AF-80EE06BF0D58}" dt="2024-01-31T21:33:32.132" v="54" actId="478"/>
          <ac:spMkLst>
            <pc:docMk/>
            <pc:sldMk cId="3564588037" sldId="266"/>
            <ac:spMk id="3" creationId="{95517445-EBF4-F872-917A-410004F486D8}"/>
          </ac:spMkLst>
        </pc:spChg>
        <pc:spChg chg="del">
          <ac:chgData name="ananya kulkarni" userId="19224c53a99c73c0" providerId="LiveId" clId="{4C7422DC-560F-43C4-A8AF-80EE06BF0D58}" dt="2024-01-31T21:33:35.231" v="55" actId="478"/>
          <ac:spMkLst>
            <pc:docMk/>
            <pc:sldMk cId="3564588037" sldId="266"/>
            <ac:spMk id="4" creationId="{0ED8799D-88F2-BBB0-2E1E-29BF9F35EF7E}"/>
          </ac:spMkLst>
        </pc:spChg>
        <pc:spChg chg="del">
          <ac:chgData name="ananya kulkarni" userId="19224c53a99c73c0" providerId="LiveId" clId="{4C7422DC-560F-43C4-A8AF-80EE06BF0D58}" dt="2024-01-31T21:33:38.482" v="56" actId="478"/>
          <ac:spMkLst>
            <pc:docMk/>
            <pc:sldMk cId="3564588037" sldId="266"/>
            <ac:spMk id="5" creationId="{BE26B9B2-A377-C658-F120-DCA6DA824B17}"/>
          </ac:spMkLst>
        </pc:spChg>
        <pc:picChg chg="add mod">
          <ac:chgData name="ananya kulkarni" userId="19224c53a99c73c0" providerId="LiveId" clId="{4C7422DC-560F-43C4-A8AF-80EE06BF0D58}" dt="2024-01-31T21:34:30.436" v="59" actId="1076"/>
          <ac:picMkLst>
            <pc:docMk/>
            <pc:sldMk cId="3564588037" sldId="266"/>
            <ac:picMk id="7" creationId="{B4E69C15-C649-AEEA-2382-3B690809983C}"/>
          </ac:picMkLst>
        </pc:picChg>
      </pc:sldChg>
      <pc:sldChg chg="new del">
        <pc:chgData name="ananya kulkarni" userId="19224c53a99c73c0" providerId="LiveId" clId="{4C7422DC-560F-43C4-A8AF-80EE06BF0D58}" dt="2024-01-31T21:32:58.573" v="38" actId="47"/>
        <pc:sldMkLst>
          <pc:docMk/>
          <pc:sldMk cId="4039681655" sldId="266"/>
        </pc:sldMkLst>
      </pc:sldChg>
      <pc:sldChg chg="addSp delSp modSp new mod">
        <pc:chgData name="ananya kulkarni" userId="19224c53a99c73c0" providerId="LiveId" clId="{4C7422DC-560F-43C4-A8AF-80EE06BF0D58}" dt="2024-01-31T21:36:34.613" v="90" actId="1076"/>
        <pc:sldMkLst>
          <pc:docMk/>
          <pc:sldMk cId="758555907" sldId="267"/>
        </pc:sldMkLst>
        <pc:spChg chg="mod">
          <ac:chgData name="ananya kulkarni" userId="19224c53a99c73c0" providerId="LiveId" clId="{4C7422DC-560F-43C4-A8AF-80EE06BF0D58}" dt="2024-01-31T21:35:03.180" v="83" actId="20577"/>
          <ac:spMkLst>
            <pc:docMk/>
            <pc:sldMk cId="758555907" sldId="267"/>
            <ac:spMk id="2" creationId="{5555BE31-FA73-6BC3-0EC2-1E3B511EED6A}"/>
          </ac:spMkLst>
        </pc:spChg>
        <pc:spChg chg="del">
          <ac:chgData name="ananya kulkarni" userId="19224c53a99c73c0" providerId="LiveId" clId="{4C7422DC-560F-43C4-A8AF-80EE06BF0D58}" dt="2024-01-31T21:35:07.077" v="84" actId="478"/>
          <ac:spMkLst>
            <pc:docMk/>
            <pc:sldMk cId="758555907" sldId="267"/>
            <ac:spMk id="3" creationId="{4BD3A0B5-3E85-61F3-AA69-D48A1FC42DC9}"/>
          </ac:spMkLst>
        </pc:spChg>
        <pc:spChg chg="del">
          <ac:chgData name="ananya kulkarni" userId="19224c53a99c73c0" providerId="LiveId" clId="{4C7422DC-560F-43C4-A8AF-80EE06BF0D58}" dt="2024-01-31T21:35:09.719" v="85" actId="478"/>
          <ac:spMkLst>
            <pc:docMk/>
            <pc:sldMk cId="758555907" sldId="267"/>
            <ac:spMk id="4" creationId="{64E646C7-839E-B5EA-0B43-4AE6E534F7FA}"/>
          </ac:spMkLst>
        </pc:spChg>
        <pc:spChg chg="del">
          <ac:chgData name="ananya kulkarni" userId="19224c53a99c73c0" providerId="LiveId" clId="{4C7422DC-560F-43C4-A8AF-80EE06BF0D58}" dt="2024-01-31T21:35:13.673" v="86" actId="478"/>
          <ac:spMkLst>
            <pc:docMk/>
            <pc:sldMk cId="758555907" sldId="267"/>
            <ac:spMk id="5" creationId="{68E16637-D561-C344-E5F2-168B876DEC58}"/>
          </ac:spMkLst>
        </pc:spChg>
        <pc:picChg chg="add mod">
          <ac:chgData name="ananya kulkarni" userId="19224c53a99c73c0" providerId="LiveId" clId="{4C7422DC-560F-43C4-A8AF-80EE06BF0D58}" dt="2024-01-31T21:36:34.613" v="90" actId="1076"/>
          <ac:picMkLst>
            <pc:docMk/>
            <pc:sldMk cId="758555907" sldId="267"/>
            <ac:picMk id="7" creationId="{71403B82-B403-8806-8F78-84D2D172EADD}"/>
          </ac:picMkLst>
        </pc:picChg>
      </pc:sldChg>
      <pc:sldChg chg="addSp delSp modSp new mod">
        <pc:chgData name="ananya kulkarni" userId="19224c53a99c73c0" providerId="LiveId" clId="{4C7422DC-560F-43C4-A8AF-80EE06BF0D58}" dt="2024-01-31T21:37:55.395" v="99" actId="1076"/>
        <pc:sldMkLst>
          <pc:docMk/>
          <pc:sldMk cId="3899015478" sldId="268"/>
        </pc:sldMkLst>
        <pc:spChg chg="del">
          <ac:chgData name="ananya kulkarni" userId="19224c53a99c73c0" providerId="LiveId" clId="{4C7422DC-560F-43C4-A8AF-80EE06BF0D58}" dt="2024-01-31T21:37:41.786" v="96" actId="478"/>
          <ac:spMkLst>
            <pc:docMk/>
            <pc:sldMk cId="3899015478" sldId="268"/>
            <ac:spMk id="2" creationId="{F939F406-7FF8-AC35-4C16-651ADBD88193}"/>
          </ac:spMkLst>
        </pc:spChg>
        <pc:spChg chg="del">
          <ac:chgData name="ananya kulkarni" userId="19224c53a99c73c0" providerId="LiveId" clId="{4C7422DC-560F-43C4-A8AF-80EE06BF0D58}" dt="2024-01-31T21:37:32.230" v="93" actId="478"/>
          <ac:spMkLst>
            <pc:docMk/>
            <pc:sldMk cId="3899015478" sldId="268"/>
            <ac:spMk id="3" creationId="{436E8D0E-7639-5B01-A09F-580432F811A1}"/>
          </ac:spMkLst>
        </pc:spChg>
        <pc:spChg chg="del">
          <ac:chgData name="ananya kulkarni" userId="19224c53a99c73c0" providerId="LiveId" clId="{4C7422DC-560F-43C4-A8AF-80EE06BF0D58}" dt="2024-01-31T21:37:29.591" v="92" actId="478"/>
          <ac:spMkLst>
            <pc:docMk/>
            <pc:sldMk cId="3899015478" sldId="268"/>
            <ac:spMk id="4" creationId="{BB44861E-EC89-C60B-DBA8-107BF2655F84}"/>
          </ac:spMkLst>
        </pc:spChg>
        <pc:spChg chg="del">
          <ac:chgData name="ananya kulkarni" userId="19224c53a99c73c0" providerId="LiveId" clId="{4C7422DC-560F-43C4-A8AF-80EE06BF0D58}" dt="2024-01-31T21:37:35.655" v="94" actId="478"/>
          <ac:spMkLst>
            <pc:docMk/>
            <pc:sldMk cId="3899015478" sldId="268"/>
            <ac:spMk id="5" creationId="{C904D4E8-A819-3071-8E12-2C18FA33D007}"/>
          </ac:spMkLst>
        </pc:spChg>
        <pc:picChg chg="add mod">
          <ac:chgData name="ananya kulkarni" userId="19224c53a99c73c0" providerId="LiveId" clId="{4C7422DC-560F-43C4-A8AF-80EE06BF0D58}" dt="2024-01-31T21:37:55.395" v="99" actId="1076"/>
          <ac:picMkLst>
            <pc:docMk/>
            <pc:sldMk cId="3899015478" sldId="268"/>
            <ac:picMk id="7" creationId="{3F0973CD-FAF5-7AAE-E179-0E00E52AF3A3}"/>
          </ac:picMkLst>
        </pc:picChg>
      </pc:sldChg>
      <pc:sldChg chg="delSp modSp new mod">
        <pc:chgData name="ananya kulkarni" userId="19224c53a99c73c0" providerId="LiveId" clId="{4C7422DC-560F-43C4-A8AF-80EE06BF0D58}" dt="2024-01-31T22:41:24.888" v="270" actId="404"/>
        <pc:sldMkLst>
          <pc:docMk/>
          <pc:sldMk cId="3726682339" sldId="269"/>
        </pc:sldMkLst>
        <pc:spChg chg="mod">
          <ac:chgData name="ananya kulkarni" userId="19224c53a99c73c0" providerId="LiveId" clId="{4C7422DC-560F-43C4-A8AF-80EE06BF0D58}" dt="2024-01-31T21:47:48.490" v="204" actId="20577"/>
          <ac:spMkLst>
            <pc:docMk/>
            <pc:sldMk cId="3726682339" sldId="269"/>
            <ac:spMk id="2" creationId="{4C79E518-9406-479F-4B26-D4FA4EB15C8D}"/>
          </ac:spMkLst>
        </pc:spChg>
        <pc:spChg chg="del">
          <ac:chgData name="ananya kulkarni" userId="19224c53a99c73c0" providerId="LiveId" clId="{4C7422DC-560F-43C4-A8AF-80EE06BF0D58}" dt="2024-01-31T21:47:55.619" v="205" actId="478"/>
          <ac:spMkLst>
            <pc:docMk/>
            <pc:sldMk cId="3726682339" sldId="269"/>
            <ac:spMk id="3" creationId="{75A1B0AD-376F-9193-AA57-694C52244697}"/>
          </ac:spMkLst>
        </pc:spChg>
        <pc:spChg chg="del">
          <ac:chgData name="ananya kulkarni" userId="19224c53a99c73c0" providerId="LiveId" clId="{4C7422DC-560F-43C4-A8AF-80EE06BF0D58}" dt="2024-01-31T21:47:57.896" v="206" actId="478"/>
          <ac:spMkLst>
            <pc:docMk/>
            <pc:sldMk cId="3726682339" sldId="269"/>
            <ac:spMk id="4" creationId="{3ACC100F-EAA5-AC21-8533-8C5D1B051030}"/>
          </ac:spMkLst>
        </pc:spChg>
        <pc:spChg chg="mod">
          <ac:chgData name="ananya kulkarni" userId="19224c53a99c73c0" providerId="LiveId" clId="{4C7422DC-560F-43C4-A8AF-80EE06BF0D58}" dt="2024-01-31T22:41:24.888" v="270" actId="404"/>
          <ac:spMkLst>
            <pc:docMk/>
            <pc:sldMk cId="3726682339" sldId="269"/>
            <ac:spMk id="5" creationId="{11AF3A89-72AA-33C6-4817-F20B7DB629F2}"/>
          </ac:spMkLst>
        </pc:spChg>
      </pc:sldChg>
      <pc:sldChg chg="delSp modSp new mod">
        <pc:chgData name="ananya kulkarni" userId="19224c53a99c73c0" providerId="LiveId" clId="{4C7422DC-560F-43C4-A8AF-80EE06BF0D58}" dt="2024-01-31T21:51:55.012" v="257" actId="2711"/>
        <pc:sldMkLst>
          <pc:docMk/>
          <pc:sldMk cId="1275980150" sldId="270"/>
        </pc:sldMkLst>
        <pc:spChg chg="del">
          <ac:chgData name="ananya kulkarni" userId="19224c53a99c73c0" providerId="LiveId" clId="{4C7422DC-560F-43C4-A8AF-80EE06BF0D58}" dt="2024-01-31T21:51:42.539" v="254" actId="478"/>
          <ac:spMkLst>
            <pc:docMk/>
            <pc:sldMk cId="1275980150" sldId="270"/>
            <ac:spMk id="2" creationId="{3E30CD69-4A0E-F9EC-820C-6224293CA38A}"/>
          </ac:spMkLst>
        </pc:spChg>
        <pc:spChg chg="del">
          <ac:chgData name="ananya kulkarni" userId="19224c53a99c73c0" providerId="LiveId" clId="{4C7422DC-560F-43C4-A8AF-80EE06BF0D58}" dt="2024-01-31T21:50:59.608" v="249" actId="478"/>
          <ac:spMkLst>
            <pc:docMk/>
            <pc:sldMk cId="1275980150" sldId="270"/>
            <ac:spMk id="3" creationId="{5A1FFD88-63B2-5C4F-A91F-7015CA6E35A2}"/>
          </ac:spMkLst>
        </pc:spChg>
        <pc:spChg chg="del">
          <ac:chgData name="ananya kulkarni" userId="19224c53a99c73c0" providerId="LiveId" clId="{4C7422DC-560F-43C4-A8AF-80EE06BF0D58}" dt="2024-01-31T21:51:03.021" v="250" actId="478"/>
          <ac:spMkLst>
            <pc:docMk/>
            <pc:sldMk cId="1275980150" sldId="270"/>
            <ac:spMk id="4" creationId="{589A6934-5286-D817-3B0E-CE8A1F742011}"/>
          </ac:spMkLst>
        </pc:spChg>
        <pc:spChg chg="mod">
          <ac:chgData name="ananya kulkarni" userId="19224c53a99c73c0" providerId="LiveId" clId="{4C7422DC-560F-43C4-A8AF-80EE06BF0D58}" dt="2024-01-31T21:51:55.012" v="257" actId="2711"/>
          <ac:spMkLst>
            <pc:docMk/>
            <pc:sldMk cId="1275980150" sldId="270"/>
            <ac:spMk id="5" creationId="{76F23EF2-8B3D-896D-F078-1F71BECAA4D5}"/>
          </ac:spMkLst>
        </pc:spChg>
      </pc:sldChg>
      <pc:sldChg chg="addSp new mod">
        <pc:chgData name="ananya kulkarni" userId="19224c53a99c73c0" providerId="LiveId" clId="{4C7422DC-560F-43C4-A8AF-80EE06BF0D58}" dt="2024-01-31T22:39:51.683" v="261" actId="22"/>
        <pc:sldMkLst>
          <pc:docMk/>
          <pc:sldMk cId="2084629937" sldId="271"/>
        </pc:sldMkLst>
        <pc:picChg chg="add">
          <ac:chgData name="ananya kulkarni" userId="19224c53a99c73c0" providerId="LiveId" clId="{4C7422DC-560F-43C4-A8AF-80EE06BF0D58}" dt="2024-01-31T22:39:51.683" v="261" actId="22"/>
          <ac:picMkLst>
            <pc:docMk/>
            <pc:sldMk cId="2084629937" sldId="271"/>
            <ac:picMk id="7" creationId="{CF989908-89B9-FA43-B59A-C153036EAC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8E126D-909A-4E99-85BE-E839735CF1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244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171684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244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997987-86D7-4797-BD0C-A8C0589712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61064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4E38CB-990C-4D56-A63C-3920D49CD9B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23444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96452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23444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96452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997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8A63CC-2333-48C5-88F6-E5B06453B29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244160"/>
            <a:ext cx="2159280" cy="91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88532B-6BB0-4059-B217-8407CAF4B08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280" cy="74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242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BEEB62-84A4-48D4-A698-29E3DC459E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3119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3119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DD1C78-2F35-4EED-B4AC-0309DA82AE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DDBDC3-9380-4A13-A436-F196F2D1856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78BC07-BABA-420D-8638-5094840B9D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3119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3D0427-E6F0-4679-81ED-6199AA706C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3119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1064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D64847-81CC-4C4F-85D2-AD24380B43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621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244"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CD1686-E2B3-42C5-A48C-175B731CB9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11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11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1720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11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C262C1-D703-4559-B33B-00C55ACEA2D6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euro.org/datasets/ds002721/versions/1.0.2" TargetMode="External"/><Relationship Id="rId2" Type="http://schemas.openxmlformats.org/officeDocument/2006/relationships/hyperlink" Target="https://www.sciencedirect.com/science/article/pii/S030439401400367X?via%3Dihub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000" b="1" strike="noStrike" spc="-1" dirty="0">
                <a:solidFill>
                  <a:srgbClr val="000000"/>
                </a:solidFill>
                <a:latin typeface="Arial"/>
              </a:rPr>
              <a:t>Neural correlates of emotional responses to music</a:t>
            </a: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649506"/>
            <a:ext cx="9070200" cy="2963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latin typeface="Arial"/>
              </a:rPr>
              <a:t>Souvik</a:t>
            </a: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 Saha (3704112)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Ananya Kulkarni (3647062)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</a:rPr>
              <a:t>-&gt; </a:t>
            </a:r>
            <a:r>
              <a:rPr lang="en-IN" sz="16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Paper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</a:rPr>
              <a:t>-&gt; </a:t>
            </a:r>
            <a:r>
              <a:rPr lang="en-IN" sz="16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Dataset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0973CD-FAF5-7AAE-E179-0E00E52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6" y="697286"/>
            <a:ext cx="7876271" cy="4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Further proposed steps</a:t>
            </a: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780760" cy="386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</a:rPr>
              <a:t>Calculate the PCA of these emotional responses.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</a:rPr>
              <a:t>Calculate correlation between asymmetry measure(?) and PC of induced correlation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</a:rPr>
              <a:t>Repeat, with subject demographics also considered as factors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000000"/>
                </a:solidFill>
                <a:latin typeface="Arial"/>
              </a:rPr>
              <a:t>Perform emotion based </a:t>
            </a:r>
            <a:r>
              <a:rPr lang="en-IN" sz="3200" spc="-1" dirty="0" err="1">
                <a:solidFill>
                  <a:srgbClr val="000000"/>
                </a:solidFill>
                <a:latin typeface="Arial"/>
              </a:rPr>
              <a:t>epoching</a:t>
            </a:r>
            <a:r>
              <a:rPr lang="en-IN" sz="3200" spc="-1" dirty="0">
                <a:solidFill>
                  <a:srgbClr val="000000"/>
                </a:solidFill>
                <a:latin typeface="Arial"/>
              </a:rPr>
              <a:t> followed by regression.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/>
          <p:nvPr/>
        </p:nvGraphicFramePr>
        <p:xfrm>
          <a:off x="685080" y="304560"/>
          <a:ext cx="8949600" cy="4937760"/>
        </p:xfrm>
        <a:graphic>
          <a:graphicData uri="http://schemas.openxmlformats.org/drawingml/2006/table">
            <a:tbl>
              <a:tblPr/>
              <a:tblGrid>
                <a:gridCol w="32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Authors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Team Last 2 Brain Cells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Proposed Approach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Visual inspection for artefacts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mne-ICLabel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Automated approach, saves time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50Hz Notch Filter + 0.1-45Hz Band Pass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0.1-45Hz Band Pass filter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50 Hz notch is unnecessary with 0.1-45Hz Bandpass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Infomax ICA in EEGLAB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Downsampled - 100Hz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First doing the downsampling to reduce ICA process times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Downsampled - 100Hz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FastICA in mne-python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Using FastICA to further reduce processing times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Exclusion of data if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 they were marked as having EMG, movement or bad electrode artefacts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2. Amplitude is &gt; +- 100 uV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Exclusion of data if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 they were marked as having EMG, movement or bad electrode artefacts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2. Amplitude is &gt; +- 100 uV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Same approach as authors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Actual approach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553760" y="2010960"/>
            <a:ext cx="6961680" cy="162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E518-9406-479F-4B26-D4FA4EB1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F3A89-72AA-33C6-4817-F20B7DB629F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3412" y="1506070"/>
            <a:ext cx="9170788" cy="3774141"/>
          </a:xfrm>
        </p:spPr>
        <p:txBody>
          <a:bodyPr>
            <a:normAutofit fontScale="93744"/>
          </a:bodyPr>
          <a:lstStyle/>
          <a:p>
            <a:pPr marL="0" indent="0">
              <a:buNone/>
            </a:pPr>
            <a:r>
              <a:rPr lang="en-US" sz="3000" b="0" dirty="0">
                <a:effectLst/>
              </a:rPr>
              <a:t>1. Reads the raw data from the BIDS dataset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2. Reads the annotations from the BIDS dataset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3. Sets the EEG reference to average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4. Sets the montage to standard_1020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5. Filters the data between 1Hz and 100Hz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6. </a:t>
            </a:r>
            <a:r>
              <a:rPr lang="en-US" sz="3000" b="0" dirty="0" err="1">
                <a:effectLst/>
              </a:rPr>
              <a:t>Downsamples</a:t>
            </a:r>
            <a:r>
              <a:rPr lang="en-US" sz="3000" b="0" dirty="0">
                <a:effectLst/>
              </a:rPr>
              <a:t> the data to 200Hz</a:t>
            </a:r>
          </a:p>
          <a:p>
            <a:pPr marL="0" indent="0">
              <a:buNone/>
            </a:pPr>
            <a:r>
              <a:rPr lang="en-US" sz="3000" b="0" dirty="0">
                <a:effectLst/>
              </a:rPr>
              <a:t>7. Breaks the data into 1s epochs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23EF2-8B3D-896D-F078-1F71BECAA4D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690282"/>
            <a:ext cx="8837224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>
                <a:effectLst/>
              </a:rPr>
              <a:t>8. Applies </a:t>
            </a:r>
            <a:r>
              <a:rPr lang="en-US" sz="2800" b="0" dirty="0" err="1">
                <a:effectLst/>
              </a:rPr>
              <a:t>autoreject</a:t>
            </a:r>
            <a:r>
              <a:rPr lang="en-US" sz="2800" b="0" dirty="0">
                <a:effectLst/>
              </a:rPr>
              <a:t> to the epochs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9. Fit ICA to the epochs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10. Applies </a:t>
            </a:r>
            <a:r>
              <a:rPr lang="en-US" sz="2800" b="0" dirty="0" err="1">
                <a:effectLst/>
              </a:rPr>
              <a:t>ICALabel</a:t>
            </a:r>
            <a:r>
              <a:rPr lang="en-US" sz="2800" b="0" dirty="0">
                <a:effectLst/>
              </a:rPr>
              <a:t> to the ICA components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11. Removes the ICA components that are not brain or other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12. Applies the ICA to the raw data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13. Filters the data between 1Hz and 40Hz to remove line noise</a:t>
            </a:r>
          </a:p>
          <a:p>
            <a:pPr marL="0" indent="0">
              <a:buNone/>
            </a:pPr>
            <a:r>
              <a:rPr lang="en-US" sz="2800" b="0" dirty="0">
                <a:effectLst/>
              </a:rPr>
              <a:t>14. Saves the data as EDF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E825-86B1-DEB0-7EC3-F0E6B8A3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Dry and Wet Runs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3B478AA-ADDD-3977-67EC-C3463BD2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4" y="1115402"/>
            <a:ext cx="5922333" cy="43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5D0C-0F5B-3DE4-9898-FD9FFD99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</a:t>
            </a:r>
            <a:r>
              <a:rPr lang="en-US" dirty="0" err="1"/>
              <a:t>Epoching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69C15-C649-AEEA-2382-3B690809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5" y="1171080"/>
            <a:ext cx="5408613" cy="40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8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E47-2656-1EF2-4DE1-A3D06999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3D47-6928-985D-494C-46BB6D77A7A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8326-940C-842B-8B5E-49E51941C5D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7268F-303F-BB90-4AE5-C0D13A39901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89908-89B9-FA43-B59A-C153036E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5" y="0"/>
            <a:ext cx="9178294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BE31-FA73-6BC3-0EC2-1E3B511E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Music Playing vs 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03B82-B403-8806-8F78-84D2D172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32" y="995082"/>
            <a:ext cx="7828359" cy="42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5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328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Neural correlates of emotional responses to music</vt:lpstr>
      <vt:lpstr>PowerPoint Presentation</vt:lpstr>
      <vt:lpstr>Actual approach</vt:lpstr>
      <vt:lpstr>Preprocessing Pipeline Steps</vt:lpstr>
      <vt:lpstr>PowerPoint Presentation</vt:lpstr>
      <vt:lpstr>    Dry and Wet Runs</vt:lpstr>
      <vt:lpstr>      Epoching</vt:lpstr>
      <vt:lpstr>PowerPoint Presentation</vt:lpstr>
      <vt:lpstr>  Music Playing vs Rest</vt:lpstr>
      <vt:lpstr>PowerPoint Presentation</vt:lpstr>
      <vt:lpstr>Further proposed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correlates of emotional responses to music</dc:title>
  <dc:subject/>
  <dc:creator/>
  <dc:description/>
  <cp:lastModifiedBy>ananya kulkarni</cp:lastModifiedBy>
  <cp:revision>8</cp:revision>
  <dcterms:created xsi:type="dcterms:W3CDTF">2023-11-23T12:01:59Z</dcterms:created>
  <dcterms:modified xsi:type="dcterms:W3CDTF">2024-01-31T22:42:45Z</dcterms:modified>
  <dc:language>en-IN</dc:language>
</cp:coreProperties>
</file>