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B1B67-688A-4B3A-AE45-79B1210EF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2724A44-004C-4A1B-9C1A-F8CE09BBB0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3216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B0C9AC0-8095-4621-8D60-FAD89E4C81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1368720"/>
            <a:ext cx="24984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FFC6E2C-C124-4D9E-B51A-99947ACAC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4984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000" y="1368720"/>
            <a:ext cx="24984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6DA795-5A4B-4519-ADC0-CDBDD37FD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/>
          </p:nvPr>
        </p:nvSpPr>
        <p:spPr>
          <a:xfrm>
            <a:off x="63216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6F2F3E-9E25-4AEA-B159-AE7290C9F1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78CF10-19DE-451F-9637-EA07A2C330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E3A5AA-220E-4FD0-BC8A-9D9A0C3368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05E38B9-71F8-4D35-82AA-075CF039FD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D9F30F9-AF3C-4363-940E-12CF9F2610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F3BB2E7-10C4-4D1A-94F4-2BCE540F13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B8A30A7-132F-4EB0-A66B-50941882F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BB7366-1D54-4E78-8A62-93221726D7B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A9E784-C39D-430E-8D90-23A7EA2A55E9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6716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70EDCA-A1F8-4826-B203-162BFCC044D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000" y="1415160"/>
            <a:ext cx="51300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55264E-7DD8-46BE-B7FF-8839EB13BA2D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00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415160"/>
            <a:ext cx="51300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AE8129-62E4-4184-A744-28EA88D99847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76716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C60B19-01A7-4A13-8B1E-D15381D7F77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B9898D-8BD2-43FA-8067-28EA6002FC2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00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EE30BA-3C8E-4E3A-BC8F-C0FCB73CF30D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00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431D3C-B7F3-4095-A4D7-880F64359B0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DF57A4-48CD-4DFC-B149-952E33BA515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30F91B-8BD2-4E1F-B1D5-BEBA39182312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CDCDB4-2B9B-4717-86CC-7B8364B1A92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Last Two Brain Cells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1531440"/>
            <a:ext cx="4449960" cy="24278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173200" y="1541880"/>
            <a:ext cx="4453920" cy="24174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3060000" y="4140000"/>
            <a:ext cx="39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12s reponse with and without music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60000" y="4500000"/>
            <a:ext cx="95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Roadblocks -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labels for the type of music being played, music link is dead -&gt; not sure how to classify based on emotional data, Also hard to aggregate from the events.tsv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Suggestions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76716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60000" y="1620000"/>
            <a:ext cx="917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1. Authors do a PCA, Connection analysis, use metadata for emotions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Contact authors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Classification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Time freq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LibreOffice/24.2.0.3$Linux_X86_64 LibreOffice_project/420$Build-3</Application>
  <AppVersion>15.0000</AppVersion>
  <Words>328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2023-11-23T12:01:59Z</dcterms:created>
  <dc:creator/>
  <dc:description/>
  <dc:language>en-IN</dc:language>
  <cp:lastModifiedBy/>
  <dcterms:modified xsi:type="dcterms:W3CDTF">2024-02-08T11:16:51Z</dcterms:modified>
  <cp:revision>15</cp:revision>
  <dc:subject/>
  <dc:title>Neural correlates of emotional responses to music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