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9FF74-F8CC-45EE-A5DA-1E7EC83825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E12C263-13A9-4B6C-86A0-8D8D94DE3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6628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3F8003A-A67C-4F21-AB22-784E7057B3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99F41CE-5FDC-41DD-87FD-03D38CCB74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000" y="1346760"/>
            <a:ext cx="12132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533CC3-3194-43E8-ADA2-35D80829E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/>
          </p:nvPr>
        </p:nvSpPr>
        <p:spPr>
          <a:xfrm>
            <a:off x="566280" y="1346760"/>
            <a:ext cx="59040" cy="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D91735-142B-4D2F-B0DE-6D1BB29BEB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4F4792-65EC-4B91-9D7D-EA21A0CC9A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6FC5C94-2BF5-4634-BFB3-8B46A06A3C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36B622F-DC5A-473B-8881-DC50758D6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66280" y="1326600"/>
            <a:ext cx="5904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484185E-41C8-43D4-9D0F-BA9B7E0D12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80E7D94-C2AD-4FC5-9A65-2A24B06905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96EBA9-CAC4-46F6-898B-D4595F3B26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EF8C0B-D598-42FD-B362-6E3958DA26E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136872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537184-106C-43BB-B81C-8D6F357F4C54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2160" y="136872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DFD36C-2459-466C-8A14-9E7CFCB1D67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4000" y="1368720"/>
            <a:ext cx="24948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7D1849-2BAB-436C-BDDE-698C3C61884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48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368720"/>
            <a:ext cx="24948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6479F1-8659-4EA6-A537-A53D4E131609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136872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32160" y="1368720"/>
            <a:ext cx="121320" cy="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02740A-8B79-4C85-8387-636944C91A8B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C8C7B3-C3BB-43D8-8CF9-A7949B08D9E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48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2D325B-ABA2-43A6-987A-867B183AEC4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48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D39738-8409-432D-8CB0-F9F507CE8EA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E6EA95-2544-4662-A90A-12089FB8299D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FB46D9-DBC6-469E-AA55-ED10F39AFDF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FD8A02-A506-4D22-9EA9-54A4C9A1BEA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Troubleshooting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98680" y="1440000"/>
            <a:ext cx="876132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%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</a:t>
            </a:r>
            <a:br>
              <a:rPr sz="1600"/>
            </a:b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4040" y="3600000"/>
            <a:ext cx="4755960" cy="5400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3637080"/>
            <a:ext cx="2520000" cy="801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1080000" y="4221720"/>
            <a:ext cx="5220000" cy="4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Application>LibreOffice/24.2.0.3$Linux_X86_64 LibreOffice_project/420$Build-3</Application>
  <AppVersion>15.0000</AppVersion>
  <Words>328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2023-11-23T12:01:59Z</dcterms:created>
  <dc:creator/>
  <dc:description/>
  <dc:language>en-IN</dc:language>
  <cp:lastModifiedBy/>
  <dcterms:modified xsi:type="dcterms:W3CDTF">2024-02-20T20:38:48Z</dcterms:modified>
  <cp:revision>18</cp:revision>
  <dc:subject/>
  <dc:title>Neural correlates of emotional responses to music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