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100" d="100"/>
          <a:sy n="100" d="100"/>
        </p:scale>
        <p:origin x="-211" y="-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D007F4-4FC0-4D66-969A-27E362C08D71}"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344792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D007F4-4FC0-4D66-969A-27E362C08D71}"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398543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D007F4-4FC0-4D66-969A-27E362C08D71}"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255450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D007F4-4FC0-4D66-969A-27E362C08D71}"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58995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007F4-4FC0-4D66-969A-27E362C08D71}"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224796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D007F4-4FC0-4D66-969A-27E362C08D71}"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258691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D007F4-4FC0-4D66-969A-27E362C08D71}" type="datetimeFigureOut">
              <a:rPr lang="en-IN" smtClean="0"/>
              <a:t>27-09-2018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121554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D007F4-4FC0-4D66-969A-27E362C08D71}" type="datetimeFigureOut">
              <a:rPr lang="en-IN" smtClean="0"/>
              <a:t>27-09-2018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226123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007F4-4FC0-4D66-969A-27E362C08D71}" type="datetimeFigureOut">
              <a:rPr lang="en-IN" smtClean="0"/>
              <a:t>27-09-2018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244083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D007F4-4FC0-4D66-969A-27E362C08D71}"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287531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D007F4-4FC0-4D66-969A-27E362C08D71}"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AB5E2-A8EB-4430-AF8C-B006CF75C8E1}" type="slidenum">
              <a:rPr lang="en-IN" smtClean="0"/>
              <a:t>‹#›</a:t>
            </a:fld>
            <a:endParaRPr lang="en-IN"/>
          </a:p>
        </p:txBody>
      </p:sp>
    </p:spTree>
    <p:extLst>
      <p:ext uri="{BB962C8B-B14F-4D97-AF65-F5344CB8AC3E}">
        <p14:creationId xmlns:p14="http://schemas.microsoft.com/office/powerpoint/2010/main" val="42659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007F4-4FC0-4D66-969A-27E362C08D71}" type="datetimeFigureOut">
              <a:rPr lang="en-IN" smtClean="0"/>
              <a:t>27-09-2018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AB5E2-A8EB-4430-AF8C-B006CF75C8E1}" type="slidenum">
              <a:rPr lang="en-IN" smtClean="0"/>
              <a:t>‹#›</a:t>
            </a:fld>
            <a:endParaRPr lang="en-IN"/>
          </a:p>
        </p:txBody>
      </p:sp>
    </p:spTree>
    <p:extLst>
      <p:ext uri="{BB962C8B-B14F-4D97-AF65-F5344CB8AC3E}">
        <p14:creationId xmlns:p14="http://schemas.microsoft.com/office/powerpoint/2010/main" val="3773087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TRAFFIC SIGN DETECTION AND RECOGNITION</a:t>
            </a:r>
            <a:endParaRPr lang="en-IN" dirty="0"/>
          </a:p>
        </p:txBody>
      </p:sp>
      <p:sp>
        <p:nvSpPr>
          <p:cNvPr id="3" name="Subtitle 2"/>
          <p:cNvSpPr>
            <a:spLocks noGrp="1"/>
          </p:cNvSpPr>
          <p:nvPr>
            <p:ph type="subTitle" idx="1"/>
          </p:nvPr>
        </p:nvSpPr>
        <p:spPr/>
        <p:txBody>
          <a:bodyPr>
            <a:normAutofit fontScale="77500" lnSpcReduction="20000"/>
          </a:bodyPr>
          <a:lstStyle/>
          <a:p>
            <a:endParaRPr lang="en-IN" dirty="0" smtClean="0"/>
          </a:p>
          <a:p>
            <a:endParaRPr lang="en-IN" dirty="0"/>
          </a:p>
          <a:p>
            <a:r>
              <a:rPr lang="en-IN" dirty="0" smtClean="0"/>
              <a:t>					BY-</a:t>
            </a:r>
          </a:p>
          <a:p>
            <a:r>
              <a:rPr lang="en-IN" dirty="0"/>
              <a:t>	</a:t>
            </a:r>
            <a:r>
              <a:rPr lang="en-IN" dirty="0" smtClean="0"/>
              <a:t>				ANKUR GARG</a:t>
            </a:r>
          </a:p>
          <a:p>
            <a:r>
              <a:rPr lang="en-IN" dirty="0"/>
              <a:t>	</a:t>
            </a:r>
            <a:r>
              <a:rPr lang="en-IN" dirty="0" smtClean="0"/>
              <a:t>			                       KARTIK SUBODH</a:t>
            </a:r>
            <a:endParaRPr lang="en-IN" dirty="0"/>
          </a:p>
        </p:txBody>
      </p:sp>
    </p:spTree>
    <p:extLst>
      <p:ext uri="{BB962C8B-B14F-4D97-AF65-F5344CB8AC3E}">
        <p14:creationId xmlns:p14="http://schemas.microsoft.com/office/powerpoint/2010/main" val="4238883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FUTURE WORKS</a:t>
            </a:r>
            <a:endParaRPr lang="en-IN" dirty="0"/>
          </a:p>
        </p:txBody>
      </p:sp>
      <p:sp>
        <p:nvSpPr>
          <p:cNvPr id="3" name="Content Placeholder 2"/>
          <p:cNvSpPr>
            <a:spLocks noGrp="1"/>
          </p:cNvSpPr>
          <p:nvPr>
            <p:ph idx="1"/>
          </p:nvPr>
        </p:nvSpPr>
        <p:spPr/>
        <p:txBody>
          <a:bodyPr/>
          <a:lstStyle/>
          <a:p>
            <a:r>
              <a:rPr lang="en-IN" dirty="0" smtClean="0"/>
              <a:t>Collecting dataset for implementing learning model for recognition phase.</a:t>
            </a:r>
          </a:p>
          <a:p>
            <a:r>
              <a:rPr lang="en-IN" dirty="0" smtClean="0"/>
              <a:t>To create a product model of the implementation.</a:t>
            </a:r>
            <a:endParaRPr lang="en-IN" dirty="0"/>
          </a:p>
        </p:txBody>
      </p:sp>
    </p:spTree>
    <p:extLst>
      <p:ext uri="{BB962C8B-B14F-4D97-AF65-F5344CB8AC3E}">
        <p14:creationId xmlns:p14="http://schemas.microsoft.com/office/powerpoint/2010/main" val="3725122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8824" y="1350137"/>
            <a:ext cx="10515600" cy="4351338"/>
          </a:xfrm>
        </p:spPr>
        <p:txBody>
          <a:bodyPr/>
          <a:lstStyle/>
          <a:p>
            <a:pPr marL="0" indent="0">
              <a:buNone/>
            </a:pPr>
            <a:r>
              <a:rPr lang="en-IN" dirty="0"/>
              <a:t> </a:t>
            </a:r>
            <a:r>
              <a:rPr lang="en-IN" dirty="0" smtClean="0"/>
              <a:t>              </a:t>
            </a:r>
            <a:r>
              <a:rPr lang="en-IN" sz="4000" b="1" dirty="0" smtClean="0"/>
              <a:t> </a:t>
            </a:r>
          </a:p>
          <a:p>
            <a:pPr marL="0" indent="0">
              <a:buNone/>
            </a:pPr>
            <a:endParaRPr lang="en-IN" sz="4000" b="1" dirty="0"/>
          </a:p>
          <a:p>
            <a:pPr marL="0" indent="0">
              <a:buNone/>
            </a:pPr>
            <a:r>
              <a:rPr lang="en-IN" sz="4000" b="1" dirty="0"/>
              <a:t>	</a:t>
            </a:r>
            <a:r>
              <a:rPr lang="en-IN" sz="4000" b="1" dirty="0" smtClean="0"/>
              <a:t>We </a:t>
            </a:r>
            <a:r>
              <a:rPr lang="en-IN" sz="4000" b="1" dirty="0" smtClean="0"/>
              <a:t>will now move on to our </a:t>
            </a:r>
            <a:r>
              <a:rPr lang="en-IN" sz="4000" b="1" dirty="0" smtClean="0"/>
              <a:t>demo</a:t>
            </a:r>
          </a:p>
        </p:txBody>
      </p:sp>
    </p:spTree>
    <p:extLst>
      <p:ext uri="{BB962C8B-B14F-4D97-AF65-F5344CB8AC3E}">
        <p14:creationId xmlns:p14="http://schemas.microsoft.com/office/powerpoint/2010/main" val="43268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Abstract</a:t>
            </a:r>
            <a:endParaRPr lang="en-IN" dirty="0"/>
          </a:p>
        </p:txBody>
      </p:sp>
      <p:sp>
        <p:nvSpPr>
          <p:cNvPr id="3" name="Content Placeholder 2"/>
          <p:cNvSpPr>
            <a:spLocks noGrp="1"/>
          </p:cNvSpPr>
          <p:nvPr>
            <p:ph idx="1"/>
          </p:nvPr>
        </p:nvSpPr>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An imperative module of automated vehicles is its ability to detect and recognize traffic signs. Moreover, such a system can assist human drivers if they are not paying attention on road. Our project aims to create a system that recognizes traffic signs and notifies the driver appropriately. We have extracted frames from videos of moving car. Traffic signs are segmented from the frames using </a:t>
            </a:r>
            <a:r>
              <a:rPr lang="en-IN" sz="2000" dirty="0" err="1">
                <a:latin typeface="Times New Roman" panose="02020603050405020304" pitchFamily="18" charset="0"/>
                <a:cs typeface="Times New Roman" panose="02020603050405020304" pitchFamily="18" charset="0"/>
              </a:rPr>
              <a:t>YCbCr</a:t>
            </a:r>
            <a:r>
              <a:rPr lang="en-IN" sz="2000" dirty="0">
                <a:latin typeface="Times New Roman" panose="02020603050405020304" pitchFamily="18" charset="0"/>
                <a:cs typeface="Times New Roman" panose="02020603050405020304" pitchFamily="18" charset="0"/>
              </a:rPr>
              <a:t> colour space manipulation and further divided into their shape categories using template matching on common shapes of traffic sign. We further introduce a method to avoid redundancy of recurring traffic signs at same position in our video. We proceed to recognize specific signs in that shape category using template matching and further hope to use learning algorithm such as deep nets to bolster our system when our dataset collection is complete. Such a system if implemented can decrease the chances of accidents caused due to the ignorance of road safety </a:t>
            </a:r>
            <a:r>
              <a:rPr lang="en-IN" sz="2000" dirty="0" smtClean="0">
                <a:latin typeface="Times New Roman" panose="02020603050405020304" pitchFamily="18" charset="0"/>
                <a:cs typeface="Times New Roman" panose="02020603050405020304" pitchFamily="18" charset="0"/>
              </a:rPr>
              <a:t>signs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075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Implementation</a:t>
            </a:r>
            <a:endParaRPr lang="en-IN" dirty="0"/>
          </a:p>
        </p:txBody>
      </p:sp>
      <p:sp>
        <p:nvSpPr>
          <p:cNvPr id="3" name="Content Placeholder 2"/>
          <p:cNvSpPr>
            <a:spLocks noGrp="1"/>
          </p:cNvSpPr>
          <p:nvPr>
            <p:ph idx="1"/>
          </p:nvPr>
        </p:nvSpPr>
        <p:spPr>
          <a:xfrm>
            <a:off x="390144" y="1690688"/>
            <a:ext cx="6943344" cy="4351338"/>
          </a:xfrm>
        </p:spPr>
        <p:txBody>
          <a:bodyPr>
            <a:normAutofit/>
          </a:bodyPr>
          <a:lstStyle/>
          <a:p>
            <a:pPr marL="0" indent="0">
              <a:lnSpc>
                <a:spcPct val="160000"/>
              </a:lnSpc>
              <a:buNone/>
            </a:pPr>
            <a:r>
              <a:rPr lang="en-IN" sz="2000" dirty="0" smtClean="0"/>
              <a:t>We have divided this project into 2 major implementation parts-</a:t>
            </a:r>
          </a:p>
          <a:p>
            <a:endParaRPr lang="en-IN" sz="2000" dirty="0" smtClean="0"/>
          </a:p>
          <a:p>
            <a:r>
              <a:rPr lang="en-IN" sz="2000" dirty="0" smtClean="0"/>
              <a:t>Detection phase- during this phase we just detect the presence of traffic sign on road. The blobs present in our frame will be ignored by our algorithm.</a:t>
            </a:r>
          </a:p>
          <a:p>
            <a:endParaRPr lang="en-IN" sz="2000" dirty="0" smtClean="0"/>
          </a:p>
          <a:p>
            <a:pPr marL="0" indent="0">
              <a:buNone/>
            </a:pPr>
            <a:endParaRPr lang="en-IN" sz="2000" dirty="0" smtClean="0"/>
          </a:p>
          <a:p>
            <a:r>
              <a:rPr lang="en-IN" sz="2000" dirty="0" smtClean="0"/>
              <a:t>Recognition phase-During this phase, we aim to detect the specific traffic sign</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488" y="2493311"/>
            <a:ext cx="4106244" cy="1706155"/>
          </a:xfrm>
          <a:prstGeom prst="rect">
            <a:avLst/>
          </a:prstGeom>
        </p:spPr>
      </p:pic>
    </p:spTree>
    <p:extLst>
      <p:ext uri="{BB962C8B-B14F-4D97-AF65-F5344CB8AC3E}">
        <p14:creationId xmlns:p14="http://schemas.microsoft.com/office/powerpoint/2010/main" val="3735371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Detection phase</a:t>
            </a:r>
            <a:endParaRPr lang="en-IN" dirty="0"/>
          </a:p>
        </p:txBody>
      </p:sp>
      <p:sp>
        <p:nvSpPr>
          <p:cNvPr id="3" name="Content Placeholder 2"/>
          <p:cNvSpPr>
            <a:spLocks noGrp="1"/>
          </p:cNvSpPr>
          <p:nvPr>
            <p:ph idx="1"/>
          </p:nvPr>
        </p:nvSpPr>
        <p:spPr/>
        <p:txBody>
          <a:bodyPr/>
          <a:lstStyle/>
          <a:p>
            <a:endParaRPr lang="en-IN" dirty="0" smtClean="0"/>
          </a:p>
          <a:p>
            <a:pPr marL="0" indent="0">
              <a:buNone/>
            </a:pPr>
            <a:r>
              <a:rPr lang="en-IN" dirty="0" smtClean="0"/>
              <a:t>This phase can be subdivided into following major phases-</a:t>
            </a:r>
          </a:p>
          <a:p>
            <a:endParaRPr lang="en-IN" dirty="0"/>
          </a:p>
          <a:p>
            <a:r>
              <a:rPr lang="en-IN" dirty="0" smtClean="0"/>
              <a:t>Detecting presence of all possible candidate of traffic sign on road</a:t>
            </a:r>
          </a:p>
          <a:p>
            <a:r>
              <a:rPr lang="en-IN" dirty="0" smtClean="0"/>
              <a:t>Template matching our possible candidate with the possible template of a traffic sign</a:t>
            </a:r>
          </a:p>
          <a:p>
            <a:pPr marL="0" indent="0">
              <a:buNone/>
            </a:pPr>
            <a:r>
              <a:rPr lang="en-IN" dirty="0" smtClean="0"/>
              <a:t>  E.g.- triangle shape </a:t>
            </a:r>
            <a:r>
              <a:rPr lang="en-IN" dirty="0" err="1" smtClean="0"/>
              <a:t>template,circle</a:t>
            </a:r>
            <a:r>
              <a:rPr lang="en-IN" dirty="0" smtClean="0"/>
              <a:t> </a:t>
            </a:r>
            <a:r>
              <a:rPr lang="en-IN" dirty="0" err="1" smtClean="0"/>
              <a:t>shape,double</a:t>
            </a:r>
            <a:r>
              <a:rPr lang="en-IN" dirty="0" smtClean="0"/>
              <a:t> triangle, </a:t>
            </a:r>
          </a:p>
          <a:p>
            <a:endParaRPr lang="en-IN" dirty="0"/>
          </a:p>
        </p:txBody>
      </p:sp>
    </p:spTree>
    <p:extLst>
      <p:ext uri="{BB962C8B-B14F-4D97-AF65-F5344CB8AC3E}">
        <p14:creationId xmlns:p14="http://schemas.microsoft.com/office/powerpoint/2010/main" val="2600493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Use case diagram for detection phase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56" y="1690688"/>
            <a:ext cx="11173968" cy="4947855"/>
          </a:xfrm>
        </p:spPr>
      </p:pic>
    </p:spTree>
    <p:extLst>
      <p:ext uri="{BB962C8B-B14F-4D97-AF65-F5344CB8AC3E}">
        <p14:creationId xmlns:p14="http://schemas.microsoft.com/office/powerpoint/2010/main" val="3103243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Centroid detection</a:t>
            </a:r>
            <a:endParaRPr lang="en-IN" dirty="0"/>
          </a:p>
        </p:txBody>
      </p:sp>
      <p:sp>
        <p:nvSpPr>
          <p:cNvPr id="3" name="Content Placeholder 2"/>
          <p:cNvSpPr>
            <a:spLocks noGrp="1"/>
          </p:cNvSpPr>
          <p:nvPr>
            <p:ph idx="1"/>
          </p:nvPr>
        </p:nvSpPr>
        <p:spPr/>
        <p:txBody>
          <a:bodyPr>
            <a:normAutofit fontScale="92500"/>
          </a:bodyPr>
          <a:lstStyle/>
          <a:p>
            <a:endParaRPr lang="en-IN" dirty="0" smtClean="0"/>
          </a:p>
          <a:p>
            <a:r>
              <a:rPr lang="en-IN" sz="2400" dirty="0" smtClean="0"/>
              <a:t>During the detection phase , the same sign can raise many number of detection prompt. </a:t>
            </a:r>
          </a:p>
          <a:p>
            <a:r>
              <a:rPr lang="en-IN" sz="2400" dirty="0" smtClean="0"/>
              <a:t>To curb that ,we introduced centroid detection phase into our detection algorithm.</a:t>
            </a:r>
          </a:p>
          <a:p>
            <a:r>
              <a:rPr lang="en-IN" sz="2400" dirty="0" smtClean="0"/>
              <a:t>In this , we find the centroid of our possible candidate according the bounding box  size.</a:t>
            </a:r>
          </a:p>
          <a:p>
            <a:r>
              <a:rPr lang="en-IN" sz="2400" dirty="0" smtClean="0"/>
              <a:t> As we all know, for all consecutive frame containing the same traffic sign as before, the movement of centroid will be very minute.</a:t>
            </a:r>
          </a:p>
          <a:p>
            <a:r>
              <a:rPr lang="en-IN" sz="2400" dirty="0" smtClean="0"/>
              <a:t>We exploited this fact to detect the range of possible positions of the next centroid of same traffic sign.</a:t>
            </a:r>
          </a:p>
          <a:p>
            <a:r>
              <a:rPr lang="en-IN" sz="2400" dirty="0" smtClean="0"/>
              <a:t>If the traffic sign lies within that range, we prevent the prompt of detection from occurring.</a:t>
            </a:r>
          </a:p>
          <a:p>
            <a:endParaRPr lang="en-IN" sz="2400" dirty="0"/>
          </a:p>
        </p:txBody>
      </p:sp>
    </p:spTree>
    <p:extLst>
      <p:ext uri="{BB962C8B-B14F-4D97-AF65-F5344CB8AC3E}">
        <p14:creationId xmlns:p14="http://schemas.microsoft.com/office/powerpoint/2010/main" val="606942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932" y="904678"/>
            <a:ext cx="2738796" cy="26372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32" y="3887986"/>
            <a:ext cx="2738796" cy="2436082"/>
          </a:xfrm>
          <a:prstGeom prst="rect">
            <a:avLst/>
          </a:prstGeom>
        </p:spPr>
      </p:pic>
      <p:sp>
        <p:nvSpPr>
          <p:cNvPr id="7" name="TextBox 6"/>
          <p:cNvSpPr txBox="1"/>
          <p:nvPr/>
        </p:nvSpPr>
        <p:spPr>
          <a:xfrm>
            <a:off x="4553712" y="1853973"/>
            <a:ext cx="5221224" cy="369332"/>
          </a:xfrm>
          <a:prstGeom prst="rect">
            <a:avLst/>
          </a:prstGeom>
          <a:noFill/>
        </p:spPr>
        <p:txBody>
          <a:bodyPr wrap="square" rtlCol="0">
            <a:spAutoFit/>
          </a:bodyPr>
          <a:lstStyle/>
          <a:p>
            <a:r>
              <a:rPr lang="en-IN" dirty="0" smtClean="0"/>
              <a:t>This is frame 104. The  centroid is (303.72,250.51)</a:t>
            </a:r>
            <a:endParaRPr lang="en-IN" dirty="0"/>
          </a:p>
        </p:txBody>
      </p:sp>
      <p:sp>
        <p:nvSpPr>
          <p:cNvPr id="8" name="TextBox 7"/>
          <p:cNvSpPr txBox="1"/>
          <p:nvPr/>
        </p:nvSpPr>
        <p:spPr>
          <a:xfrm>
            <a:off x="5001768" y="5184648"/>
            <a:ext cx="5294376" cy="369332"/>
          </a:xfrm>
          <a:prstGeom prst="rect">
            <a:avLst/>
          </a:prstGeom>
          <a:noFill/>
        </p:spPr>
        <p:txBody>
          <a:bodyPr wrap="square" rtlCol="0">
            <a:spAutoFit/>
          </a:bodyPr>
          <a:lstStyle/>
          <a:p>
            <a:r>
              <a:rPr lang="en-IN" dirty="0" smtClean="0"/>
              <a:t>This is frame 106. The centroid is (304.11,248.33)</a:t>
            </a:r>
          </a:p>
        </p:txBody>
      </p:sp>
      <p:sp>
        <p:nvSpPr>
          <p:cNvPr id="9" name="TextBox 8"/>
          <p:cNvSpPr txBox="1"/>
          <p:nvPr/>
        </p:nvSpPr>
        <p:spPr>
          <a:xfrm>
            <a:off x="799932" y="338328"/>
            <a:ext cx="8298348" cy="369332"/>
          </a:xfrm>
          <a:prstGeom prst="rect">
            <a:avLst/>
          </a:prstGeom>
          <a:noFill/>
        </p:spPr>
        <p:txBody>
          <a:bodyPr wrap="square" rtlCol="0">
            <a:spAutoFit/>
          </a:bodyPr>
          <a:lstStyle/>
          <a:p>
            <a:r>
              <a:rPr lang="en-IN" dirty="0" smtClean="0"/>
              <a:t>ILLULSTRATION OF HOW CENTROID DETECTION WORK.</a:t>
            </a:r>
            <a:endParaRPr lang="en-IN" dirty="0"/>
          </a:p>
        </p:txBody>
      </p:sp>
    </p:spTree>
    <p:extLst>
      <p:ext uri="{BB962C8B-B14F-4D97-AF65-F5344CB8AC3E}">
        <p14:creationId xmlns:p14="http://schemas.microsoft.com/office/powerpoint/2010/main" val="4731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Recognition phase</a:t>
            </a:r>
            <a:endParaRPr lang="en-IN" dirty="0"/>
          </a:p>
        </p:txBody>
      </p:sp>
      <p:sp>
        <p:nvSpPr>
          <p:cNvPr id="3" name="Content Placeholder 2"/>
          <p:cNvSpPr>
            <a:spLocks noGrp="1"/>
          </p:cNvSpPr>
          <p:nvPr>
            <p:ph idx="1"/>
          </p:nvPr>
        </p:nvSpPr>
        <p:spPr/>
        <p:txBody>
          <a:bodyPr/>
          <a:lstStyle/>
          <a:p>
            <a:endParaRPr lang="en-IN" dirty="0" smtClean="0"/>
          </a:p>
          <a:p>
            <a:r>
              <a:rPr lang="en-IN" sz="2000" dirty="0" smtClean="0"/>
              <a:t>In this phase, we have used template matching to match our potential  shape candidate of traffic sign with various specific traffic sign matching that shape.</a:t>
            </a:r>
          </a:p>
          <a:p>
            <a:r>
              <a:rPr lang="en-IN" sz="2000" dirty="0" smtClean="0"/>
              <a:t>For example   narrow road sign ,wide road sign, give way sign all are traffic signs of triangle shape</a:t>
            </a:r>
          </a:p>
          <a:p>
            <a:r>
              <a:rPr lang="en-IN" sz="2000" dirty="0" smtClean="0"/>
              <a:t>For this phase ,following phases were done-</a:t>
            </a:r>
          </a:p>
          <a:p>
            <a:pPr marL="457200" indent="-457200">
              <a:buFont typeface="+mj-lt"/>
              <a:buAutoNum type="alphaLcParenR"/>
            </a:pPr>
            <a:r>
              <a:rPr lang="en-IN" sz="2000" dirty="0" smtClean="0"/>
              <a:t>Collecting various traffic signs and pre-processing them (which include conversion to grayscale image)</a:t>
            </a:r>
          </a:p>
          <a:p>
            <a:pPr marL="457200" indent="-457200">
              <a:buFont typeface="+mj-lt"/>
              <a:buAutoNum type="alphaLcParenR"/>
            </a:pPr>
            <a:r>
              <a:rPr lang="en-IN" sz="2000" dirty="0" smtClean="0"/>
              <a:t>Cropping our potential candidate according to its shape to reduce noise effect and converting it to grayscale.</a:t>
            </a:r>
          </a:p>
          <a:p>
            <a:pPr marL="457200" indent="-457200">
              <a:buFont typeface="+mj-lt"/>
              <a:buAutoNum type="alphaLcParenR"/>
            </a:pPr>
            <a:r>
              <a:rPr lang="en-IN" sz="2000" dirty="0" smtClean="0"/>
              <a:t>Matching our potential candidate with various template.</a:t>
            </a:r>
          </a:p>
          <a:p>
            <a:pPr marL="457200" indent="-457200">
              <a:buFont typeface="+mj-lt"/>
              <a:buAutoNum type="alphaLcParenR"/>
            </a:pPr>
            <a:r>
              <a:rPr lang="en-IN" sz="2000" dirty="0" smtClean="0"/>
              <a:t>Taking the template with maximum probability as the class of traffic sign.</a:t>
            </a:r>
          </a:p>
          <a:p>
            <a:pPr marL="457200" indent="-457200">
              <a:buFont typeface="+mj-lt"/>
              <a:buAutoNum type="alphaLcParenR"/>
            </a:pPr>
            <a:endParaRPr lang="en-IN" sz="2400" dirty="0"/>
          </a:p>
        </p:txBody>
      </p:sp>
    </p:spTree>
    <p:extLst>
      <p:ext uri="{BB962C8B-B14F-4D97-AF65-F5344CB8AC3E}">
        <p14:creationId xmlns:p14="http://schemas.microsoft.com/office/powerpoint/2010/main" val="1570522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Use case Diagram for recognition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160" y="1825624"/>
            <a:ext cx="5819041" cy="4611751"/>
          </a:xfrm>
        </p:spPr>
      </p:pic>
    </p:spTree>
    <p:extLst>
      <p:ext uri="{BB962C8B-B14F-4D97-AF65-F5344CB8AC3E}">
        <p14:creationId xmlns:p14="http://schemas.microsoft.com/office/powerpoint/2010/main" val="629061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542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TRAFFIC SIGN DETECTION AND RECOGNITION</vt:lpstr>
      <vt:lpstr>                                Abstract</vt:lpstr>
      <vt:lpstr>        Implementation</vt:lpstr>
      <vt:lpstr>   Detection phase</vt:lpstr>
      <vt:lpstr> Use case diagram for detection phase</vt:lpstr>
      <vt:lpstr>   Centroid detection</vt:lpstr>
      <vt:lpstr>PowerPoint Presentation</vt:lpstr>
      <vt:lpstr>       Recognition phase</vt:lpstr>
      <vt:lpstr>    Use case Diagram for recognition model</vt:lpstr>
      <vt:lpstr>   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DETECTION AND RECOGNITION</dc:title>
  <dc:creator>ankur garg</dc:creator>
  <cp:lastModifiedBy>ankur garg</cp:lastModifiedBy>
  <cp:revision>17</cp:revision>
  <dcterms:created xsi:type="dcterms:W3CDTF">2018-09-27T00:47:45Z</dcterms:created>
  <dcterms:modified xsi:type="dcterms:W3CDTF">2018-09-28T04:00:06Z</dcterms:modified>
</cp:coreProperties>
</file>