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0" r:id="rId3"/>
    <p:sldId id="257" r:id="rId4"/>
    <p:sldId id="258" r:id="rId5"/>
    <p:sldId id="261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379017E-990F-471E-9D60-BCD5E5FFD321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8181B0B-A7F3-496D-9D86-9D4E0A44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017E-990F-471E-9D60-BCD5E5FFD321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1B0B-A7F3-496D-9D86-9D4E0A44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017E-990F-471E-9D60-BCD5E5FFD321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1B0B-A7F3-496D-9D86-9D4E0A44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379017E-990F-471E-9D60-BCD5E5FFD321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1B0B-A7F3-496D-9D86-9D4E0A44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379017E-990F-471E-9D60-BCD5E5FFD321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8181B0B-A7F3-496D-9D86-9D4E0A44C9B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379017E-990F-471E-9D60-BCD5E5FFD321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8181B0B-A7F3-496D-9D86-9D4E0A44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379017E-990F-471E-9D60-BCD5E5FFD321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8181B0B-A7F3-496D-9D86-9D4E0A44C9B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017E-990F-471E-9D60-BCD5E5FFD321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1B0B-A7F3-496D-9D86-9D4E0A44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379017E-990F-471E-9D60-BCD5E5FFD321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8181B0B-A7F3-496D-9D86-9D4E0A44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379017E-990F-471E-9D60-BCD5E5FFD321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8181B0B-A7F3-496D-9D86-9D4E0A44C9B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379017E-990F-471E-9D60-BCD5E5FFD321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8181B0B-A7F3-496D-9D86-9D4E0A44C9B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379017E-990F-471E-9D60-BCD5E5FFD321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8181B0B-A7F3-496D-9D86-9D4E0A44C9B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U8IXy__mUc&amp;t=5s" TargetMode="External"/><Relationship Id="rId2" Type="http://schemas.openxmlformats.org/officeDocument/2006/relationships/hyperlink" Target="https://www.youtube.com/watch?v=IKNha3r_gjU&amp;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F9I8VctkVg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Zl0B1UiRG8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36s-uWddRb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-vaDXNYNhc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J72_QdwoaJU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24741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Outing: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www.youtube.com/watch?v=IKNha3r_gjU&amp;t</a:t>
            </a:r>
            <a:endParaRPr lang="en-US" dirty="0"/>
          </a:p>
          <a:p>
            <a:r>
              <a:rPr lang="en-US" dirty="0" smtClean="0"/>
              <a:t>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đội</a:t>
            </a:r>
            <a:r>
              <a:rPr lang="en-US" dirty="0" smtClean="0"/>
              <a:t>:</a:t>
            </a:r>
          </a:p>
          <a:p>
            <a:r>
              <a:rPr lang="en-US" dirty="0">
                <a:hlinkClick r:id="rId3"/>
              </a:rPr>
              <a:t>https://www.youtube.com/watch?v=AU8IXy__</a:t>
            </a:r>
            <a:r>
              <a:rPr lang="en-US" dirty="0" smtClean="0">
                <a:hlinkClick r:id="rId3"/>
              </a:rPr>
              <a:t>mUc&amp;t=5s</a:t>
            </a:r>
            <a:endParaRPr lang="en-US" dirty="0" smtClean="0"/>
          </a:p>
          <a:p>
            <a:r>
              <a:rPr lang="en-US" dirty="0" smtClean="0"/>
              <a:t>Intro: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www.youtube.com/watch?v=F9I8VctkVg8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amway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amway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amway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262652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sp</a:t>
            </a:r>
            <a:r>
              <a:rPr lang="en-US" dirty="0" smtClean="0"/>
              <a:t> (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&amp;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)</a:t>
            </a:r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Trải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Tự</a:t>
            </a:r>
            <a:r>
              <a:rPr lang="en-US" dirty="0" smtClean="0"/>
              <a:t> do</a:t>
            </a:r>
          </a:p>
          <a:p>
            <a:pPr marL="457200" indent="-457200" algn="l">
              <a:buFontTx/>
              <a:buChar char="-"/>
            </a:pPr>
            <a:r>
              <a:rPr lang="en-US" dirty="0" smtClean="0"/>
              <a:t>Thu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thụ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smtClean="0"/>
              <a:t>Du </a:t>
            </a:r>
            <a:r>
              <a:rPr lang="en-US" dirty="0" err="1" smtClean="0"/>
              <a:t>lịch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mơ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395312"/>
              </p:ext>
            </p:extLst>
          </p:nvPr>
        </p:nvGraphicFramePr>
        <p:xfrm>
          <a:off x="1143000" y="4953000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142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khỏe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Tiền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bạc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baseline="0" dirty="0" smtClean="0"/>
                        <a:t> 20t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20-60t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Có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 60t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Có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86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30" y="1143000"/>
            <a:ext cx="9154064" cy="5638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2336" y="21566"/>
            <a:ext cx="8011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https://www.youtube.com/watch?v=LZl0B1UiRG8</a:t>
            </a:r>
            <a:endParaRPr lang="en-US" dirty="0" smtClean="0"/>
          </a:p>
          <a:p>
            <a:r>
              <a:rPr lang="en-US" dirty="0"/>
              <a:t>Paris &amp; </a:t>
            </a:r>
            <a:r>
              <a:rPr lang="en-US" dirty="0" err="1"/>
              <a:t>Praha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Demy ♡ PARIS &amp; PRAHA TRAVEL </a:t>
            </a:r>
            <a:r>
              <a:rPr lang="en-US" dirty="0" smtClean="0"/>
              <a:t>DIARY</a:t>
            </a:r>
          </a:p>
          <a:p>
            <a:r>
              <a:rPr lang="en-US" dirty="0" smtClean="0">
                <a:hlinkClick r:id="rId4"/>
              </a:rPr>
              <a:t>https://www.youtube.com/watch?v=36s-uWddRbU</a:t>
            </a:r>
            <a:endParaRPr lang="en-US" dirty="0" smtClean="0"/>
          </a:p>
          <a:p>
            <a:r>
              <a:rPr lang="en-US" dirty="0" smtClean="0"/>
              <a:t>Singapore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990600"/>
            <a:ext cx="791138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85800" y="53340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https://www.youtube.com/watch?v=W-vaDXNYNhc</a:t>
            </a:r>
            <a:r>
              <a:rPr lang="en-US" dirty="0" smtClean="0"/>
              <a:t> </a:t>
            </a:r>
            <a:r>
              <a:rPr lang="en-US" dirty="0" err="1" smtClean="0"/>
              <a:t>Trụ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Amway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https://www.youtube.com/watch?v=J72_QdwoaJU</a:t>
            </a:r>
            <a:r>
              <a:rPr lang="en-US" dirty="0" smtClean="0"/>
              <a:t> </a:t>
            </a:r>
            <a:r>
              <a:rPr lang="en-US" dirty="0" err="1" smtClean="0"/>
              <a:t>Nutrilite</a:t>
            </a:r>
            <a:r>
              <a:rPr lang="en-US" dirty="0" smtClean="0"/>
              <a:t> organic farm</a:t>
            </a:r>
          </a:p>
        </p:txBody>
      </p:sp>
    </p:spTree>
    <p:extLst>
      <p:ext uri="{BB962C8B-B14F-4D97-AF65-F5344CB8AC3E}">
        <p14:creationId xmlns:p14="http://schemas.microsoft.com/office/powerpoint/2010/main" val="314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4302920"/>
          </a:xfrm>
          <a:noFill/>
        </p:spPr>
        <p:txBody>
          <a:bodyPr>
            <a:normAutofit fontScale="92500" lnSpcReduction="10000"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+ </a:t>
            </a:r>
            <a:r>
              <a:rPr lang="en-US" dirty="0" err="1" smtClean="0"/>
              <a:t>học</a:t>
            </a:r>
            <a:r>
              <a:rPr lang="en-US" dirty="0" smtClean="0"/>
              <a:t> 8 </a:t>
            </a:r>
            <a:r>
              <a:rPr lang="en-US" dirty="0" err="1" smtClean="0"/>
              <a:t>tiếng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(2tr8) + </a:t>
            </a:r>
            <a:r>
              <a:rPr lang="en-US" dirty="0" err="1" smtClean="0"/>
              <a:t>túi</a:t>
            </a:r>
            <a:r>
              <a:rPr lang="en-US" dirty="0" smtClean="0"/>
              <a:t> demo (500)</a:t>
            </a:r>
          </a:p>
          <a:p>
            <a:pPr marL="914400" lvl="1" indent="-457200" algn="l">
              <a:buFontTx/>
              <a:buChar char="-"/>
            </a:pPr>
            <a:r>
              <a:rPr lang="en-US" sz="1800" dirty="0" err="1" smtClean="0"/>
              <a:t>Nước</a:t>
            </a:r>
            <a:r>
              <a:rPr lang="en-US" sz="1800" dirty="0" smtClean="0"/>
              <a:t> </a:t>
            </a:r>
            <a:r>
              <a:rPr lang="en-US" sz="1800" dirty="0" err="1" smtClean="0"/>
              <a:t>rửa</a:t>
            </a:r>
            <a:r>
              <a:rPr lang="en-US" sz="1800" dirty="0" smtClean="0"/>
              <a:t> </a:t>
            </a:r>
            <a:r>
              <a:rPr lang="en-US" sz="1800" dirty="0" err="1" smtClean="0"/>
              <a:t>chén</a:t>
            </a:r>
            <a:r>
              <a:rPr lang="en-US" sz="1800" dirty="0" smtClean="0"/>
              <a:t>		- Protein</a:t>
            </a:r>
          </a:p>
          <a:p>
            <a:pPr marL="914400" lvl="1" indent="-457200" algn="l">
              <a:buFontTx/>
              <a:buChar char="-"/>
            </a:pPr>
            <a:r>
              <a:rPr lang="en-US" sz="1800" dirty="0" smtClean="0"/>
              <a:t>LOC			- </a:t>
            </a:r>
            <a:r>
              <a:rPr lang="en-US" sz="1800" dirty="0" err="1"/>
              <a:t>Vtm</a:t>
            </a:r>
            <a:r>
              <a:rPr lang="en-US" sz="1800" dirty="0"/>
              <a:t> C</a:t>
            </a:r>
          </a:p>
          <a:p>
            <a:pPr marL="914400" lvl="1" indent="-457200" algn="l">
              <a:buFontTx/>
              <a:buChar char="-"/>
            </a:pPr>
            <a:r>
              <a:rPr lang="en-US" sz="1800" dirty="0" err="1" smtClean="0"/>
              <a:t>Nước</a:t>
            </a:r>
            <a:r>
              <a:rPr lang="en-US" sz="1800" dirty="0" smtClean="0"/>
              <a:t> </a:t>
            </a:r>
            <a:r>
              <a:rPr lang="en-US" sz="1800" dirty="0" err="1" smtClean="0"/>
              <a:t>giặt</a:t>
            </a:r>
            <a:r>
              <a:rPr lang="en-US" sz="1800" dirty="0" smtClean="0"/>
              <a:t>		- </a:t>
            </a:r>
            <a:r>
              <a:rPr lang="en-US" sz="1800" dirty="0" err="1" smtClean="0"/>
              <a:t>Sữa</a:t>
            </a:r>
            <a:r>
              <a:rPr lang="en-US" sz="1800" dirty="0" smtClean="0"/>
              <a:t> </a:t>
            </a:r>
            <a:r>
              <a:rPr lang="en-US" sz="1800" dirty="0" err="1" smtClean="0"/>
              <a:t>rửa</a:t>
            </a:r>
            <a:r>
              <a:rPr lang="en-US" sz="1800" dirty="0" smtClean="0"/>
              <a:t> </a:t>
            </a:r>
            <a:r>
              <a:rPr lang="en-US" sz="1800" dirty="0" err="1" smtClean="0"/>
              <a:t>mặt</a:t>
            </a:r>
            <a:r>
              <a:rPr lang="en-US" sz="1800" dirty="0" smtClean="0"/>
              <a:t> hydra V	</a:t>
            </a:r>
          </a:p>
          <a:p>
            <a:pPr marL="914400" lvl="1" indent="-457200" algn="l">
              <a:buFontTx/>
              <a:buChar char="-"/>
            </a:pPr>
            <a:r>
              <a:rPr lang="en-US" sz="1800" dirty="0" err="1" smtClean="0"/>
              <a:t>Sữa</a:t>
            </a:r>
            <a:r>
              <a:rPr lang="en-US" sz="1800" dirty="0" smtClean="0"/>
              <a:t> </a:t>
            </a:r>
            <a:r>
              <a:rPr lang="en-US" sz="1800" dirty="0" err="1" smtClean="0"/>
              <a:t>tắm</a:t>
            </a:r>
            <a:r>
              <a:rPr lang="en-US" sz="1800" dirty="0" smtClean="0"/>
              <a:t>			- </a:t>
            </a:r>
            <a:r>
              <a:rPr lang="en-US" sz="1800" dirty="0" err="1" smtClean="0"/>
              <a:t>Kem</a:t>
            </a:r>
            <a:r>
              <a:rPr lang="en-US" sz="1800" dirty="0" smtClean="0"/>
              <a:t> </a:t>
            </a:r>
            <a:r>
              <a:rPr lang="en-US" sz="1800" dirty="0" err="1" smtClean="0"/>
              <a:t>đáng</a:t>
            </a:r>
            <a:r>
              <a:rPr lang="en-US" sz="1800" dirty="0" smtClean="0"/>
              <a:t> </a:t>
            </a:r>
            <a:r>
              <a:rPr lang="en-US" sz="1800" dirty="0" err="1" smtClean="0"/>
              <a:t>răng</a:t>
            </a:r>
            <a:endParaRPr lang="en-US" dirty="0" smtClean="0"/>
          </a:p>
          <a:p>
            <a:pPr marL="742950" lvl="1" indent="-285750" algn="l">
              <a:buFont typeface="Symbol"/>
              <a:buChar char="Þ"/>
            </a:pPr>
            <a:r>
              <a:rPr lang="en-US" sz="1800" dirty="0" err="1" smtClean="0"/>
              <a:t>Học</a:t>
            </a:r>
            <a:r>
              <a:rPr lang="en-US" sz="1800" dirty="0" smtClean="0"/>
              <a:t> </a:t>
            </a:r>
            <a:r>
              <a:rPr lang="en-US" sz="1800" dirty="0" err="1" smtClean="0"/>
              <a:t>cách</a:t>
            </a:r>
            <a:r>
              <a:rPr lang="en-US" sz="1800" dirty="0" smtClean="0"/>
              <a:t> demo + </a:t>
            </a:r>
            <a:r>
              <a:rPr lang="en-US" sz="1800" dirty="0" err="1" smtClean="0"/>
              <a:t>trải</a:t>
            </a:r>
            <a:r>
              <a:rPr lang="en-US" sz="1800" dirty="0" smtClean="0"/>
              <a:t> </a:t>
            </a:r>
            <a:r>
              <a:rPr lang="en-US" sz="1800" dirty="0" err="1" smtClean="0"/>
              <a:t>nghiệm</a:t>
            </a:r>
            <a:r>
              <a:rPr lang="en-US" sz="1800" dirty="0" smtClean="0"/>
              <a:t> + </a:t>
            </a:r>
            <a:r>
              <a:rPr lang="en-US" sz="1800" dirty="0" err="1" smtClean="0"/>
              <a:t>đi</a:t>
            </a:r>
            <a:r>
              <a:rPr lang="en-US" sz="1800" dirty="0" smtClean="0"/>
              <a:t> </a:t>
            </a:r>
            <a:r>
              <a:rPr lang="en-US" sz="1800" dirty="0" err="1" smtClean="0"/>
              <a:t>giới</a:t>
            </a:r>
            <a:r>
              <a:rPr lang="en-US" sz="1800" dirty="0" smtClean="0"/>
              <a:t> </a:t>
            </a:r>
            <a:r>
              <a:rPr lang="en-US" sz="1800" dirty="0" err="1" smtClean="0"/>
              <a:t>thiệu</a:t>
            </a:r>
            <a:r>
              <a:rPr lang="en-US" sz="1800" dirty="0" smtClean="0"/>
              <a:t> </a:t>
            </a:r>
            <a:r>
              <a:rPr lang="en-US" sz="1800" dirty="0" err="1" smtClean="0"/>
              <a:t>sản</a:t>
            </a:r>
            <a:r>
              <a:rPr lang="en-US" sz="1800" dirty="0" smtClean="0"/>
              <a:t> </a:t>
            </a:r>
            <a:r>
              <a:rPr lang="en-US" sz="1800" dirty="0" err="1" smtClean="0"/>
              <a:t>phẩm</a:t>
            </a:r>
            <a:endParaRPr lang="en-US" sz="1800" dirty="0" smtClean="0"/>
          </a:p>
          <a:p>
            <a:pPr marL="742950" lvl="1" indent="-285750" algn="l">
              <a:buFont typeface="Symbol"/>
              <a:buChar char="Þ"/>
            </a:pPr>
            <a:r>
              <a:rPr lang="en-US" sz="1800" dirty="0" err="1" smtClean="0"/>
              <a:t>Học</a:t>
            </a:r>
            <a:r>
              <a:rPr lang="en-US" sz="1800" dirty="0" smtClean="0"/>
              <a:t> </a:t>
            </a:r>
            <a:r>
              <a:rPr lang="en-US" sz="1800" dirty="0" err="1" smtClean="0"/>
              <a:t>cách</a:t>
            </a:r>
            <a:r>
              <a:rPr lang="en-US" sz="1800" dirty="0" smtClean="0"/>
              <a:t> </a:t>
            </a:r>
            <a:r>
              <a:rPr lang="en-US" sz="1800" dirty="0" err="1" smtClean="0"/>
              <a:t>giới</a:t>
            </a:r>
            <a:r>
              <a:rPr lang="en-US" sz="1800" dirty="0" smtClean="0"/>
              <a:t> </a:t>
            </a:r>
            <a:r>
              <a:rPr lang="en-US" sz="1800" dirty="0" err="1" smtClean="0"/>
              <a:t>thiệu</a:t>
            </a:r>
            <a:r>
              <a:rPr lang="en-US" sz="1800" dirty="0" smtClean="0"/>
              <a:t> </a:t>
            </a:r>
            <a:r>
              <a:rPr lang="en-US" sz="1800" dirty="0" err="1" smtClean="0"/>
              <a:t>cơ</a:t>
            </a:r>
            <a:r>
              <a:rPr lang="en-US" sz="1800" dirty="0" smtClean="0"/>
              <a:t> </a:t>
            </a:r>
            <a:r>
              <a:rPr lang="en-US" sz="1800" dirty="0" err="1" smtClean="0"/>
              <a:t>hội</a:t>
            </a:r>
            <a:r>
              <a:rPr lang="en-US" sz="1800" dirty="0" smtClean="0"/>
              <a:t> </a:t>
            </a:r>
            <a:r>
              <a:rPr lang="en-US" sz="1800" dirty="0" err="1" smtClean="0"/>
              <a:t>kinh</a:t>
            </a:r>
            <a:r>
              <a:rPr lang="en-US" sz="1800" dirty="0" smtClean="0"/>
              <a:t> </a:t>
            </a:r>
            <a:r>
              <a:rPr lang="en-US" sz="1800" dirty="0" err="1" smtClean="0"/>
              <a:t>doanh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FF00"/>
                </a:solidFill>
              </a:rPr>
              <a:t>+ marketing plan</a:t>
            </a:r>
          </a:p>
          <a:p>
            <a:pPr lvl="1" algn="l"/>
            <a:r>
              <a:rPr lang="en-US" sz="1800" dirty="0" err="1">
                <a:solidFill>
                  <a:srgbClr val="FFFF00"/>
                </a:solidFill>
              </a:rPr>
              <a:t>Hoa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err="1">
                <a:solidFill>
                  <a:srgbClr val="FFFF00"/>
                </a:solidFill>
              </a:rPr>
              <a:t>hồng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err="1">
                <a:solidFill>
                  <a:srgbClr val="FFFF00"/>
                </a:solidFill>
              </a:rPr>
              <a:t>trực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err="1">
                <a:solidFill>
                  <a:srgbClr val="FFFF00"/>
                </a:solidFill>
              </a:rPr>
              <a:t>tiếp</a:t>
            </a:r>
            <a:r>
              <a:rPr lang="en-US" sz="1800" dirty="0">
                <a:solidFill>
                  <a:srgbClr val="FFFF00"/>
                </a:solidFill>
              </a:rPr>
              <a:t>: 15%</a:t>
            </a:r>
          </a:p>
          <a:p>
            <a:pPr lvl="1" algn="l"/>
            <a:r>
              <a:rPr lang="en-US" sz="1800" dirty="0" err="1" smtClean="0"/>
              <a:t>Hoa</a:t>
            </a:r>
            <a:r>
              <a:rPr lang="en-US" sz="1800" dirty="0" smtClean="0"/>
              <a:t> </a:t>
            </a:r>
            <a:r>
              <a:rPr lang="en-US" sz="1800" dirty="0" err="1" smtClean="0"/>
              <a:t>hồng</a:t>
            </a:r>
            <a:r>
              <a:rPr lang="en-US" sz="1800" dirty="0" smtClean="0"/>
              <a:t> </a:t>
            </a:r>
            <a:r>
              <a:rPr lang="en-US" sz="1800" dirty="0" err="1" smtClean="0"/>
              <a:t>thành</a:t>
            </a:r>
            <a:r>
              <a:rPr lang="en-US" sz="1800" dirty="0" smtClean="0"/>
              <a:t> </a:t>
            </a:r>
            <a:r>
              <a:rPr lang="en-US" sz="1800" dirty="0" err="1" smtClean="0"/>
              <a:t>tích</a:t>
            </a:r>
            <a:r>
              <a:rPr lang="en-US" sz="1800" dirty="0" smtClean="0"/>
              <a:t>:</a:t>
            </a:r>
          </a:p>
          <a:p>
            <a:pPr marL="742950" lvl="1" indent="-285750" algn="l">
              <a:buFontTx/>
              <a:buChar char="-"/>
            </a:pPr>
            <a:r>
              <a:rPr lang="en-US" sz="1800" dirty="0" smtClean="0"/>
              <a:t>6% 15tr = 900k</a:t>
            </a:r>
            <a:r>
              <a:rPr lang="en-US" sz="1800" dirty="0"/>
              <a:t>	</a:t>
            </a:r>
            <a:r>
              <a:rPr lang="en-US" sz="1800" dirty="0" smtClean="0"/>
              <a:t>	- 9% 30tr = 2tr7 	</a:t>
            </a:r>
          </a:p>
          <a:p>
            <a:pPr marL="742950" lvl="1" indent="-285750" algn="l">
              <a:buFontTx/>
              <a:buChar char="-"/>
            </a:pPr>
            <a:r>
              <a:rPr lang="en-US" sz="1800" dirty="0" smtClean="0"/>
              <a:t>12% 60tr = 7tr2		-15% 100tr = 10~15tr</a:t>
            </a:r>
          </a:p>
          <a:p>
            <a:pPr marL="742950" lvl="1" indent="-285750" algn="l">
              <a:buFontTx/>
              <a:buChar char="-"/>
            </a:pPr>
            <a:r>
              <a:rPr lang="en-US" sz="1800" dirty="0" smtClean="0"/>
              <a:t>18% 180tr = 15~32tr		- 21% 250tr =  25~52tr</a:t>
            </a:r>
          </a:p>
          <a:p>
            <a:pPr lvl="1" algn="l"/>
            <a:r>
              <a:rPr lang="en-US" sz="1800" dirty="0" err="1" smtClean="0">
                <a:solidFill>
                  <a:srgbClr val="FFFF00"/>
                </a:solidFill>
              </a:rPr>
              <a:t>Còn</a:t>
            </a:r>
            <a:r>
              <a:rPr lang="en-US" sz="1800" dirty="0" smtClean="0">
                <a:solidFill>
                  <a:srgbClr val="FFFF00"/>
                </a:solidFill>
              </a:rPr>
              <a:t> 8 </a:t>
            </a:r>
            <a:r>
              <a:rPr lang="en-US" sz="1800" dirty="0" err="1" smtClean="0">
                <a:solidFill>
                  <a:srgbClr val="FFFF00"/>
                </a:solidFill>
              </a:rPr>
              <a:t>loại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hoa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hồng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khác</a:t>
            </a:r>
            <a:endParaRPr lang="en-US" sz="1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58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4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100</TotalTime>
  <Words>138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Verve</vt:lpstr>
      <vt:lpstr>Clip</vt:lpstr>
      <vt:lpstr>Tại sao làm amway?</vt:lpstr>
      <vt:lpstr>Tại sao làm amway?</vt:lpstr>
      <vt:lpstr>Tại sao làm amway?</vt:lpstr>
      <vt:lpstr>PowerPoint Presentation</vt:lpstr>
      <vt:lpstr>PowerPoint Presentation</vt:lpstr>
      <vt:lpstr>Làm như thế nào?</vt:lpstr>
      <vt:lpstr>Demo</vt:lpstr>
    </vt:vector>
  </TitlesOfParts>
  <Company>Tan Hung Phat Computer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Tại sao làm amway?</dc:title>
  <dc:creator>Windows User</dc:creator>
  <cp:lastModifiedBy>Windows User</cp:lastModifiedBy>
  <cp:revision>10</cp:revision>
  <dcterms:created xsi:type="dcterms:W3CDTF">2018-10-05T18:09:15Z</dcterms:created>
  <dcterms:modified xsi:type="dcterms:W3CDTF">2018-10-05T19:50:09Z</dcterms:modified>
</cp:coreProperties>
</file>