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D125E-D421-43CC-A035-E6A26D71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9E7A90-7942-4DA3-89A5-0811E7A12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43EF2-886C-433A-8E0B-EC03D7FA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404B3-2DF1-430C-B5A3-E8B1EA6B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4B196-63B1-446A-A35F-5946EBED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23035-E258-494D-9847-342A6FC3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AC184D-B70F-43C7-9224-B461E5CE2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2C674-7F05-45AC-BFCC-BC8E57FC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F38B7-81C2-443C-AD01-113DD968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0DAD0-3AAB-4F60-A205-00B09C9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3DEE31-A75F-4D97-9DE2-6FA764E35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7813C-C444-4AD0-BB7A-B7D230C6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BC93D-189B-4FA0-9C35-D72DCF13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E0191-8D68-41D2-A347-337E60E8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57862-A007-4F34-8D82-9BB2334D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BC532-0715-4BB7-B8DC-2F536A4E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DAEC4-F94B-4251-A740-FF01644B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1EAB3-64DB-45DA-88A1-5A91ECA6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E8925-AAA2-4DC5-A621-4A5C6F63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95C51-AA7C-42E7-BE6F-6CD34C57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8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A3CF-998A-424F-8087-6F13897A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D890E2-882B-4B79-81D2-550E8E8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18195-59DF-4502-B7E8-50788486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BE002-4B89-4AEE-A73B-5AFB7FB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D053E-4B0F-4C31-8284-287A0DE1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3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33AFE-3B0E-4950-B283-4FC84DA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2AC67-36CE-472B-90F1-25B94E8E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8C517B-9CA7-4470-B5B9-F7BF758FD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2D0B21-C006-42C8-9D44-F2433258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1AE33-3920-481D-AB78-5536727D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D6EB80-7BB7-4386-A69C-B704002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45093-0CD8-41AF-AB65-95CB1264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E44FB5-8511-4479-821D-22F96760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053A8-7A0B-49F8-B959-0857E1B7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C3C20C-5C52-4E26-AB0D-D62AE5A5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425A74-4806-4CF4-AC68-C16C862A7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26F42-0F77-4BA5-816E-AC69980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E79E68-E147-4EF6-94E6-99E536E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49E770-6012-445A-9CC1-6DB0E4D5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0075D-BD4B-4CB6-9F7F-69353B8D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18F505-8565-451B-9FBF-7BD14B16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E0837-53DD-41C2-9075-E431F39D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BA68BD-8FB1-4101-9131-A0889DB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CD788B-450C-4E3F-A93A-36679B5C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D9829-1252-4410-B1DA-55E97807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96DD5-C852-466D-894A-C5D60994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2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D9CB-1E91-4B52-AE9F-3BBAE52C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FB556-B2C0-493D-8C40-A4CE2829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2FE942-9A4B-4D12-88C9-8E8C9EF4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0B2B9-3262-4A8E-A4D0-F85883E1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1A146E-33BF-43AC-9B8A-D58EC376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18C9C-5CC1-477D-A244-8FFAE71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EFC70-9208-4D25-995D-57A51DBE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37220E-AF15-4A0F-A1D9-D0CD9DDA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8B5B1-BF7D-49CD-BB0B-DAF7B65B0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D1FCDA-3CF6-4D85-A108-BD1311C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634158-6C81-456C-9D1E-AF511D1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1D0AF-6C4C-4317-AE47-382FD550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22427-AE29-4209-8BC9-ABBB11F2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297F6-A4FA-43CC-9F9B-2CD742976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C0D9D-0104-4346-911A-3C55970F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7327-0C6D-4ADD-B99D-126E33891E13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4951E-5C03-4663-9A24-2C134ABD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958B3-F34B-4DC4-8099-20A3425BD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F2E0-9A4E-4018-AD06-F70FB45A9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C1877-1CA6-44C6-83B9-AE72B5E4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8138" y="2569778"/>
            <a:ext cx="9144000" cy="123972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датчики</a:t>
            </a:r>
          </a:p>
        </p:txBody>
      </p:sp>
    </p:spTree>
    <p:extLst>
      <p:ext uri="{BB962C8B-B14F-4D97-AF65-F5344CB8AC3E}">
        <p14:creationId xmlns:p14="http://schemas.microsoft.com/office/powerpoint/2010/main" val="5940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FA542-4AE4-4EFA-A12E-14FF83F7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B8BC9-F67C-4230-9861-1C62B2F7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0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65E47-3BE9-4551-A2C4-10561C42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528"/>
            <a:ext cx="10515600" cy="5335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Потенциометры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0383C-C60B-4897-80B3-2F709BEC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78" y="938021"/>
            <a:ext cx="11616560" cy="4351338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АЦП в целом очень часто используются при работе с потенциометрами (он же переменный резистор или реостат). 10 бит АЦП позволяют дать возможность задавать в программу значения от 0 до 1023 (или кратные им), то есть влиять на ход работы программы, менять какие-то настройки и тому подобное. У потенциометра всегда три ноги: две крайние и одна центральная. Всё вместе это представляет собой делитель напряжения, который и позволяет менять напряжение в диапазоне 0-VCC, как показано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11757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20F728-54A9-481E-88F8-3E2022B5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04" y="269095"/>
            <a:ext cx="9234488" cy="631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27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F00FA3-8AD1-46E3-812F-28623042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218565"/>
            <a:ext cx="11892455" cy="23827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потенциометр подключается так - средний вывод на любые A-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крайние – на GND и питание. От порядка подключения GND и питания зависит направление изменения значения. Чаще всего для микроконтроллеров ставят потенциометры с сопротивлением 10 кОм, но диапазон в принципе очень широк: от 1 кОм до 100 кОм. Чем больше, тем более шумным будет приходить сигнал, а если брать меньше – пойдут потери тока в нагрев потенциометра.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2B2271-5EF7-4827-B811-939B4228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94" y="2601310"/>
            <a:ext cx="6490219" cy="400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FAA3D-0E04-4726-88E5-E124D840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93"/>
            <a:ext cx="10515600" cy="517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Опорное напряжение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B7BD3-8721-44DD-BCF1-59D9421A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06" y="836174"/>
            <a:ext cx="11695388" cy="5893184"/>
          </a:xfrm>
        </p:spPr>
        <p:txBody>
          <a:bodyPr>
            <a:normAutofit fontScale="92500" lnSpcReduction="20000"/>
          </a:bodyPr>
          <a:lstStyle/>
          <a:p>
            <a:pPr marL="0" indent="441325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Опорное напряжение играет главную роль в измерении аналогового сигнала, потому что именно от него зависит максимальное измеряемое напряжение и вообще возможность и точность перевода полученного значения 0-1023 в Вольты. Изучим следующую функцию – </a:t>
            </a: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analogReference</a:t>
            </a:r>
            <a:r>
              <a:rPr lang="ru-RU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41325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ru-RU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опорное напряжение равно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напряжению питания МК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 по умолчанию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1325" algn="just" rtl="0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: встроенный источник опорного 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1.1V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ATmega168 или ATmega328P и 2.56V на ATmega8</a:t>
            </a:r>
          </a:p>
          <a:p>
            <a:pPr marL="0" indent="441325" algn="just" rtl="0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INTERNAL1V1 : встроенный источник опорного 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1.1V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для </a:t>
            </a:r>
            <a:r>
              <a:rPr lang="ru-RU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441325" algn="just" rtl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NTERNAL2V56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встроенный источник опорного на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2.56V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для </a:t>
            </a:r>
            <a:r>
              <a:rPr lang="ru-RU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441325" algn="just" rtl="0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опорным будет считаться напряжение, поданное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AREF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1325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изменения источника опорного напряжения (вызова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analogReference</a:t>
            </a:r>
            <a:r>
              <a:rPr lang="ru-RU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 первые несколько измерений могут быть нестабильными (шумными). Значение 1023 функции </a:t>
            </a: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ru-RU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соответствовать выбранному опорному напряжению или напряжению выше его, но не выше 5.5V (может повредить плату).</a:t>
            </a:r>
          </a:p>
        </p:txBody>
      </p:sp>
    </p:spTree>
    <p:extLst>
      <p:ext uri="{BB962C8B-B14F-4D97-AF65-F5344CB8AC3E}">
        <p14:creationId xmlns:p14="http://schemas.microsoft.com/office/powerpoint/2010/main" val="12547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CCD7-7273-4D7C-AB47-7AC6FF39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9011F-7E6A-4CB3-A074-B200B7C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634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324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Аналоговые датчики</vt:lpstr>
      <vt:lpstr>Презентация PowerPoint</vt:lpstr>
      <vt:lpstr>Потенциометры</vt:lpstr>
      <vt:lpstr>Презентация PowerPoint</vt:lpstr>
      <vt:lpstr>Презентация PowerPoint</vt:lpstr>
      <vt:lpstr>Опорное напряжение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Аналоговые датчики</dc:title>
  <dc:creator>AnLi</dc:creator>
  <cp:lastModifiedBy>AnLi</cp:lastModifiedBy>
  <cp:revision>2</cp:revision>
  <dcterms:created xsi:type="dcterms:W3CDTF">2021-09-08T15:31:24Z</dcterms:created>
  <dcterms:modified xsi:type="dcterms:W3CDTF">2021-09-09T05:28:10Z</dcterms:modified>
</cp:coreProperties>
</file>