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7" r:id="rId7"/>
    <p:sldId id="278" r:id="rId8"/>
    <p:sldId id="279" r:id="rId9"/>
    <p:sldId id="280" r:id="rId10"/>
    <p:sldId id="281" r:id="rId11"/>
    <p:sldId id="273" r:id="rId12"/>
    <p:sldId id="274" r:id="rId13"/>
    <p:sldId id="275" r:id="rId14"/>
    <p:sldId id="276" r:id="rId15"/>
    <p:sldId id="282" r:id="rId16"/>
    <p:sldId id="283" r:id="rId17"/>
    <p:sldId id="261" r:id="rId18"/>
    <p:sldId id="267" r:id="rId19"/>
    <p:sldId id="269" r:id="rId20"/>
    <p:sldId id="268" r:id="rId21"/>
    <p:sldId id="284" r:id="rId22"/>
    <p:sldId id="285" r:id="rId23"/>
    <p:sldId id="286" r:id="rId24"/>
    <p:sldId id="288" r:id="rId25"/>
    <p:sldId id="287" r:id="rId26"/>
    <p:sldId id="289" r:id="rId27"/>
    <p:sldId id="290" r:id="rId28"/>
    <p:sldId id="296" r:id="rId29"/>
    <p:sldId id="291" r:id="rId30"/>
    <p:sldId id="292" r:id="rId31"/>
    <p:sldId id="293" r:id="rId32"/>
    <p:sldId id="260" r:id="rId33"/>
    <p:sldId id="259" r:id="rId34"/>
    <p:sldId id="262" r:id="rId35"/>
    <p:sldId id="263" r:id="rId36"/>
    <p:sldId id="264" r:id="rId37"/>
    <p:sldId id="297" r:id="rId38"/>
    <p:sldId id="298" r:id="rId39"/>
    <p:sldId id="299" r:id="rId40"/>
    <p:sldId id="26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CD4F8-BD0F-4C54-ADA4-7C94FB14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3336A-7A05-4DB6-9032-278452FD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4DD8B-071B-4F61-A64D-7B45A763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63B5A-D65B-4B07-9B1B-D7E7E86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4D300-1A07-4B64-9319-5EB24C8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9464E-A529-4D88-99C3-2073DF1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78A4A-4FA6-4002-8686-53293C8C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281AC-579B-4CED-B857-BD0E4DC4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76436-8E3D-419C-A14C-F88ED7F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8E8EE-4B82-4DFB-A16C-0C64EB1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3EED95-3752-4C8E-9C43-3A74F960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BEBEC7-E287-405C-8E3B-6688FD4F6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678C7-DBBA-4A9A-A040-86FE1548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D128B-3F9A-4841-AB9F-1C64247B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1E1C5-1632-401D-92FE-0C5CE958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B3E17-628A-4624-A40D-DE3B872E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DD447-5AA2-49EF-9D27-128B707E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743CD-C56B-4A21-82B4-BB0D649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1EDEA-C5CF-4D49-92BF-40E5A2D8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8C675-D00C-47E9-B3A0-22060B6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0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4DAE6-58F1-4743-B216-E0B2BC7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76C7A-DF12-4DB5-932F-F711CE2E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403AC-327D-46AC-BA06-C05DF59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60E88-6DFA-42F7-86ED-D527C27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C056B-1C70-425F-8C87-CDB4E941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2314F-6DD6-4819-9602-0D8BB4B5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99B18-7065-450C-817F-B909893C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D2AEFB-A0D8-4CE3-B0B7-6DCB08D1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4B733C-0E44-4EE3-B9B8-65CFAD78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CFD2D-8DEA-41DF-95B9-E3EA9ACF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DCCC0-3B5B-4571-8079-A5885E4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91D6D-1DDF-456A-B9A1-6C107219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2C0584-1F5B-4497-B1BC-2E1494F1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4AB24-4135-4680-8821-B33CC516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005FE2-2549-4BE6-9274-AC5D9743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772346-4A6E-4EED-8D92-2C6ED05CC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98B006-D626-4E13-BC68-A16A7B0C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328E11-9B77-4CCD-86E2-C1181863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FE93D-A53C-419C-B09F-28079AC3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4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B4880-E47A-4CB7-A33A-2820BF95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E557B0-FF7C-40CF-A12B-A5B25BCD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B51C20-70CE-4844-8A41-B2B2647A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7C82C-F72A-4146-82A4-B3D5F0B4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228786-EF93-44E4-8A88-9B94D6E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B6D284-3BC6-46BC-AB05-B88FE0F7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D096D-15CF-4CBA-8BB0-343EE2D6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EC53A-61D3-40AA-B2FD-E2D84A00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5AEDF-611A-434C-963E-3465FC03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81E30-2053-4AD6-86B8-F3B8F8DD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5255A-148B-4F84-AB45-AD2BBD6B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FD934-0833-4D6C-A0C7-6454D8EE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2D5F4-EEAA-48A8-890F-7B8C9AC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4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8408-4E5A-4302-B1C9-D0A9DAB1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9C2C73-EE4C-4E8B-BDE7-C5FC56E6D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60FC7-7255-4DC9-9872-8E4DE090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1108A-4376-4762-86F3-C027FCCE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D3D59-3FF9-4DD1-B59A-B87A8629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FCC04-4815-4B95-947C-BB88AC0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D9FC-E410-49E9-8113-4FAB447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6F4140-333F-49BF-9FC2-6CC29811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A6EC6-0774-4AA6-8F1B-EA9C557E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C285-6EF1-45E0-BF35-D68915FFE55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6A283-9884-4A7B-AA03-9EB57D3C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ADC1A-511F-40A6-A28F-B61B687C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63A5-8EF0-437A-A215-B536D6613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B72D-1DCE-4775-8D37-54F40EC2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6956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Двигатели</a:t>
            </a:r>
          </a:p>
        </p:txBody>
      </p:sp>
    </p:spTree>
    <p:extLst>
      <p:ext uri="{BB962C8B-B14F-4D97-AF65-F5344CB8AC3E}">
        <p14:creationId xmlns:p14="http://schemas.microsoft.com/office/powerpoint/2010/main" val="265279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0E7053-452E-4AAA-BF19-18E31686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2" y="1136979"/>
            <a:ext cx="7735481" cy="3230070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447947C-1C83-4CAC-A836-7458CCFEE1DE}"/>
              </a:ext>
            </a:extLst>
          </p:cNvPr>
          <p:cNvSpPr txBox="1">
            <a:spLocks/>
          </p:cNvSpPr>
          <p:nvPr/>
        </p:nvSpPr>
        <p:spPr>
          <a:xfrm>
            <a:off x="187621" y="4761752"/>
            <a:ext cx="11695387" cy="1560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(value, fromLow, fromHigh, toLow, toHigh)</a:t>
            </a:r>
          </a:p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пропорционально переносит значение 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value)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из текущего диапазона значений 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fromLow .. fromHigh)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 новый диапазон 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toLow .. toHigh),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заданный параметрами.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случае диапазон 120…1000 масштабируется к 0…255.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4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220716"/>
            <a:ext cx="11648090" cy="6637283"/>
          </a:xfrm>
        </p:spPr>
        <p:txBody>
          <a:bodyPr>
            <a:normAutofit lnSpcReduction="10000"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всего управлять двигателем при помощи специального драйвера, они бывают разных форм и размеров и рассчитаны на разное напряжение и ток, но управляются практически одинаково. В нашем наборе представлен драйвер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Микросхема представляет собой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-мост.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 – является самой простой микросхемой для работы с двигателями. L293D обладает двумя H-мостами, которые позволяют управлять двумя двигателями. Максимальное напряжение микросхемы – 36 В, рабочий ток достигает 600 мА. На двигатель L293D может подавать максимальный ток в 1,2 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схеме имеется 16 выходов.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 – питание на 5 В;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напряжение питания для мотором до 36 В;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0V – земля;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En1, En2 –включают и выключают H-мосты;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In1, In2 – управляют первым H-мостом;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Out1, Out2 – подключение первого H-моста;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In3, In4 – управляют вторым H-мостом;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Out3, Out4 – подключение второго H-моста</a:t>
            </a:r>
          </a:p>
        </p:txBody>
      </p:sp>
    </p:spTree>
    <p:extLst>
      <p:ext uri="{BB962C8B-B14F-4D97-AF65-F5344CB8AC3E}">
        <p14:creationId xmlns:p14="http://schemas.microsoft.com/office/powerpoint/2010/main" val="287798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7D6F2-F3BC-4DB1-94A8-EBD35192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876" y="1236315"/>
            <a:ext cx="2882402" cy="43853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D0DC9-22D1-4786-A56A-D8300B40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5" y="394139"/>
            <a:ext cx="8011947" cy="53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драйверу (практика)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833054"/>
            <a:ext cx="11648090" cy="835573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4.3.Motor_With_H-Bribge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ссылка на код, схему подключения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драйвера доступны по QR-коду.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D8A36-9474-499D-BDEF-45A2CA75F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5" y="1820644"/>
            <a:ext cx="7138683" cy="4422501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32EEDA7-6EF1-452A-A65E-EE407248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98" y="2146082"/>
            <a:ext cx="3878864" cy="38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11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его объяснение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7970F4-1FD9-47D4-A161-E9024799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1" y="816658"/>
            <a:ext cx="7866829" cy="5174239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E65F978-BF8D-4B1A-A423-16ED747C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041342"/>
            <a:ext cx="11648090" cy="867103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brake()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торможение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forward()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(движение вперёд)функции типа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код которых будет приведён ниже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0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DD739E-14A5-4761-B72B-8AAAC810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5" y="236484"/>
            <a:ext cx="7181901" cy="5371589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0F37F54-F23B-44F9-AFF6-73E30140E5FD}"/>
              </a:ext>
            </a:extLst>
          </p:cNvPr>
          <p:cNvSpPr txBox="1">
            <a:spLocks/>
          </p:cNvSpPr>
          <p:nvPr/>
        </p:nvSpPr>
        <p:spPr>
          <a:xfrm>
            <a:off x="271955" y="6041343"/>
            <a:ext cx="11648090" cy="58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назад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типа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код которой будет приведён ниже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0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A2B767-707E-4F0E-B4DD-12F9B1BE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" y="376728"/>
            <a:ext cx="6718526" cy="45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87821"/>
            <a:ext cx="11648090" cy="553369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привод, вал которого может встать в заданное положение или поддерживать заданную скорость вращения. Другими словами, валом сервопривода можно управлять, например, задавая ему положение в градусах или определенную частоту вращения.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сервопривода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говорить об основных элементах сервопривода, то он состоит из блока управления, мотора и датчика.  Управление происходит через печатную плату, к которой подключен мотор постоянного тока и потенциометр (датчик). Внутри блока управления также находятся шестерни редуктора.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8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B0705-7AA1-484C-B9F8-FD413FE5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58" y="1124114"/>
            <a:ext cx="6731876" cy="519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41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94137"/>
            <a:ext cx="11648090" cy="554946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Сервоприводы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устройства, которые используя только один входной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получают значения для позиционирования от микроконтроллера и переходят в это положение. Как можно увидеть на рисунке на предыдущем слайде внутри они имеют двигатель и цепь обратной связи, которая гарантирует, что вал/рычаг сервопривода достигнет желаемого положения.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какой сигнал сервомоторы получают на входе? Это прямоугольная волна, подобная PWM (англ.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pulse-width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широтно-импульсная модуляция). Каждый цикл в сигнале длится 20 миллисекунд, и большая часть времени в значении LOW. В начале каждого цикла значение сигнала становится HIGH на время от 1 до 2 миллисекунд.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1 миллисекунде она составляет 0 градусов, а при 2 миллисекундах - 180 градусов, а в промежутке значение от 0 до 180. График работы приведён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650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электродвигателей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917520"/>
            <a:ext cx="11648090" cy="5691351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двигатель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электрическая машина (электромеханический преобразователь), в которой электрическая энергия преобразуется в механическую.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основу работы подавляющего числа электрических машин положен принцип электромагнитной индукции. Электрическая машина состоит из неподвижной части — статора (для асинхронных и синхронных машин переменного тока), подвижной части — ротора (для асинхронных и синхронных машин переменного тока) или якоря (для машин постоянного тока). В роли индуктора на маломощных двигателях постоянного тока очень часто используются постоянные магниты.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магнитоэлектрические двигатели, которые по типу потребляемой энергии подразделяется на две большие группы — на двигатели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постоянного тока и двигатели переменного тока.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курса мы будем работать только с двигателями постоянного тока.</a:t>
            </a:r>
          </a:p>
          <a:p>
            <a:pPr marL="0" indent="361950" algn="just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Двигатель постоянного тока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двигатель, переключение фаз в котором осуществляется прямо в самом двигателе. Благодаря этому такой двигатель может питаться постоянным током, но также и переменным. Данная группа двигателей в свою очередь разделяется по способу переключения фаз и наличию обратной связи подразделяется на: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коллекторные двигатели;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вентильные двигатели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бесколлекторный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электродвигатель).</a:t>
            </a:r>
          </a:p>
        </p:txBody>
      </p:sp>
    </p:spTree>
    <p:extLst>
      <p:ext uri="{BB962C8B-B14F-4D97-AF65-F5344CB8AC3E}">
        <p14:creationId xmlns:p14="http://schemas.microsoft.com/office/powerpoint/2010/main" val="280892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B1AD202-A678-4F92-8A39-5EC8388F1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FCF83-7348-4A01-BBBE-4B04C2F93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99" y="664615"/>
            <a:ext cx="9872802" cy="55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сервопривода к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97418"/>
            <a:ext cx="11648090" cy="596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маломощных сервоприводов допускается следующая схема подключения: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8C970E-3DDD-4C1B-8464-698990AE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80" y="1393990"/>
            <a:ext cx="8319412" cy="43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57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05081"/>
            <a:ext cx="11648090" cy="867104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остальных случаях следует подключать через силовое устройство как на схеме ниже. Схема, код к проекту «5.1.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сервопривода и стабилизатора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L7805CV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доступны по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C087C8-16A8-4C6E-9DE2-AA4A80BE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4" y="1334042"/>
            <a:ext cx="7799146" cy="538288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614EA8A-0D88-48CB-AFC5-C1150939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50" y="2067320"/>
            <a:ext cx="3818495" cy="38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8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6E2A7-BB2C-468B-93BF-47F456FC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6" y="284139"/>
            <a:ext cx="5005067" cy="3457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CB24ED-2D6C-43C5-B771-9AA436AD2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65" y="4017847"/>
            <a:ext cx="6963270" cy="2608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0B507D-F49D-4E4A-B346-46D1BA782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90" y="381661"/>
            <a:ext cx="6037689" cy="33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его объяснение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8D5804-2176-404F-892B-DBF9B8F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8" y="920639"/>
            <a:ext cx="11994663" cy="4676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EAC75B-FBB6-416E-BE6E-4646BC5DFC76}"/>
              </a:ext>
            </a:extLst>
          </p:cNvPr>
          <p:cNvSpPr txBox="1"/>
          <p:nvPr/>
        </p:nvSpPr>
        <p:spPr>
          <a:xfrm>
            <a:off x="276959" y="5937361"/>
            <a:ext cx="116380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Servo.h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подключения дополнительной библиотеки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6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315310"/>
            <a:ext cx="11648090" cy="627467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библиотека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набор функций для управления сервоприводами. Данная библиотека дает возможность управлять сразу двенадцатью сервоприводами с помощью большинства микроконтроллеров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платы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подключать меньше сервоприводов (такие платы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LilyPad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так как у их меньше цифровых вводов/выводов. Другие платы дают возможность управлять сразу 48-ю сервоприводами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Mega).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накладывает некоторые ограничения. На всех платах кроме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Mega, при работе с данной библиотекой, пропадает возможность использовать цифровые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и 10 в режиме ШИМ. На плате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Мега режим ШИМ становится не доступен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и 12, только при подключении более 12 сервоприводов. Данная библиотека автоматически устанавливается вместе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IDE. </a:t>
            </a:r>
          </a:p>
          <a:p>
            <a:pPr marL="0" indent="361950" algn="just">
              <a:buNone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вывод к которому подключен сервопривод.</a:t>
            </a: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</a:p>
          <a:p>
            <a:pPr marL="0" indent="361950" algn="just">
              <a:buNone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servo.attach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331076"/>
            <a:ext cx="11648090" cy="629044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Обязательный параметр. Цифровой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которому подключен сигнальный провод сервопривода.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Необязательный параметр. Ширина импульса в микросекундах, соответствующая минимальному (угол 0 градусов) положению сервопривода. (по умолчанию 544)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Необязательный параметр. Ширина импульса в микросекундах, соответствующая максимальному (угол 180 градусов) положению сервопривода.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Поворачивает сервопривод на заданный угол. Для сервоприводов постоянного вращения устанавливает скорость и направление вращения.</a:t>
            </a: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marL="0" indent="0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Обязательный параметр. Устанавливает угол от 0 до 180 градусов. При использовании сервопривода постоянного вращения значение 90 используется для неподвижного состояния. Значение 0 для максимальной скорости кручения в одну сторону, а 180 для максимальной скорости кручения в другую сторону.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1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дальномера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1008993"/>
          </a:xfrm>
        </p:spPr>
        <p:txBody>
          <a:bodyPr>
            <a:normAutofit lnSpcReduction="100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 сервопривод и ИК-датчик расстояния как на схеме ниже. Код работы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5.2.rangefinder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код, схема подключения,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сервопривода и датчика  доступны по QR-коду.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28A759-01CE-4DD5-A76E-B06EDA398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2" y="1709655"/>
            <a:ext cx="8399079" cy="482857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9B9E9C7-285A-4482-AB4F-BC3C5760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21" y="2286602"/>
            <a:ext cx="3674679" cy="367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3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18113-E492-41FE-952E-FE2812A9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9" y="318924"/>
            <a:ext cx="2622003" cy="32558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B2122C-F2AB-44A7-82C6-31B9883F7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56" y="201319"/>
            <a:ext cx="6425306" cy="35981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5FE72B-CE3B-4FB1-AB79-68FD2747F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71" y="4012186"/>
            <a:ext cx="7136196" cy="26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его объяснение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38DCDC-E968-4B33-8D2B-37C0527C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" y="801085"/>
            <a:ext cx="8321236" cy="57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Коллекторные двигатели для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7C929-6949-4C70-8F06-DCE4443A7887}"/>
              </a:ext>
            </a:extLst>
          </p:cNvPr>
          <p:cNvSpPr txBox="1"/>
          <p:nvPr/>
        </p:nvSpPr>
        <p:spPr>
          <a:xfrm>
            <a:off x="317938" y="721261"/>
            <a:ext cx="115561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простых проектов часто используют маленький коллекторный  двигатель постоянного тока, которой работает от 3 до 5 вольт. Ток при 5 В: 400 мА без нагрузки. Внешний вид показан на рисунке.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 :	38,4 %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Холостой ход :	скорость - 2800 об/мин; ток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х.х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- 0,025 А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нагрузкой :	скорость - 2007 об/мин; ток - 0,063 А;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A35083-204E-4BE5-8152-2D266E16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38" y="3097924"/>
            <a:ext cx="6523323" cy="30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89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491428-74E5-4BE3-8153-F89D7F3B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6" y="418731"/>
            <a:ext cx="10625960" cy="59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6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299545"/>
            <a:ext cx="11648090" cy="479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0, 255);// Ограничим диапазон для большей безопасности</a:t>
            </a:r>
          </a:p>
          <a:p>
            <a:pPr marL="0" indent="0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(x, a, b)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проверяет и если надо задает новое значение, так чтобы оно была в области допустимых значений, заданной параметрами.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проверяемое значение, любой тип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нижняя граница области допустимых значений, любой тип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верхняя граница области допустимых значений, любой тип</a:t>
            </a:r>
          </a:p>
        </p:txBody>
      </p:sp>
    </p:spTree>
    <p:extLst>
      <p:ext uri="{BB962C8B-B14F-4D97-AF65-F5344CB8AC3E}">
        <p14:creationId xmlns:p14="http://schemas.microsoft.com/office/powerpoint/2010/main" val="1594210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Шаговые двигатели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51339"/>
            <a:ext cx="11648090" cy="16396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Шаговый электродвигатель — синхронный бесщёточный электродвигатель с несколькими обмотками, в котором ток, подаваемый в одну из обмоток статора, вызывает фиксацию ротора. Последовательная активация обмоток двигателя вызывает дискретные угловые перемещения (шаги) ротора.</a:t>
            </a: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83DE90-7FF6-44DC-BFEB-29104864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8" y="2226984"/>
            <a:ext cx="6913015" cy="42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0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шагового двигателя 28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BYJ-48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35572"/>
            <a:ext cx="11648090" cy="578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параметры 28BYJ-48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 28BYJ-48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шагового двигателя: Униполярный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питания: 5 В, DC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фазы: 4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Частота: 100 Гц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Сопротивление постоянного тока: 50Ω ± 7% (25 ℃)</a:t>
            </a:r>
          </a:p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Четырех фазный шаговый двигатель (28BYJ-48) — это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бесколлекторный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двигатель, вращение вала осуществляется шагами (дискретное перемещение). На роторе (валу), расположен магнит, а вокруг него расположены катушки, если поочередно подавать ток на эти катушки, создается магнитное поле, которое отталкивает или притягивает магнитный вал, тем самым заставляя двигатель вращаться. Такая конструкция позволяет с большой точностью управлять валом, относительно катушек. Принципиальная схема четырехфазного шагового двигателя 28BYJ-48 приведена далее.</a:t>
            </a:r>
          </a:p>
        </p:txBody>
      </p:sp>
    </p:spTree>
    <p:extLst>
      <p:ext uri="{BB962C8B-B14F-4D97-AF65-F5344CB8AC3E}">
        <p14:creationId xmlns:p14="http://schemas.microsoft.com/office/powerpoint/2010/main" val="313748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4797315"/>
            <a:ext cx="11648090" cy="191879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принципиальной схемы видно, что в двигателе содержится две обмотки, которые в свою очередь разделены на четыре, из-за этого и название 4-х фазный. Центральные отводы катушек подключены вместе и служат для питания двигателя, так-как каждая обмотка подключена к питанию, такие двигатели называют униполярный. На валу 28BYJ-48 расположено 8 магнитов, с чередующими полюсами (то есть, четыре магнита с двумя полюсами).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1DB65C-1E25-4E96-B921-5EA5C52F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98" y="22531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28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D0FD265-A818-450A-9EFF-4A496528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8" y="189186"/>
            <a:ext cx="5743243" cy="30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DEB53-BEA3-4977-86D4-F45619F0CBB9}"/>
              </a:ext>
            </a:extLst>
          </p:cNvPr>
          <p:cNvSpPr txBox="1"/>
          <p:nvPr/>
        </p:nvSpPr>
        <p:spPr>
          <a:xfrm>
            <a:off x="159955" y="3190939"/>
            <a:ext cx="120320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рисунка видно, что внутри расположен редуктор, с примерным передаточным числом в 1:64. Это означает, что двигатель за один оборот осуществляет 4075.7728395 шага. Данный двигатель поддерживает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полушаговый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 и за один полный оборот может совершать 4076 шага, а точнее за 1° делает примерно 11,32 шага. (4076 / 360 = 11,32).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работы: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всего, при использовании шагового двигателя 28BYJ 48, используют два режима подключения.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Полношаговый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 — за 1 такт, ротор делает 1 шаг.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Полушаговый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 — за 1 такт, ротор делает ½ шага.</a:t>
            </a:r>
          </a:p>
          <a:p>
            <a:pPr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переставлена таблица последовательности тактов:</a:t>
            </a:r>
          </a:p>
        </p:txBody>
      </p:sp>
    </p:spTree>
    <p:extLst>
      <p:ext uri="{BB962C8B-B14F-4D97-AF65-F5344CB8AC3E}">
        <p14:creationId xmlns:p14="http://schemas.microsoft.com/office/powerpoint/2010/main" val="120343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шагового двигателя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28BYJ-48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18B9B0-1E0E-4FAE-AA87-E27C3791B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1580051"/>
            <a:ext cx="8216408" cy="51934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1375C-5D22-4838-94CB-35AA25BBD04D}"/>
              </a:ext>
            </a:extLst>
          </p:cNvPr>
          <p:cNvSpPr txBox="1"/>
          <p:nvPr/>
        </p:nvSpPr>
        <p:spPr>
          <a:xfrm>
            <a:off x="299544" y="681037"/>
            <a:ext cx="11666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1950" algn="just"/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Подключаем шаговый двигатель как на схеме ниже. Название работы «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5.3.Stepper_motor</a:t>
            </a:r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079301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A8F78E-7E61-4298-998B-00FD636F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1202818"/>
            <a:ext cx="11689314" cy="44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хронографа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7"/>
            <a:ext cx="11648090" cy="86710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 шаговый двигатель как на схеме ниже. Название работы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5.4.Choronograph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DBED3-99C0-4613-8C44-E03E54A1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3" y="1548141"/>
            <a:ext cx="6428225" cy="50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28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7E4BC-59B1-481B-9374-01786AB4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5" y="830891"/>
            <a:ext cx="11274827" cy="59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681038"/>
            <a:ext cx="11648090" cy="162072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 знаете, никакую нагрузку мощнее светодиода нельзя подключать к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напрямую, особенно двигатели.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да и вообще любой микроконтроллер – логическое устройство, которое может давать только логические сигналы другим устройствам, а те уже могут управлять нагрузкой. Двигатель можно при помощи обычного реле можно просто включать и выключать мотор по команде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состояние).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E715A4-C0EE-40C4-897C-5C921D78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64" y="2301766"/>
            <a:ext cx="7893267" cy="44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8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2F6286-AD13-48B7-AFED-8D55EED4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9" y="367041"/>
            <a:ext cx="8048625" cy="4200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DD078F-CACB-4EBC-996B-CAF6522D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9" y="4728834"/>
            <a:ext cx="6762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173420"/>
            <a:ext cx="11648090" cy="1702676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Полевой транзистор, позволяет управлять скоростью вращения мотора при помощи ШИМ сигнала. При использовании транзистора обязательно нужно ставить диод, для шунтирования индуктивности двигателя. Скорость двигателя можно задавать при помощи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ардуиновской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скорость).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4197A5-0B7D-4EB0-A8D3-73FB2BA0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5" y="1656365"/>
            <a:ext cx="8939048" cy="502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3" y="97112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 помощью транзистора (практика)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5" y="835572"/>
            <a:ext cx="11648090" cy="99322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4.1.Motor_auto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ссылка на код, схему подключения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цоколёвку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транзистора доступны по QR-коду.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BB978-15D8-43F7-B9E7-3878E7DA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1" y="1828800"/>
            <a:ext cx="5248110" cy="46675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A1AE17-7AAA-467F-B121-FDA01AA1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458149"/>
            <a:ext cx="5248110" cy="36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для скетча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4.1.Motor_auto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B998A7-99F3-4B82-8797-04118183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55" y="1037896"/>
            <a:ext cx="5094889" cy="50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9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C96996-99FE-4781-B80C-D1368C8D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" y="780392"/>
            <a:ext cx="5785945" cy="5666647"/>
          </a:xfrm>
          <a:prstGeom prst="rect">
            <a:avLst/>
          </a:pr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8E330C31-EB98-42C0-8584-B4960DC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2551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D219-D309-4ED3-8B67-50F70C6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65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управление скоростью двигателя (практика)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76046-BEFD-4DF8-8239-7CB16ACB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82869"/>
            <a:ext cx="11648090" cy="86710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программу «4.2.Motor_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плату, ссылка на код, схему подключения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цоколёвку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транзистора доступны по QR-коду.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2982A5-9C0E-4B95-812E-2DE2BC8EF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804"/>
            <a:ext cx="6559933" cy="4631967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EBB5390-A2F7-4D51-8694-DEC0CD63A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32" y="2161846"/>
            <a:ext cx="3984078" cy="398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86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1779</Words>
  <Application>Microsoft Office PowerPoint</Application>
  <PresentationFormat>Широкоэкранный</PresentationFormat>
  <Paragraphs>104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 New Roman</vt:lpstr>
      <vt:lpstr>Тема Office</vt:lpstr>
      <vt:lpstr>Двигатели</vt:lpstr>
      <vt:lpstr>Классификация электродвигателей</vt:lpstr>
      <vt:lpstr>Коллекторные двигатели для Arduino</vt:lpstr>
      <vt:lpstr>Подключение</vt:lpstr>
      <vt:lpstr>Презентация PowerPoint</vt:lpstr>
      <vt:lpstr>Управление с помощью транзистора (практика)</vt:lpstr>
      <vt:lpstr>QR-код для скетча «4.1.Motor_auto»</vt:lpstr>
      <vt:lpstr>Код</vt:lpstr>
      <vt:lpstr>Ручное управление скоростью двигателя (практика)</vt:lpstr>
      <vt:lpstr>Код</vt:lpstr>
      <vt:lpstr>Презентация PowerPoint</vt:lpstr>
      <vt:lpstr>Презентация PowerPoint</vt:lpstr>
      <vt:lpstr>Подключение к драйверу (практика)</vt:lpstr>
      <vt:lpstr>Код и его объяснение</vt:lpstr>
      <vt:lpstr>Презентация PowerPoint</vt:lpstr>
      <vt:lpstr>Презентация PowerPoint</vt:lpstr>
      <vt:lpstr>Сервоприводы</vt:lpstr>
      <vt:lpstr>Презентация PowerPoint</vt:lpstr>
      <vt:lpstr>Презентация PowerPoint</vt:lpstr>
      <vt:lpstr>Презентация PowerPoint</vt:lpstr>
      <vt:lpstr>Подключение сервопривода к Ардуино</vt:lpstr>
      <vt:lpstr>Презентация PowerPoint</vt:lpstr>
      <vt:lpstr>Презентация PowerPoint</vt:lpstr>
      <vt:lpstr>Код и его объяснение</vt:lpstr>
      <vt:lpstr>Презентация PowerPoint</vt:lpstr>
      <vt:lpstr>Презентация PowerPoint</vt:lpstr>
      <vt:lpstr>Создание дальномера</vt:lpstr>
      <vt:lpstr>Презентация PowerPoint</vt:lpstr>
      <vt:lpstr>Код и его объяснение</vt:lpstr>
      <vt:lpstr>Презентация PowerPoint</vt:lpstr>
      <vt:lpstr>Презентация PowerPoint</vt:lpstr>
      <vt:lpstr>Шаговые двигатели</vt:lpstr>
      <vt:lpstr>Обзор шагового двигателя 28BYJ-48</vt:lpstr>
      <vt:lpstr>Презентация PowerPoint</vt:lpstr>
      <vt:lpstr>Презентация PowerPoint</vt:lpstr>
      <vt:lpstr>Подключение шагового двигателя 28BYJ-48 </vt:lpstr>
      <vt:lpstr>Код</vt:lpstr>
      <vt:lpstr>Создание хронографа</vt:lpstr>
      <vt:lpstr>Код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Двигатели</dc:title>
  <dc:creator>AnLi</dc:creator>
  <cp:lastModifiedBy>AnLi</cp:lastModifiedBy>
  <cp:revision>8</cp:revision>
  <dcterms:created xsi:type="dcterms:W3CDTF">2021-09-13T04:28:33Z</dcterms:created>
  <dcterms:modified xsi:type="dcterms:W3CDTF">2021-09-23T06:28:43Z</dcterms:modified>
</cp:coreProperties>
</file>