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85" r:id="rId30"/>
    <p:sldId id="278" r:id="rId31"/>
    <p:sldId id="279" r:id="rId32"/>
    <p:sldId id="286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  <p:sldId id="307" r:id="rId49"/>
    <p:sldId id="308" r:id="rId50"/>
    <p:sldId id="314" r:id="rId51"/>
    <p:sldId id="310" r:id="rId52"/>
    <p:sldId id="311" r:id="rId53"/>
    <p:sldId id="312" r:id="rId54"/>
    <p:sldId id="31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  <p14:sldId id="307"/>
            <p14:sldId id="308"/>
            <p14:sldId id="314"/>
            <p14:sldId id="310"/>
            <p14:sldId id="311"/>
            <p14:sldId id="312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fajly-v-python-vvod-vyvo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3" y="44205"/>
            <a:ext cx="8954815" cy="68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781706" y="3730407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(Конструкция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try - except)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это то, что может непредвиденно возникнуть в ходе работы программы.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такое случиться, то программа просто перестанет работать или же вовсе выключиться. Чтобы такого не допустить вам всегда стоит добавлять исключения при работе с различными вещами.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хотите что-то вписать файл, но для начала его необходимо открыть, в противном случае (файл не существует или уже открыт) осуществляется переход к альтернативному действию.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Полное описание исключений можно найти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https://docs.python.org/3/tutorial/errors.html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52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1" y="356149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7849"/>
            <a:ext cx="10891345" cy="12953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Описание ошибок можно брать прямо из консоли при их случайном или намеренном выводе.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FDADCF-8F78-40AA-8A55-09775CCD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99954"/>
            <a:ext cx="594097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"Вы ввели не число"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E51A63-7132-4B22-85DA-0556C98A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68993"/>
            <a:ext cx="1100170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ZeroDivisionError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3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NameError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</a:rPr>
              <a:t>'2'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TypeError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производит расчёт 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x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 отработкой исключения по типу данных и делению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2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 это распространенная вещь в программировании. Нам постоянно что-то надо сохранять или же брать информацию из сохраненных документов.</a:t>
            </a:r>
          </a:p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 началом работы с любым текстовым документом важно изначально открыть сам документ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При этом, если его не будет, то это вызовет ошибку. По этой причине, всегда стоит оформлять открытие документов при помощи исключений или же при помощи метода 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with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..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as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574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2146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открытия файла существует функция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open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которая открывает файл разными способами. Вот все возможные типы открытия файла: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72D21-2AC1-4CEE-9866-1B37DC1C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0" y="1518451"/>
            <a:ext cx="11173161" cy="52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7272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41146"/>
            <a:ext cx="10891345" cy="3565552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записи текста в файл существует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write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для чтения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После того, как с файлом была закончена работа его обязательно необходимо закрыть. Это делается при помощи метода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close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Подробнее можно прочитать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https://pythonru.com/osnovy/fajly-v-python-vvod-vyvod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кода: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844003-66F5-42AB-B454-E2791C5D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1" y="4061908"/>
            <a:ext cx="112105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'D:/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Community Edition 2022.2.2/Projects2/text.txt'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it's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BA3F745-DC50-4A99-96F5-BD8BDD54EA9B}"/>
              </a:ext>
            </a:extLst>
          </p:cNvPr>
          <p:cNvSpPr txBox="1">
            <a:spLocks/>
          </p:cNvSpPr>
          <p:nvPr/>
        </p:nvSpPr>
        <p:spPr>
          <a:xfrm>
            <a:off x="240424" y="5630176"/>
            <a:ext cx="10891345" cy="110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 нахождения файла в директории проекта полный путь прописывать не нужно. </a:t>
            </a:r>
          </a:p>
        </p:txBody>
      </p:sp>
    </p:spTree>
    <p:extLst>
      <p:ext uri="{BB962C8B-B14F-4D97-AF65-F5344CB8AC3E}">
        <p14:creationId xmlns:p14="http://schemas.microsoft.com/office/powerpoint/2010/main" val="9881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401235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скрипт выводящий в текстовый файл значение синуса от 0 до 180 градусов. Вывод должен быть отформатирован в читабельный текст.</a:t>
            </a:r>
          </a:p>
          <a:p>
            <a:pPr marL="0" indent="36195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 можно посчитать при помощи библиотеки 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расчёт производится в радианах так что не забудьте это учесть.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Округлить вывод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синуса до 3-х знаков после запятой</a:t>
            </a: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Используйте встроенную функцию </a:t>
            </a:r>
            <a:r>
              <a:rPr lang="en-US" sz="24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round()</a:t>
            </a:r>
            <a:endParaRPr lang="ru-RU" sz="24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595</TotalTime>
  <Words>4195</Words>
  <Application>Microsoft Office PowerPoint</Application>
  <PresentationFormat>Широкоэкранный</PresentationFormat>
  <Paragraphs>390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ui-monospace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  <vt:lpstr>Исключения (Конструкция try - except)</vt:lpstr>
      <vt:lpstr>Пример конструкции</vt:lpstr>
      <vt:lpstr>Практическое задание</vt:lpstr>
      <vt:lpstr>Работа с файлами</vt:lpstr>
      <vt:lpstr>Работа с файлами</vt:lpstr>
      <vt:lpstr>Работа с файлами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40</cp:revision>
  <dcterms:created xsi:type="dcterms:W3CDTF">2023-05-26T17:57:06Z</dcterms:created>
  <dcterms:modified xsi:type="dcterms:W3CDTF">2023-10-04T13:01:59Z</dcterms:modified>
</cp:coreProperties>
</file>