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85" r:id="rId30"/>
    <p:sldId id="278" r:id="rId31"/>
    <p:sldId id="279" r:id="rId32"/>
    <p:sldId id="286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17146"/>
            <a:ext cx="8907518" cy="67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271955" y="3769290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479</TotalTime>
  <Words>3653</Words>
  <Application>Microsoft Office PowerPoint</Application>
  <PresentationFormat>Широкоэкранный</PresentationFormat>
  <Paragraphs>348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34</cp:revision>
  <dcterms:created xsi:type="dcterms:W3CDTF">2023-05-26T17:57:06Z</dcterms:created>
  <dcterms:modified xsi:type="dcterms:W3CDTF">2023-06-16T05:29:24Z</dcterms:modified>
</cp:coreProperties>
</file>