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Лисовская" initials="ТЛ" lastIdx="0" clrIdx="0">
    <p:extLst>
      <p:ext uri="{19B8F6BF-5375-455C-9EA6-DF929625EA0E}">
        <p15:presenceInfo xmlns:p15="http://schemas.microsoft.com/office/powerpoint/2012/main" userId="fa3fb212ab0c8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2" autoAdjust="0"/>
  </p:normalViewPr>
  <p:slideViewPr>
    <p:cSldViewPr snapToGrid="0">
      <p:cViewPr varScale="1">
        <p:scale>
          <a:sx n="50" d="100"/>
          <a:sy n="50" d="100"/>
        </p:scale>
        <p:origin x="4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2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0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0067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650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5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9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7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3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sz="44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Машинное обучение</a:t>
            </a:r>
            <a:br>
              <a:rPr lang="ru-RU" sz="44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Лекция 3. Дерево решений</a:t>
            </a:r>
            <a:endParaRPr lang="ru-RU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Преподаватель кафедры </a:t>
            </a:r>
            <a:r>
              <a:rPr lang="ru-RU" dirty="0" err="1" smtClean="0"/>
              <a:t>МиА</a:t>
            </a:r>
            <a:r>
              <a:rPr lang="ru-RU" dirty="0" smtClean="0"/>
              <a:t> – Лисовская Татьяна Александровна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569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0499"/>
            <a:ext cx="11038416" cy="118109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Код для обучения дерева и </a:t>
            </a:r>
            <a:r>
              <a:rPr lang="ru-RU" sz="2800" dirty="0" err="1" smtClean="0">
                <a:solidFill>
                  <a:schemeClr val="tx1"/>
                </a:solidFill>
              </a:rPr>
              <a:t>отрисовки</a:t>
            </a:r>
            <a:r>
              <a:rPr lang="ru-RU" sz="2800" dirty="0" smtClean="0">
                <a:solidFill>
                  <a:schemeClr val="tx1"/>
                </a:solidFill>
              </a:rPr>
              <a:t> его разделяющей границы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1598"/>
            <a:ext cx="8596668" cy="506730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7381" t="26635" r="13094" b="12772"/>
          <a:stretch/>
        </p:blipFill>
        <p:spPr>
          <a:xfrm>
            <a:off x="677333" y="609599"/>
            <a:ext cx="6633011" cy="60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0499"/>
            <a:ext cx="11038416" cy="118109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Графическое представление полученного дерева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1598"/>
            <a:ext cx="8596668" cy="506730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047" t="40693" r="11191" b="23267"/>
          <a:stretch/>
        </p:blipFill>
        <p:spPr>
          <a:xfrm>
            <a:off x="533399" y="819146"/>
            <a:ext cx="9054827" cy="46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00" y="186266"/>
            <a:ext cx="8596668" cy="6604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Дерево решений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70000"/>
            <a:ext cx="6959599" cy="53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00" y="186266"/>
            <a:ext cx="8596668" cy="6604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Энтропия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6194" t="64444" r="45452" b="26173"/>
          <a:stretch/>
        </p:blipFill>
        <p:spPr>
          <a:xfrm>
            <a:off x="3132665" y="1337733"/>
            <a:ext cx="3928535" cy="14083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67" y="2746076"/>
            <a:ext cx="8215801" cy="4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653" t="55802" r="21646" b="21729"/>
          <a:stretch/>
        </p:blipFill>
        <p:spPr>
          <a:xfrm>
            <a:off x="205520" y="169334"/>
            <a:ext cx="8478383" cy="27262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1914" t="31852" r="43435" b="58765"/>
          <a:stretch/>
        </p:blipFill>
        <p:spPr>
          <a:xfrm>
            <a:off x="2799532" y="2895601"/>
            <a:ext cx="3290357" cy="9651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1481" t="59012" r="31275" b="32346"/>
          <a:stretch/>
        </p:blipFill>
        <p:spPr>
          <a:xfrm>
            <a:off x="2133600" y="3860773"/>
            <a:ext cx="5383833" cy="8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68008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8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95" t="35555" r="43313" b="42222"/>
          <a:stretch/>
        </p:blipFill>
        <p:spPr>
          <a:xfrm>
            <a:off x="694244" y="1039811"/>
            <a:ext cx="8562848" cy="39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8800" y="186266"/>
            <a:ext cx="8596668" cy="6604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Неопределенность Джини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5" y="1031332"/>
            <a:ext cx="2546106" cy="88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332" y="122185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Неопределенность Джини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9332" y="206263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 классификации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47620" t="60588" r="35823" b="35790"/>
          <a:stretch/>
        </p:blipFill>
        <p:spPr>
          <a:xfrm>
            <a:off x="3333503" y="2098648"/>
            <a:ext cx="2630878" cy="6233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7469" t="47160" r="26193" b="39507"/>
          <a:stretch/>
        </p:blipFill>
        <p:spPr>
          <a:xfrm>
            <a:off x="799790" y="3064327"/>
            <a:ext cx="8355678" cy="18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7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8800" y="186266"/>
            <a:ext cx="8596668" cy="6604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Построение графиков </a:t>
            </a:r>
            <a:r>
              <a:rPr lang="ru-RU" dirty="0" smtClean="0">
                <a:solidFill>
                  <a:schemeClr val="tx1"/>
                </a:solidFill>
              </a:rPr>
              <a:t>функций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865" t="50864" r="45453" b="27408"/>
          <a:stretch/>
        </p:blipFill>
        <p:spPr>
          <a:xfrm>
            <a:off x="150476" y="846666"/>
            <a:ext cx="5318991" cy="25718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46" y="3597275"/>
            <a:ext cx="6200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74295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Пример</a:t>
            </a:r>
            <a:r>
              <a:rPr lang="ru-RU" dirty="0" smtClean="0"/>
              <a:t> </a:t>
            </a:r>
            <a:r>
              <a:rPr lang="ru-RU" dirty="0">
                <a:solidFill>
                  <a:schemeClr val="tx1"/>
                </a:solidFill>
              </a:rPr>
              <a:t>построения дерева решений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33450"/>
            <a:ext cx="8596668" cy="5107913"/>
          </a:xfrm>
        </p:spPr>
        <p:txBody>
          <a:bodyPr/>
          <a:lstStyle/>
          <a:p>
            <a:r>
              <a:rPr lang="ru-RU" dirty="0" smtClean="0"/>
              <a:t>1. Генерация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2.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666" t="61683" r="27143" b="21090"/>
          <a:stretch/>
        </p:blipFill>
        <p:spPr>
          <a:xfrm>
            <a:off x="1066800" y="1371599"/>
            <a:ext cx="7609050" cy="23812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856" t="81881" r="20477" b="9010"/>
          <a:stretch/>
        </p:blipFill>
        <p:spPr>
          <a:xfrm>
            <a:off x="1066799" y="4190999"/>
            <a:ext cx="8476419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430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1262</TotalTime>
  <Words>44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Light Condensed</vt:lpstr>
      <vt:lpstr>Trebuchet MS</vt:lpstr>
      <vt:lpstr>Wingdings 3</vt:lpstr>
      <vt:lpstr>Грань</vt:lpstr>
      <vt:lpstr>Машинное обучение Лекция 3. Дерево решений</vt:lpstr>
      <vt:lpstr>Дерево решений</vt:lpstr>
      <vt:lpstr>Энтропия</vt:lpstr>
      <vt:lpstr>Презентация PowerPoint</vt:lpstr>
      <vt:lpstr>Презентация PowerPoint</vt:lpstr>
      <vt:lpstr>Презентация PowerPoint</vt:lpstr>
      <vt:lpstr>Неопределенность Джини</vt:lpstr>
      <vt:lpstr>Построение графиков функций</vt:lpstr>
      <vt:lpstr>Пример построения дерева решений</vt:lpstr>
      <vt:lpstr>Код для обучения дерева и отрисовки его разделяющей границы</vt:lpstr>
      <vt:lpstr>Графическое представление полученного дерева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Лекция 1. Введение</dc:title>
  <dc:creator>Татьяна Лисовская</dc:creator>
  <cp:lastModifiedBy>admin</cp:lastModifiedBy>
  <cp:revision>49</cp:revision>
  <dcterms:created xsi:type="dcterms:W3CDTF">2020-08-25T12:02:07Z</dcterms:created>
  <dcterms:modified xsi:type="dcterms:W3CDTF">2020-10-01T04:41:30Z</dcterms:modified>
</cp:coreProperties>
</file>