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4" r:id="rId7"/>
    <p:sldId id="265" r:id="rId8"/>
    <p:sldId id="260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0654-806B-414A-8BC1-DC8B96CB197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A638-1A1C-474F-B9A1-8A33D3276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4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07BC99-D6A3-E94C-9DB0-4343FFD8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B19FA-A6DA-DE45-952C-40BF9EB6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35AC-D5D3-6E49-9050-F7E68C2E7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C27B-84A3-DE48-A52C-6168683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5C86-027D-497B-88E8-3CAF721B872B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DA0E-4B0E-7A42-8C4B-397E3BD5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6E5-9BBE-3140-A31D-9B2660E9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F4777-3017-5145-B68A-19F527DCEA0D}"/>
              </a:ext>
            </a:extLst>
          </p:cNvPr>
          <p:cNvSpPr/>
          <p:nvPr/>
        </p:nvSpPr>
        <p:spPr>
          <a:xfrm>
            <a:off x="1524000" y="2001838"/>
            <a:ext cx="9144000" cy="285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B832B-0F98-4947-8945-E22C6F9D0392}"/>
              </a:ext>
            </a:extLst>
          </p:cNvPr>
          <p:cNvSpPr/>
          <p:nvPr/>
        </p:nvSpPr>
        <p:spPr>
          <a:xfrm>
            <a:off x="1403267" y="1800635"/>
            <a:ext cx="9391404" cy="3261261"/>
          </a:xfrm>
          <a:prstGeom prst="rect">
            <a:avLst/>
          </a:prstGeom>
          <a:noFill/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9391404"/>
                      <a:gd name="connsiteY0" fmla="*/ 0 h 3261261"/>
                      <a:gd name="connsiteX1" fmla="*/ 9391404 w 9391404"/>
                      <a:gd name="connsiteY1" fmla="*/ 0 h 3261261"/>
                      <a:gd name="connsiteX2" fmla="*/ 9391404 w 9391404"/>
                      <a:gd name="connsiteY2" fmla="*/ 3261261 h 3261261"/>
                      <a:gd name="connsiteX3" fmla="*/ 0 w 9391404"/>
                      <a:gd name="connsiteY3" fmla="*/ 3261261 h 3261261"/>
                      <a:gd name="connsiteX4" fmla="*/ 0 w 9391404"/>
                      <a:gd name="connsiteY4" fmla="*/ 0 h 326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91404" h="3261261" extrusionOk="0">
                        <a:moveTo>
                          <a:pt x="0" y="0"/>
                        </a:moveTo>
                        <a:cubicBezTo>
                          <a:pt x="1474089" y="85907"/>
                          <a:pt x="6267633" y="-138608"/>
                          <a:pt x="9391404" y="0"/>
                        </a:cubicBezTo>
                        <a:cubicBezTo>
                          <a:pt x="9534710" y="634982"/>
                          <a:pt x="9261434" y="1927034"/>
                          <a:pt x="9391404" y="3261261"/>
                        </a:cubicBezTo>
                        <a:cubicBezTo>
                          <a:pt x="5846522" y="3148526"/>
                          <a:pt x="3752529" y="3100821"/>
                          <a:pt x="0" y="3261261"/>
                        </a:cubicBezTo>
                        <a:cubicBezTo>
                          <a:pt x="91656" y="2668441"/>
                          <a:pt x="-79022" y="10034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655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3D4-864B-C741-9E2D-FD45512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5E84-D2C0-CC4F-9827-0DC8AF17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0F8D-4D2B-F946-9EEC-9F7F18C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DF68-D913-4FA2-AA23-49BBEA123199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811E-AD75-D24C-BEE7-ADC4E51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FA33-6414-3C45-B38F-49F73195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405CC-C84E-E64E-A919-4D54E569C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BAC0-95B5-FF48-9D89-E09FFB78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D343-D815-1B40-8717-7354A6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4290-9A7F-429C-8F99-062324EB0A42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6892-FAC6-2F4F-A49E-A501B59C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C5A-B53B-3B4B-B10B-584FBDBE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D652-610A-2A43-A443-22C5239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6F1E-2B3F-554B-8B15-2BCFEAF8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E1AF-D986-AD45-B770-9D71733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6FCB-4F73-48BA-A67F-34313000599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69A7-3F45-5249-A342-856CEDB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C20C-10B2-5A40-93A3-FABC811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5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D9DB-EC0B-7F46-8D95-E0B39E0C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9C98-8F6A-6146-98D5-E3CA4ACE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DF6E-58A2-174D-90CC-AD56E69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7142-DE96-43FF-9AA1-4598E6225548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75A7-CA1F-9A4E-B18F-C6A5F61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8D76-8E96-AD46-8593-048C2E2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EFC-B9E2-7142-A5A4-0EF918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349D-C98F-6942-81D5-FF9DF73C4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5B43-ED3C-F648-942A-E0ABDFC5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F572-24B0-8540-B985-13F7672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FF50-12CD-4B7E-9E1B-4A2CFCDD661C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8E92-AC66-7746-AD47-F5BB0F44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02DF-1D39-EA4A-B8E5-73347AA7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88AC-99AB-F040-AA37-25B56994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5F3E-22B3-BF4D-AD26-8A9A01ED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E5E0-4EB7-EE4E-83D3-83A9A464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D1D2D-17A7-5D4C-998B-33A1DC29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E47A8-56D3-D349-B14B-5A009DC5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85BB7-3923-4B49-B434-D190EDD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E8D0-34E1-4E7A-83BC-66D998D41172}" type="datetime1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A15F-7F3B-5A4D-8CD7-10597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2A44-1A37-3741-A93D-BC51D63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FFB9-A4A8-344A-917F-FA493BB5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66350-F0B3-6249-BF69-A251C462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731-75D1-4D60-A2ED-330C9F896D23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5173-B306-2041-B0D0-90BCA03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54F8-E712-854F-8AB0-87B0E85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98E44-6C01-B840-985B-D4088FB8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EE5-69FA-4731-A4FF-140ED02E309A}" type="datetime1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4B349-0A46-AE48-977A-668A6B82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55DB-F987-CC48-8326-C3FD065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6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1CA5-F389-4846-879D-50A896E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232-1E8F-784F-BA33-80DAD25E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E6B60-977B-7C4A-97C9-F7ADFB8D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06D9-BEF9-A64E-B1FA-FAE00CF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B4C-74FC-4576-ADE7-D3409C2A4A36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8DF0-35EB-354C-A8B6-113DC255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BD92-683D-394E-A914-3804E7C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F0A7-D332-8548-80DF-C4DD45B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D3CE3-2AC3-1142-A583-EB09EE675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F4A87-8272-B44E-B8D0-281C7C80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A59C-575A-7D4F-AA1E-BDEE08CA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54D-3DCE-4226-A637-604480B76990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819-4641-DA43-A1CA-18AE6DA1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51F2-77A6-7E45-90B2-0CFE4D5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68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26225-E0A5-8946-9193-FF1268C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453-9B44-D14D-8AEF-9FB8733C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003B-141A-714C-960A-819198A6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746E-FB58-4D9C-A817-DD2B81FCCFB8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E592-AA09-3541-9328-1A977BDE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C73E-A3CD-0742-A367-57B4848A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7121-AC0C-9E4E-8393-468FA44C5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8D683A-5758-B34C-A0D1-F0F34D18A53D}"/>
              </a:ext>
            </a:extLst>
          </p:cNvPr>
          <p:cNvSpPr/>
          <p:nvPr/>
        </p:nvSpPr>
        <p:spPr>
          <a:xfrm>
            <a:off x="374073" y="365125"/>
            <a:ext cx="11443854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2D4A9-266A-7842-B876-ACF3CDD65684}"/>
              </a:ext>
            </a:extLst>
          </p:cNvPr>
          <p:cNvSpPr/>
          <p:nvPr/>
        </p:nvSpPr>
        <p:spPr>
          <a:xfrm>
            <a:off x="168234" y="168976"/>
            <a:ext cx="11790218" cy="6552499"/>
          </a:xfrm>
          <a:prstGeom prst="rect">
            <a:avLst/>
          </a:prstGeom>
          <a:noFill/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11790218"/>
                      <a:gd name="connsiteY0" fmla="*/ 0 h 6552499"/>
                      <a:gd name="connsiteX1" fmla="*/ 11790218 w 11790218"/>
                      <a:gd name="connsiteY1" fmla="*/ 0 h 6552499"/>
                      <a:gd name="connsiteX2" fmla="*/ 11790218 w 11790218"/>
                      <a:gd name="connsiteY2" fmla="*/ 6552499 h 6552499"/>
                      <a:gd name="connsiteX3" fmla="*/ 0 w 11790218"/>
                      <a:gd name="connsiteY3" fmla="*/ 6552499 h 6552499"/>
                      <a:gd name="connsiteX4" fmla="*/ 0 w 11790218"/>
                      <a:gd name="connsiteY4" fmla="*/ 0 h 6552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90218" h="6552499" extrusionOk="0">
                        <a:moveTo>
                          <a:pt x="0" y="0"/>
                        </a:moveTo>
                        <a:cubicBezTo>
                          <a:pt x="2722863" y="85907"/>
                          <a:pt x="8699844" y="-138608"/>
                          <a:pt x="11790218" y="0"/>
                        </a:cubicBezTo>
                        <a:cubicBezTo>
                          <a:pt x="11933524" y="1983314"/>
                          <a:pt x="11660248" y="5033102"/>
                          <a:pt x="11790218" y="6552499"/>
                        </a:cubicBezTo>
                        <a:cubicBezTo>
                          <a:pt x="6194384" y="6439764"/>
                          <a:pt x="3743816" y="6392059"/>
                          <a:pt x="0" y="6552499"/>
                        </a:cubicBezTo>
                        <a:cubicBezTo>
                          <a:pt x="91656" y="3714418"/>
                          <a:pt x="-79022" y="25145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23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6/qdatetimeedi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6/widget-classes.html" TargetMode="External"/><Relationship Id="rId2" Type="http://schemas.openxmlformats.org/officeDocument/2006/relationships/hyperlink" Target="https://build-system.fman.io/qt-designer-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articles/586730/" TargetMode="External"/><Relationship Id="rId5" Type="http://schemas.openxmlformats.org/officeDocument/2006/relationships/hyperlink" Target="https://www.pythontutorial.net/pyqt/qt-designer/" TargetMode="External"/><Relationship Id="rId4" Type="http://schemas.openxmlformats.org/officeDocument/2006/relationships/hyperlink" Target="https://www.youtube.com/watch?v=VGv7qOlzzgQ&amp;t=7s&amp;ab_channel=%D0%97%D0%B0%D0%BC%D0%B5%D1%82%D0%BA%D0%B8%D0%90%D1%80%D0%B4%D1%83%D0%B8%D0%BD%D1%89%D0%B8%D0%BA%D0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oc.qt.io/qt-6/widget-class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B2E4E-79B8-4DF3-872D-B8759EC4D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4. Разработка программ с интерфейсом на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E6D25F-D132-46B1-8E8C-8AF2AB72E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Лисов Андрей Анатольевич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ЭпМЭМ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3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663388"/>
            <a:ext cx="5190565" cy="5755341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Добавим виджет для отображения графики –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 (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GraphLabel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также подготовим небольшое изображение. После растягивания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можно немного изменить его представление – добавить текст, рамки (свойства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Qframe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frameShape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box).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Добавим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 Box (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checkGraph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для включения и выключения графики в будущем.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8. Добавим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textBrowser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для вывода текста (имя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textBrowser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и кнопку для очистки содержимого (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ClearButt_2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9. Сохраним интерфейс в папку с проектом и запустим скрипт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InterfaceTemplate.py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18A22D-489D-4FEB-BA30-A3F70A5E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2" y="757518"/>
            <a:ext cx="58007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Конвертирование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в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нам во-первых понадобится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PySide6,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установки: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PySide6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не делали файл ресурсов 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кастомные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иконки, изображения, ссылки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то в терминале нужно ввести команду:</a:t>
            </a:r>
          </a:p>
          <a:p>
            <a:pPr marL="0" indent="0" algn="ctr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pyside6-uic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"название интерфейса.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«название файла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pyside6-uic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design.ui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design.py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противном случае сначала конвертируем файл ресурсов:</a:t>
            </a:r>
          </a:p>
          <a:p>
            <a:pPr marL="0" indent="0" algn="ctr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pyside6-rcc "название файла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ресурсов.qrc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&gt; "название файла ресурсов_rc.py"</a:t>
            </a: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pyside6-rcc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files.qrc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files_rc.py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импортируем полученный скрипт и обращаемся к его объектам как обычно.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0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Задание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3756211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Дополнить ранее созданный интерфейс отображением текущего времени при нажатии кнопки «Печать».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При помощи виджета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Edit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отобразить текущее время к окне.</a:t>
            </a:r>
          </a:p>
          <a:p>
            <a:pPr marL="0" indent="268288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Подсказки: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-для работы со временем использовать библиотеку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Edit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наследуемый объект;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если всё равно сложно найти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Edit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https://doc.qt.io/qt-6/qdatetimeedit.html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5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Предподготовка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Установить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Qt Designer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», ссылка: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https://build-system.fman.io/qt-designer-download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Установить библиотеку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PyQt6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(или иную последнюю версию), команда для установки:</a:t>
            </a: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pip install PyQt6 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Документация к библиотеке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https://doc.qt.io/qt-6/widget-classes.html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Дополнительные материалы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Краткий </a:t>
            </a:r>
            <a:r>
              <a:rPr lang="ru-RU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туториал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по работе с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Qt Designer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(для навигации по видео можно использовать встроенные главы):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https://www.youtube.com/watch?v=VGv7qOlzzgQ&amp;t=7s&amp;ab_channel=%D0%97%D0%B0%D0%BC%D0%B5%D1%82%D0%BA%D0%B8%D0%90%D1%80%D0%B4%D1%83%D0%B8%D0%BD%D1%89%D0%B8%D0%BA%D0%B0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Пример создания окна авторизации: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https://www.pythontutorial.net/pyqt/qt-designer/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Пример создания калькулятора: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https://habr.com/ru/articles/586730/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72614-CCEC-4DB9-B4D1-7AD39925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4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окон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A0A9A76-991A-45E8-8FFE-E8393B0810F4}"/>
              </a:ext>
            </a:extLst>
          </p:cNvPr>
          <p:cNvSpPr txBox="1">
            <a:spLocks/>
          </p:cNvSpPr>
          <p:nvPr/>
        </p:nvSpPr>
        <p:spPr>
          <a:xfrm>
            <a:off x="685800" y="752448"/>
            <a:ext cx="4798972" cy="54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создавать интерфейсы для программ, написанных на языке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268288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программы всплывает окно справа.</a:t>
            </a:r>
          </a:p>
          <a:p>
            <a:pPr marL="0" indent="268288" algn="just">
              <a:buNone/>
            </a:pP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Всего можно создать 3 основных вида этих окон: диалоговые окна с выбором действий (Да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Нет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Закрыть), основное окно программы и виджет – это небольшое окно, которое например может применяться при авторизации пользователя и запускать то или иное окно в зависимости от введённых данных.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E906BE-8F2B-4926-9B4F-2D666114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79" y="913132"/>
            <a:ext cx="5563721" cy="5186895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D5AFF22-038F-41E7-A296-56A26B6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7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D564D-C543-47DE-9A37-0E94D785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D9B43-EC2F-48F3-BDA2-C1BCE5925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1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интерфейса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64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функций без программирования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E023B-A54F-47F5-A362-94DD8F07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5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5251999-FEAA-44CE-A543-CACDB8CD3FDB}"/>
              </a:ext>
            </a:extLst>
          </p:cNvPr>
          <p:cNvSpPr txBox="1">
            <a:spLocks/>
          </p:cNvSpPr>
          <p:nvPr/>
        </p:nvSpPr>
        <p:spPr>
          <a:xfrm>
            <a:off x="551325" y="885771"/>
            <a:ext cx="6267450" cy="54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случае, когда кнопка или иной объект отвечает за простое действие (очистить, установить значение, удалить и т.п.), то можно воспользоваться встроенным редактором сигнала и слотов (рисунок справа). Добавление происходит при помощи значка «+» (рисунок справа).</a:t>
            </a:r>
          </a:p>
          <a:p>
            <a:pPr marL="0" indent="268288" algn="just">
              <a:buNone/>
            </a:pP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Сигнал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это событие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что поступает от объекта (например нажатие кнопки), а </a:t>
            </a: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слот – то, что происходит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с этим объектом, то есть действие над ним.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 рисунках справа показан результат работы функции выше. При нажатии кнопки, поле времени очищается.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A0499-6D27-49E1-BCEE-04665857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85" y="3585269"/>
            <a:ext cx="4114800" cy="13620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BA75A3-3416-4EC6-BDB8-F83639B2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85" y="5064025"/>
            <a:ext cx="4114800" cy="1362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FC2ABC-26DE-4FA6-B379-8992656AF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85" y="851648"/>
            <a:ext cx="48768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1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Работа с документацией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9"/>
            <a:ext cx="11214847" cy="2577352"/>
          </a:xfrm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https://doc.qt.io/qt-6/widget-classes.html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Прежде, чем начать работу следует пояснить, что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работающая по принципам объектно-ориентированного программирования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значит, что вы не всегда сможете найти слоты, сигналы и функции к интересующему виджету с главной страницы по причине того, что требуемый объект является не родительским, а дочерним 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родителя.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textBrowser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его нет на главной странице и следует искать через поиск: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E244AF-6080-425B-9C27-3AB57EA6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17" y="3275098"/>
            <a:ext cx="4886605" cy="30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8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Работа с документацией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1120587"/>
          </a:xfrm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Перейдя на страницу, вы скорее всего не обнаружите интересующую вас функцию, сигнал или слот, тогда в это случае следует обратить внимание на то от какого класса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textBrowser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 свойства: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8DA275-A9E4-4047-BB97-ECFB31E6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1" y="1894469"/>
            <a:ext cx="3944470" cy="261756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AB88060-3F02-452C-8973-7CA79CA23F26}"/>
              </a:ext>
            </a:extLst>
          </p:cNvPr>
          <p:cNvSpPr txBox="1">
            <a:spLocks/>
          </p:cNvSpPr>
          <p:nvPr/>
        </p:nvSpPr>
        <p:spPr>
          <a:xfrm>
            <a:off x="488576" y="4675469"/>
            <a:ext cx="11214847" cy="112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Перейдя по ссылке вы уже скорее всего обнаружите требуемые слоты, сигналы и функции. В противном случае двигайтесь по родителям выше.</a:t>
            </a:r>
          </a:p>
        </p:txBody>
      </p:sp>
    </p:spTree>
    <p:extLst>
      <p:ext uri="{BB962C8B-B14F-4D97-AF65-F5344CB8AC3E}">
        <p14:creationId xmlns:p14="http://schemas.microsoft.com/office/powerpoint/2010/main" val="18966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разработки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без перевода в 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8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159E574-2F5D-478E-BB5F-0EEF8F1E898F}"/>
              </a:ext>
            </a:extLst>
          </p:cNvPr>
          <p:cNvSpPr txBox="1">
            <a:spLocks/>
          </p:cNvSpPr>
          <p:nvPr/>
        </p:nvSpPr>
        <p:spPr>
          <a:xfrm>
            <a:off x="685800" y="742923"/>
            <a:ext cx="11096624" cy="307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Задание: разработать окно, в котором вводится в специальное поле вводится ФИО, есть кнопки действий: отправить данные, считать данные; есть место для отображения графики.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Открываем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Qt Designer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выбираем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Window</a:t>
            </a:r>
            <a:endParaRPr lang="ru-RU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При помощи инструмента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Vertical Layout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создадим область для ФИО (выравнивание по горизонтали)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При помощи инструмента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создадим надписи и изменим шрифт, можно дать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уникальное название в поле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objectName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инспекторе, но это не обязательно.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1B87C0-0B30-4E4B-BADF-EF1CE4FE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46" y="3819525"/>
            <a:ext cx="94107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9</a:t>
            </a:fld>
            <a:endParaRPr lang="ru-RU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893EACC-8C10-4D01-8320-316843E5638A}"/>
              </a:ext>
            </a:extLst>
          </p:cNvPr>
          <p:cNvSpPr txBox="1">
            <a:spLocks/>
          </p:cNvSpPr>
          <p:nvPr/>
        </p:nvSpPr>
        <p:spPr>
          <a:xfrm>
            <a:off x="547688" y="410136"/>
            <a:ext cx="11096624" cy="83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Далее, используя инструмент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 Edit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(Input Widgets)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и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Vertical Layout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создать структуру ниже: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91836-F0E5-4610-9E6C-2C6AF41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13" y="1057836"/>
            <a:ext cx="4830310" cy="1495452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154D7F9-4404-46B1-937C-44833D034B18}"/>
              </a:ext>
            </a:extLst>
          </p:cNvPr>
          <p:cNvSpPr txBox="1">
            <a:spLocks/>
          </p:cNvSpPr>
          <p:nvPr/>
        </p:nvSpPr>
        <p:spPr>
          <a:xfrm>
            <a:off x="409576" y="2677100"/>
            <a:ext cx="11096624" cy="188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Дать каждому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 Edit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уникальное имя (например,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LastNameValue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NameValue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MiddleNameValue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indent="266700" algn="just"/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Добавим кнопку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Push Button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для печати введённых данных в консоль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отредактируем свойства, добавим уникальное имя (например,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PrintButt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добавим также кнопку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удаления введённых данных (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ClearButt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C2F09F-42B0-4871-B8E4-B0779FC74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52" y="4478899"/>
            <a:ext cx="4846748" cy="17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1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A8C60FFA-7669-433B-AAAD-852587A82913}" vid="{3E4E00FC-CA8D-497E-BF35-717257DCA47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83</TotalTime>
  <Words>1020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Тема1</vt:lpstr>
      <vt:lpstr>Модуль 4. Разработка программ с интерфейсом на Python</vt:lpstr>
      <vt:lpstr>Предподготовка</vt:lpstr>
      <vt:lpstr>Внешний вид окон Qt Designer</vt:lpstr>
      <vt:lpstr>Обзор интерфейса Qt Designer</vt:lpstr>
      <vt:lpstr>Задание функций без программирования</vt:lpstr>
      <vt:lpstr>Работа с документацией</vt:lpstr>
      <vt:lpstr>Работа с документацией</vt:lpstr>
      <vt:lpstr>Пример разработки ui-интерфейса без перевода в *.py-файл</vt:lpstr>
      <vt:lpstr>Презентация PowerPoint</vt:lpstr>
      <vt:lpstr>Презентация PowerPoint</vt:lpstr>
      <vt:lpstr>Конвертирование .ui в .py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4. Разработка программ с интерфейсом на Python</dc:title>
  <dc:creator>Андрей</dc:creator>
  <cp:lastModifiedBy>Андрей</cp:lastModifiedBy>
  <cp:revision>6</cp:revision>
  <dcterms:created xsi:type="dcterms:W3CDTF">2024-01-18T06:55:03Z</dcterms:created>
  <dcterms:modified xsi:type="dcterms:W3CDTF">2024-01-18T08:19:55Z</dcterms:modified>
</cp:coreProperties>
</file>