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2" r:id="rId19"/>
    <p:sldId id="276" r:id="rId20"/>
    <p:sldId id="278" r:id="rId21"/>
    <p:sldId id="277" r:id="rId22"/>
    <p:sldId id="279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75" d="100"/>
          <a:sy n="75" d="100"/>
        </p:scale>
        <p:origin x="15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8/8/2019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Списки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9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элементов в список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136392"/>
          </a:xfrm>
        </p:spPr>
        <p:txBody>
          <a:bodyPr/>
          <a:lstStyle/>
          <a:p>
            <a:r>
              <a:rPr lang="en-US" dirty="0"/>
              <a:t>motorcycles</a:t>
            </a:r>
            <a:r>
              <a:rPr lang="ru-RU" dirty="0"/>
              <a:t> = ['</a:t>
            </a:r>
            <a:r>
              <a:rPr lang="en-US" dirty="0" err="1"/>
              <a:t>honda</a:t>
            </a:r>
            <a:r>
              <a:rPr lang="ru-RU" dirty="0"/>
              <a:t>', '</a:t>
            </a:r>
            <a:r>
              <a:rPr lang="en-US" dirty="0" err="1"/>
              <a:t>yamaha</a:t>
            </a:r>
            <a:r>
              <a:rPr lang="ru-RU" dirty="0"/>
              <a:t>', '</a:t>
            </a:r>
            <a:r>
              <a:rPr lang="en-US" dirty="0" err="1"/>
              <a:t>suzuki</a:t>
            </a:r>
            <a:r>
              <a:rPr lang="ru-RU" dirty="0"/>
              <a:t>'] </a:t>
            </a:r>
          </a:p>
          <a:p>
            <a:r>
              <a:rPr lang="en-US" dirty="0" err="1"/>
              <a:t>motorcycles.insert</a:t>
            </a:r>
            <a:r>
              <a:rPr lang="en-US" dirty="0"/>
              <a:t>(0, '</a:t>
            </a:r>
            <a:r>
              <a:rPr lang="en-US" dirty="0" err="1"/>
              <a:t>ducati</a:t>
            </a:r>
            <a:r>
              <a:rPr lang="en-US" dirty="0"/>
              <a:t>')</a:t>
            </a:r>
            <a:endParaRPr lang="ru-RU" dirty="0"/>
          </a:p>
          <a:p>
            <a:r>
              <a:rPr lang="en-US" dirty="0"/>
              <a:t>print(motorcycles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b="1" dirty="0"/>
          </a:p>
          <a:p>
            <a:pPr marL="0" indent="0" algn="ctr">
              <a:buNone/>
            </a:pPr>
            <a:r>
              <a:rPr lang="ru-RU" b="1" dirty="0"/>
              <a:t>['</a:t>
            </a:r>
            <a:r>
              <a:rPr lang="en-US" b="1" dirty="0" err="1"/>
              <a:t>ducati</a:t>
            </a:r>
            <a:r>
              <a:rPr lang="ru-RU" b="1" dirty="0"/>
              <a:t>', '</a:t>
            </a:r>
            <a:r>
              <a:rPr lang="en-US" b="1" dirty="0" err="1"/>
              <a:t>honda</a:t>
            </a:r>
            <a:r>
              <a:rPr lang="ru-RU" b="1" dirty="0"/>
              <a:t>', '</a:t>
            </a:r>
            <a:r>
              <a:rPr lang="en-US" b="1" dirty="0" err="1"/>
              <a:t>yamaha</a:t>
            </a:r>
            <a:r>
              <a:rPr lang="ru-RU" b="1" dirty="0"/>
              <a:t>', '</a:t>
            </a:r>
            <a:r>
              <a:rPr lang="en-US" b="1" dirty="0" err="1"/>
              <a:t>suzuki</a:t>
            </a:r>
            <a:r>
              <a:rPr lang="ru-RU" b="1" dirty="0"/>
              <a:t>']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13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Удаление </a:t>
            </a:r>
            <a:r>
              <a:rPr lang="ru-RU" dirty="0"/>
              <a:t>элементов </a:t>
            </a:r>
            <a:r>
              <a:rPr lang="ru-RU" dirty="0" smtClean="0"/>
              <a:t>из списка с известной позиции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136392"/>
          </a:xfrm>
        </p:spPr>
        <p:txBody>
          <a:bodyPr/>
          <a:lstStyle/>
          <a:p>
            <a:r>
              <a:rPr lang="en-US" dirty="0"/>
              <a:t>motorcycles = ['</a:t>
            </a:r>
            <a:r>
              <a:rPr lang="en-US" dirty="0" err="1"/>
              <a:t>honda</a:t>
            </a:r>
            <a:r>
              <a:rPr lang="en-US" dirty="0"/>
              <a:t>', '</a:t>
            </a:r>
            <a:r>
              <a:rPr lang="en-US" dirty="0" err="1"/>
              <a:t>yamaha</a:t>
            </a:r>
            <a:r>
              <a:rPr lang="en-US" dirty="0"/>
              <a:t>', '</a:t>
            </a:r>
            <a:r>
              <a:rPr lang="en-US" dirty="0" err="1"/>
              <a:t>suzuki</a:t>
            </a:r>
            <a:r>
              <a:rPr lang="en-US" dirty="0"/>
              <a:t>'] </a:t>
            </a:r>
            <a:endParaRPr lang="ru-RU" dirty="0"/>
          </a:p>
          <a:p>
            <a:r>
              <a:rPr lang="en-US" dirty="0"/>
              <a:t>print(motorcycles)</a:t>
            </a:r>
            <a:endParaRPr lang="ru-RU" dirty="0"/>
          </a:p>
          <a:p>
            <a:r>
              <a:rPr lang="en-US" dirty="0"/>
              <a:t>del motorcycles[0] </a:t>
            </a:r>
            <a:endParaRPr lang="ru-RU" dirty="0"/>
          </a:p>
          <a:p>
            <a:r>
              <a:rPr lang="en-US" dirty="0"/>
              <a:t>print(motorcycles)</a:t>
            </a:r>
            <a:endParaRPr lang="ru-RU" dirty="0"/>
          </a:p>
          <a:p>
            <a:pPr marL="0" indent="0">
              <a:buNone/>
            </a:pPr>
            <a:endParaRPr lang="ru-RU" b="1" dirty="0"/>
          </a:p>
          <a:p>
            <a:pPr marL="0" indent="0" algn="ctr">
              <a:buNone/>
            </a:pPr>
            <a:r>
              <a:rPr lang="en-US" b="1" dirty="0"/>
              <a:t>['</a:t>
            </a:r>
            <a:r>
              <a:rPr lang="en-US" b="1" dirty="0" err="1"/>
              <a:t>honda</a:t>
            </a:r>
            <a:r>
              <a:rPr lang="en-US" b="1" dirty="0"/>
              <a:t>', '</a:t>
            </a:r>
            <a:r>
              <a:rPr lang="en-US" b="1" dirty="0" err="1"/>
              <a:t>yamaha</a:t>
            </a:r>
            <a:r>
              <a:rPr lang="en-US" b="1" dirty="0"/>
              <a:t>', '</a:t>
            </a:r>
            <a:r>
              <a:rPr lang="en-US" b="1" dirty="0" err="1"/>
              <a:t>suzuki</a:t>
            </a:r>
            <a:r>
              <a:rPr lang="en-US" b="1" dirty="0"/>
              <a:t>']</a:t>
            </a:r>
            <a:endParaRPr lang="ru-RU" dirty="0"/>
          </a:p>
          <a:p>
            <a:pPr marL="0" indent="0" algn="ctr">
              <a:buNone/>
            </a:pPr>
            <a:r>
              <a:rPr lang="en-US" b="1" dirty="0"/>
              <a:t>['</a:t>
            </a:r>
            <a:r>
              <a:rPr lang="en-US" b="1" dirty="0" err="1"/>
              <a:t>yamaha</a:t>
            </a:r>
            <a:r>
              <a:rPr lang="en-US" b="1" dirty="0"/>
              <a:t>', '</a:t>
            </a:r>
            <a:r>
              <a:rPr lang="en-US" b="1" dirty="0" err="1"/>
              <a:t>suzuki</a:t>
            </a:r>
            <a:r>
              <a:rPr lang="en-US" b="1" dirty="0"/>
              <a:t>']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55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Удаление </a:t>
            </a:r>
            <a:r>
              <a:rPr lang="ru-RU" dirty="0"/>
              <a:t>элементов </a:t>
            </a:r>
            <a:r>
              <a:rPr lang="ru-RU" dirty="0" smtClean="0"/>
              <a:t>из списка с известной позиции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560" y="2077798"/>
            <a:ext cx="5278198" cy="3136392"/>
          </a:xfrm>
        </p:spPr>
        <p:txBody>
          <a:bodyPr/>
          <a:lstStyle/>
          <a:p>
            <a:r>
              <a:rPr lang="en-US" dirty="0"/>
              <a:t>motorcycles = ['</a:t>
            </a:r>
            <a:r>
              <a:rPr lang="en-US" dirty="0" err="1"/>
              <a:t>honda</a:t>
            </a:r>
            <a:r>
              <a:rPr lang="en-US" dirty="0"/>
              <a:t>', '</a:t>
            </a:r>
            <a:r>
              <a:rPr lang="en-US" dirty="0" err="1"/>
              <a:t>yamaha</a:t>
            </a:r>
            <a:r>
              <a:rPr lang="en-US" dirty="0"/>
              <a:t>', '</a:t>
            </a:r>
            <a:r>
              <a:rPr lang="en-US" dirty="0" err="1"/>
              <a:t>suzuki</a:t>
            </a:r>
            <a:r>
              <a:rPr lang="en-US" dirty="0"/>
              <a:t>'] </a:t>
            </a:r>
            <a:endParaRPr lang="ru-RU" dirty="0"/>
          </a:p>
          <a:p>
            <a:r>
              <a:rPr lang="en-US" dirty="0"/>
              <a:t>print(motorcycles)</a:t>
            </a:r>
            <a:endParaRPr lang="ru-RU" dirty="0"/>
          </a:p>
          <a:p>
            <a:r>
              <a:rPr lang="en-US" dirty="0"/>
              <a:t>del motorcycles[0] </a:t>
            </a:r>
            <a:endParaRPr lang="ru-RU" dirty="0"/>
          </a:p>
          <a:p>
            <a:r>
              <a:rPr lang="en-US" dirty="0"/>
              <a:t>print(motorcycles)</a:t>
            </a:r>
            <a:endParaRPr lang="ru-RU" dirty="0"/>
          </a:p>
          <a:p>
            <a:pPr marL="0" indent="0">
              <a:buNone/>
            </a:pPr>
            <a:endParaRPr lang="ru-RU" b="1" dirty="0"/>
          </a:p>
          <a:p>
            <a:pPr marL="0" indent="0" algn="ctr">
              <a:buNone/>
            </a:pPr>
            <a:r>
              <a:rPr lang="en-US" b="1" dirty="0"/>
              <a:t>['</a:t>
            </a:r>
            <a:r>
              <a:rPr lang="en-US" b="1" dirty="0" err="1"/>
              <a:t>honda</a:t>
            </a:r>
            <a:r>
              <a:rPr lang="en-US" b="1" dirty="0"/>
              <a:t>', '</a:t>
            </a:r>
            <a:r>
              <a:rPr lang="en-US" b="1" dirty="0" err="1"/>
              <a:t>yamaha</a:t>
            </a:r>
            <a:r>
              <a:rPr lang="en-US" b="1" dirty="0"/>
              <a:t>', '</a:t>
            </a:r>
            <a:r>
              <a:rPr lang="en-US" b="1" dirty="0" err="1"/>
              <a:t>suzuki</a:t>
            </a:r>
            <a:r>
              <a:rPr lang="en-US" b="1" dirty="0"/>
              <a:t>']</a:t>
            </a:r>
            <a:endParaRPr lang="ru-RU" dirty="0"/>
          </a:p>
          <a:p>
            <a:pPr marL="0" indent="0" algn="ctr">
              <a:buNone/>
            </a:pPr>
            <a:r>
              <a:rPr lang="en-US" b="1" dirty="0"/>
              <a:t>['</a:t>
            </a:r>
            <a:r>
              <a:rPr lang="en-US" b="1" dirty="0" err="1"/>
              <a:t>yamaha</a:t>
            </a:r>
            <a:r>
              <a:rPr lang="en-US" b="1" dirty="0"/>
              <a:t>', '</a:t>
            </a:r>
            <a:r>
              <a:rPr lang="en-US" b="1" dirty="0" err="1"/>
              <a:t>suzuki</a:t>
            </a:r>
            <a:r>
              <a:rPr lang="en-US" b="1" dirty="0"/>
              <a:t>']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310068" y="2077798"/>
            <a:ext cx="5278198" cy="313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motorcycles</a:t>
            </a:r>
            <a:r>
              <a:rPr lang="ru-RU" dirty="0"/>
              <a:t> = ['</a:t>
            </a:r>
            <a:r>
              <a:rPr lang="en-US" dirty="0" err="1"/>
              <a:t>honda</a:t>
            </a:r>
            <a:r>
              <a:rPr lang="ru-RU" dirty="0"/>
              <a:t>', '</a:t>
            </a:r>
            <a:r>
              <a:rPr lang="en-US" dirty="0" err="1"/>
              <a:t>yamaha</a:t>
            </a:r>
            <a:r>
              <a:rPr lang="ru-RU" dirty="0"/>
              <a:t>', '</a:t>
            </a:r>
            <a:r>
              <a:rPr lang="en-US" dirty="0" err="1"/>
              <a:t>suzuki</a:t>
            </a:r>
            <a:r>
              <a:rPr lang="ru-RU" dirty="0"/>
              <a:t>']</a:t>
            </a:r>
          </a:p>
          <a:p>
            <a:r>
              <a:rPr lang="en-US" dirty="0"/>
              <a:t>print(motorcycles)</a:t>
            </a:r>
            <a:endParaRPr lang="ru-RU" dirty="0"/>
          </a:p>
          <a:p>
            <a:r>
              <a:rPr lang="en-US" dirty="0"/>
              <a:t>del motorcycles[1] </a:t>
            </a:r>
            <a:endParaRPr lang="ru-RU" dirty="0"/>
          </a:p>
          <a:p>
            <a:r>
              <a:rPr lang="en-US" dirty="0"/>
              <a:t>print(motorcycles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b="1" dirty="0" smtClean="0"/>
          </a:p>
          <a:p>
            <a:pPr marL="0" indent="0" algn="ctr">
              <a:buNone/>
            </a:pPr>
            <a:r>
              <a:rPr lang="en-US" b="1" dirty="0"/>
              <a:t>['</a:t>
            </a:r>
            <a:r>
              <a:rPr lang="en-US" b="1" dirty="0" err="1"/>
              <a:t>honda</a:t>
            </a:r>
            <a:r>
              <a:rPr lang="en-US" b="1" dirty="0"/>
              <a:t>', '</a:t>
            </a:r>
            <a:r>
              <a:rPr lang="en-US" b="1" dirty="0" err="1"/>
              <a:t>yamaha</a:t>
            </a:r>
            <a:r>
              <a:rPr lang="en-US" b="1" dirty="0"/>
              <a:t>', '</a:t>
            </a:r>
            <a:r>
              <a:rPr lang="en-US" b="1" dirty="0" err="1"/>
              <a:t>suzuki</a:t>
            </a:r>
            <a:r>
              <a:rPr lang="en-US" b="1" dirty="0"/>
              <a:t>']</a:t>
            </a:r>
            <a:endParaRPr lang="ru-RU" dirty="0"/>
          </a:p>
          <a:p>
            <a:pPr marL="0" indent="0" algn="ctr">
              <a:buNone/>
            </a:pPr>
            <a:r>
              <a:rPr lang="en-US" b="1" dirty="0"/>
              <a:t>['</a:t>
            </a:r>
            <a:r>
              <a:rPr lang="en-US" b="1" dirty="0" err="1"/>
              <a:t>honda</a:t>
            </a:r>
            <a:r>
              <a:rPr lang="en-US" b="1" dirty="0"/>
              <a:t>', '</a:t>
            </a:r>
            <a:r>
              <a:rPr lang="en-US" b="1" dirty="0" err="1"/>
              <a:t>suzuki</a:t>
            </a:r>
            <a:r>
              <a:rPr lang="en-US" b="1" dirty="0"/>
              <a:t>']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38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Удаление </a:t>
            </a:r>
            <a:r>
              <a:rPr lang="ru-RU" sz="4000" dirty="0"/>
              <a:t>элементов </a:t>
            </a:r>
            <a:r>
              <a:rPr lang="ru-RU" sz="4000" dirty="0" smtClean="0"/>
              <a:t>из списка с возможностью дальнейшего использования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560" y="2074985"/>
            <a:ext cx="5278198" cy="4448907"/>
          </a:xfrm>
        </p:spPr>
        <p:txBody>
          <a:bodyPr>
            <a:normAutofit/>
          </a:bodyPr>
          <a:lstStyle/>
          <a:p>
            <a:r>
              <a:rPr lang="en-US" dirty="0"/>
              <a:t>motorcycles</a:t>
            </a:r>
            <a:r>
              <a:rPr lang="ru-RU" dirty="0"/>
              <a:t> = ['</a:t>
            </a:r>
            <a:r>
              <a:rPr lang="en-US" dirty="0" err="1"/>
              <a:t>honda</a:t>
            </a:r>
            <a:r>
              <a:rPr lang="ru-RU" dirty="0"/>
              <a:t>', '</a:t>
            </a:r>
            <a:r>
              <a:rPr lang="en-US" dirty="0" err="1"/>
              <a:t>yamaha</a:t>
            </a:r>
            <a:r>
              <a:rPr lang="ru-RU" dirty="0"/>
              <a:t>', '</a:t>
            </a:r>
            <a:r>
              <a:rPr lang="en-US" dirty="0" err="1"/>
              <a:t>suzuki</a:t>
            </a:r>
            <a:r>
              <a:rPr lang="ru-RU" dirty="0"/>
              <a:t>']</a:t>
            </a:r>
          </a:p>
          <a:p>
            <a:r>
              <a:rPr lang="en-US" dirty="0"/>
              <a:t>print</a:t>
            </a:r>
            <a:r>
              <a:rPr lang="ru-RU" dirty="0"/>
              <a:t>(</a:t>
            </a:r>
            <a:r>
              <a:rPr lang="en-US" dirty="0"/>
              <a:t>motorcycles</a:t>
            </a:r>
            <a:r>
              <a:rPr lang="ru-RU" dirty="0"/>
              <a:t>)</a:t>
            </a:r>
          </a:p>
          <a:p>
            <a:r>
              <a:rPr lang="en-US" dirty="0" err="1" smtClean="0"/>
              <a:t>popped_motorcycle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motorcycles.pop</a:t>
            </a:r>
            <a:r>
              <a:rPr lang="en-US" dirty="0"/>
              <a:t>() </a:t>
            </a:r>
            <a:endParaRPr lang="ru-RU" dirty="0"/>
          </a:p>
          <a:p>
            <a:r>
              <a:rPr lang="en-US" dirty="0"/>
              <a:t>print(motorcycles)</a:t>
            </a:r>
            <a:endParaRPr lang="ru-RU" dirty="0"/>
          </a:p>
          <a:p>
            <a:r>
              <a:rPr lang="en-US" dirty="0"/>
              <a:t>print</a:t>
            </a:r>
            <a:r>
              <a:rPr lang="ru-RU" dirty="0"/>
              <a:t>(</a:t>
            </a:r>
            <a:r>
              <a:rPr lang="en-US" dirty="0"/>
              <a:t>popped</a:t>
            </a:r>
            <a:r>
              <a:rPr lang="ru-RU" dirty="0"/>
              <a:t>_</a:t>
            </a:r>
            <a:r>
              <a:rPr lang="en-US" dirty="0"/>
              <a:t>motorcycle</a:t>
            </a:r>
            <a:r>
              <a:rPr lang="ru-RU" dirty="0"/>
              <a:t>)</a:t>
            </a:r>
            <a:endParaRPr lang="ru-RU" b="1" dirty="0"/>
          </a:p>
          <a:p>
            <a:pPr marL="0" indent="0" algn="ctr">
              <a:buNone/>
            </a:pPr>
            <a:r>
              <a:rPr lang="en-US" b="1" dirty="0"/>
              <a:t>'</a:t>
            </a:r>
            <a:r>
              <a:rPr lang="en-US" b="1" dirty="0" err="1"/>
              <a:t>honda</a:t>
            </a:r>
            <a:r>
              <a:rPr lang="en-US" b="1" dirty="0"/>
              <a:t>', '</a:t>
            </a:r>
            <a:r>
              <a:rPr lang="en-US" b="1" dirty="0" err="1"/>
              <a:t>yamaha</a:t>
            </a:r>
            <a:r>
              <a:rPr lang="en-US" b="1" dirty="0"/>
              <a:t>', '</a:t>
            </a:r>
            <a:r>
              <a:rPr lang="en-US" b="1" dirty="0" err="1"/>
              <a:t>suzuki</a:t>
            </a:r>
            <a:r>
              <a:rPr lang="en-US" b="1" dirty="0"/>
              <a:t>'] </a:t>
            </a:r>
            <a:endParaRPr lang="ru-RU" dirty="0"/>
          </a:p>
          <a:p>
            <a:pPr marL="0" indent="0" algn="ctr">
              <a:buNone/>
            </a:pPr>
            <a:r>
              <a:rPr lang="en-US" b="1" dirty="0"/>
              <a:t>['</a:t>
            </a:r>
            <a:r>
              <a:rPr lang="en-US" b="1" dirty="0" err="1"/>
              <a:t>honda</a:t>
            </a:r>
            <a:r>
              <a:rPr lang="en-US" b="1" dirty="0"/>
              <a:t>', '</a:t>
            </a:r>
            <a:r>
              <a:rPr lang="en-US" b="1" dirty="0" err="1"/>
              <a:t>yamaha</a:t>
            </a:r>
            <a:r>
              <a:rPr lang="en-US" b="1" dirty="0"/>
              <a:t>']</a:t>
            </a:r>
            <a:endParaRPr lang="ru-RU" dirty="0"/>
          </a:p>
          <a:p>
            <a:pPr marL="0" indent="0" algn="ctr">
              <a:buNone/>
            </a:pPr>
            <a:r>
              <a:rPr lang="en-US" b="1" dirty="0" err="1"/>
              <a:t>suzuki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6310068" y="2077798"/>
            <a:ext cx="5278198" cy="313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motorcycles = ['</a:t>
            </a:r>
            <a:r>
              <a:rPr lang="en-US" dirty="0" err="1"/>
              <a:t>honda</a:t>
            </a:r>
            <a:r>
              <a:rPr lang="en-US" dirty="0"/>
              <a:t>', '</a:t>
            </a:r>
            <a:r>
              <a:rPr lang="en-US" dirty="0" err="1"/>
              <a:t>yamaha</a:t>
            </a:r>
            <a:r>
              <a:rPr lang="en-US" dirty="0"/>
              <a:t>', '</a:t>
            </a:r>
            <a:r>
              <a:rPr lang="en-US" dirty="0" err="1"/>
              <a:t>suzuki</a:t>
            </a:r>
            <a:r>
              <a:rPr lang="en-US" dirty="0"/>
              <a:t>'] </a:t>
            </a:r>
            <a:endParaRPr lang="ru-RU" dirty="0"/>
          </a:p>
          <a:p>
            <a:r>
              <a:rPr lang="en-US" dirty="0" err="1"/>
              <a:t>last_owned</a:t>
            </a:r>
            <a:r>
              <a:rPr lang="en-US" dirty="0"/>
              <a:t> = </a:t>
            </a:r>
            <a:r>
              <a:rPr lang="en-US" dirty="0" err="1"/>
              <a:t>motorcycles.pop</a:t>
            </a:r>
            <a:r>
              <a:rPr lang="en-US" dirty="0"/>
              <a:t>() </a:t>
            </a:r>
            <a:endParaRPr lang="ru-RU" dirty="0"/>
          </a:p>
          <a:p>
            <a:r>
              <a:rPr lang="en-US" dirty="0"/>
              <a:t>print("The last motorcycle I owned was a " + </a:t>
            </a:r>
            <a:r>
              <a:rPr lang="en-US" dirty="0" err="1"/>
              <a:t>last_owned.title</a:t>
            </a:r>
            <a:r>
              <a:rPr lang="en-US" dirty="0"/>
              <a:t>() + </a:t>
            </a:r>
            <a:r>
              <a:rPr lang="en-US" dirty="0" smtClean="0"/>
              <a:t>".")</a:t>
            </a:r>
            <a:endParaRPr lang="ru-RU" dirty="0" smtClean="0"/>
          </a:p>
          <a:p>
            <a:endParaRPr lang="ru-RU" b="1" dirty="0" smtClean="0"/>
          </a:p>
          <a:p>
            <a:pPr marL="0" indent="0" algn="ctr">
              <a:buNone/>
            </a:pPr>
            <a:r>
              <a:rPr lang="en-US" b="1" dirty="0"/>
              <a:t>The last motorcycle I owned was a Suzuki</a:t>
            </a:r>
            <a:r>
              <a:rPr lang="ru-RU" b="1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152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rgbClr val="FF0000"/>
                </a:solidFill>
              </a:rPr>
              <a:t>Вопрос</a:t>
            </a:r>
            <a:r>
              <a:rPr lang="ru-RU" sz="4000" dirty="0" smtClean="0"/>
              <a:t>: </a:t>
            </a:r>
            <a:r>
              <a:rPr lang="ru-RU" sz="4000" dirty="0"/>
              <a:t>что пользователь увидит на </a:t>
            </a:r>
            <a:r>
              <a:rPr lang="ru-RU" sz="4000" dirty="0" smtClean="0"/>
              <a:t>экране?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336431" y="2093975"/>
            <a:ext cx="9407769" cy="240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motorcycles = ['</a:t>
            </a:r>
            <a:r>
              <a:rPr lang="en-US" dirty="0" err="1"/>
              <a:t>honda</a:t>
            </a:r>
            <a:r>
              <a:rPr lang="en-US" dirty="0"/>
              <a:t>', '</a:t>
            </a:r>
            <a:r>
              <a:rPr lang="en-US" dirty="0" err="1"/>
              <a:t>yamaha</a:t>
            </a:r>
            <a:r>
              <a:rPr lang="en-US" dirty="0"/>
              <a:t>', '</a:t>
            </a:r>
            <a:r>
              <a:rPr lang="en-US" dirty="0" err="1"/>
              <a:t>suzuki</a:t>
            </a:r>
            <a:r>
              <a:rPr lang="en-US" dirty="0"/>
              <a:t>'] </a:t>
            </a:r>
            <a:endParaRPr lang="ru-RU" dirty="0"/>
          </a:p>
          <a:p>
            <a:r>
              <a:rPr lang="en-US" dirty="0" err="1"/>
              <a:t>last_owned</a:t>
            </a:r>
            <a:r>
              <a:rPr lang="en-US" dirty="0"/>
              <a:t> = </a:t>
            </a:r>
            <a:r>
              <a:rPr lang="en-US" dirty="0" err="1"/>
              <a:t>motorcycles.pop</a:t>
            </a:r>
            <a:r>
              <a:rPr lang="en-US" dirty="0"/>
              <a:t>() </a:t>
            </a:r>
            <a:endParaRPr lang="ru-RU" dirty="0"/>
          </a:p>
          <a:p>
            <a:r>
              <a:rPr lang="en-US" dirty="0"/>
              <a:t>print("The last motorcycle I owned was a " + </a:t>
            </a:r>
            <a:r>
              <a:rPr lang="en-US" dirty="0" err="1"/>
              <a:t>last_owned.title</a:t>
            </a:r>
            <a:r>
              <a:rPr lang="en-US" dirty="0"/>
              <a:t>() + </a:t>
            </a:r>
            <a:r>
              <a:rPr lang="en-US" dirty="0" smtClean="0"/>
              <a:t>".")</a:t>
            </a:r>
            <a:endParaRPr lang="ru-RU" dirty="0" smtClean="0"/>
          </a:p>
          <a:p>
            <a:r>
              <a:rPr lang="en-US" dirty="0" err="1"/>
              <a:t>last_owned</a:t>
            </a:r>
            <a:r>
              <a:rPr lang="en-US" dirty="0"/>
              <a:t> = </a:t>
            </a:r>
            <a:r>
              <a:rPr lang="en-US" dirty="0" err="1"/>
              <a:t>motorcycles.pop</a:t>
            </a:r>
            <a:r>
              <a:rPr lang="en-US" dirty="0"/>
              <a:t>() </a:t>
            </a:r>
            <a:endParaRPr lang="ru-RU" dirty="0"/>
          </a:p>
          <a:p>
            <a:r>
              <a:rPr lang="en-US" dirty="0"/>
              <a:t>print("The last motorcycle I owned was a " + </a:t>
            </a:r>
            <a:r>
              <a:rPr lang="en-US" dirty="0" err="1"/>
              <a:t>last_owned.title</a:t>
            </a:r>
            <a:r>
              <a:rPr lang="en-US" dirty="0"/>
              <a:t>() + </a:t>
            </a:r>
            <a:r>
              <a:rPr lang="en-US" dirty="0" smtClean="0"/>
              <a:t>".")</a:t>
            </a:r>
            <a:endParaRPr lang="ru-RU" dirty="0" smtClean="0"/>
          </a:p>
          <a:p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89282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4000" b="1" dirty="0" smtClean="0">
                <a:solidFill>
                  <a:srgbClr val="FF0000"/>
                </a:solidFill>
              </a:rPr>
              <a:t>Вопрос</a:t>
            </a:r>
            <a:r>
              <a:rPr lang="ru-RU" sz="4000" dirty="0" smtClean="0"/>
              <a:t>: </a:t>
            </a:r>
            <a:r>
              <a:rPr lang="ru-RU" sz="4000" dirty="0"/>
              <a:t>что пользователь увидит на </a:t>
            </a:r>
            <a:r>
              <a:rPr lang="ru-RU" sz="4000" dirty="0" smtClean="0"/>
              <a:t>экране?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336431" y="2093975"/>
            <a:ext cx="9407769" cy="240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motorcycles = ['</a:t>
            </a:r>
            <a:r>
              <a:rPr lang="en-US" dirty="0" err="1"/>
              <a:t>honda</a:t>
            </a:r>
            <a:r>
              <a:rPr lang="en-US" dirty="0"/>
              <a:t>', '</a:t>
            </a:r>
            <a:r>
              <a:rPr lang="en-US" dirty="0" err="1"/>
              <a:t>yamaha</a:t>
            </a:r>
            <a:r>
              <a:rPr lang="en-US" dirty="0"/>
              <a:t>', '</a:t>
            </a:r>
            <a:r>
              <a:rPr lang="en-US" dirty="0" err="1"/>
              <a:t>suzuki</a:t>
            </a:r>
            <a:r>
              <a:rPr lang="en-US" dirty="0"/>
              <a:t>'] </a:t>
            </a:r>
            <a:endParaRPr lang="ru-RU" dirty="0"/>
          </a:p>
          <a:p>
            <a:r>
              <a:rPr lang="en-US" dirty="0" err="1"/>
              <a:t>last_owned</a:t>
            </a:r>
            <a:r>
              <a:rPr lang="en-US" dirty="0"/>
              <a:t> = </a:t>
            </a:r>
            <a:r>
              <a:rPr lang="en-US" dirty="0" err="1"/>
              <a:t>motorcycles.pop</a:t>
            </a:r>
            <a:r>
              <a:rPr lang="en-US" dirty="0"/>
              <a:t>() </a:t>
            </a:r>
            <a:endParaRPr lang="ru-RU" dirty="0"/>
          </a:p>
          <a:p>
            <a:r>
              <a:rPr lang="en-US" dirty="0"/>
              <a:t>print("The last motorcycle I owned was a " + </a:t>
            </a:r>
            <a:r>
              <a:rPr lang="en-US" dirty="0" err="1"/>
              <a:t>last_owned.title</a:t>
            </a:r>
            <a:r>
              <a:rPr lang="en-US" dirty="0"/>
              <a:t>() + </a:t>
            </a:r>
            <a:r>
              <a:rPr lang="en-US" dirty="0" smtClean="0"/>
              <a:t>".")</a:t>
            </a:r>
            <a:endParaRPr lang="ru-RU" dirty="0" smtClean="0"/>
          </a:p>
          <a:p>
            <a:r>
              <a:rPr lang="en-US" dirty="0" err="1"/>
              <a:t>last_owned</a:t>
            </a:r>
            <a:r>
              <a:rPr lang="en-US" dirty="0"/>
              <a:t> = </a:t>
            </a:r>
            <a:r>
              <a:rPr lang="en-US" dirty="0" err="1"/>
              <a:t>motorcycles.pop</a:t>
            </a:r>
            <a:r>
              <a:rPr lang="en-US" dirty="0"/>
              <a:t>() </a:t>
            </a:r>
            <a:endParaRPr lang="ru-RU" dirty="0"/>
          </a:p>
          <a:p>
            <a:r>
              <a:rPr lang="en-US" dirty="0"/>
              <a:t>print("The last motorcycle I owned was a " + </a:t>
            </a:r>
            <a:r>
              <a:rPr lang="en-US" dirty="0" err="1"/>
              <a:t>last_owned.title</a:t>
            </a:r>
            <a:r>
              <a:rPr lang="en-US" dirty="0"/>
              <a:t>() + </a:t>
            </a:r>
            <a:r>
              <a:rPr lang="en-US" dirty="0" smtClean="0"/>
              <a:t>".")</a:t>
            </a:r>
            <a:endParaRPr lang="ru-RU" dirty="0" smtClean="0"/>
          </a:p>
          <a:p>
            <a:endParaRPr lang="ru-RU" b="1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1670538" y="4853353"/>
            <a:ext cx="9073662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800" dirty="0"/>
              <a:t>Ответ</a:t>
            </a:r>
            <a:r>
              <a:rPr lang="en-US" sz="2800" dirty="0"/>
              <a:t>: </a:t>
            </a:r>
            <a:r>
              <a:rPr lang="en-US" sz="2800" b="1" dirty="0"/>
              <a:t>The last motorcycle I owned was a Yamaha</a:t>
            </a:r>
            <a:r>
              <a:rPr lang="en-US" sz="2000" dirty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7773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Pop() </a:t>
            </a:r>
            <a:r>
              <a:rPr lang="ru-RU" dirty="0" smtClean="0"/>
              <a:t>для удаления </a:t>
            </a:r>
            <a:r>
              <a:rPr lang="ru-RU" dirty="0"/>
              <a:t>э</a:t>
            </a:r>
            <a:r>
              <a:rPr lang="ru-RU" dirty="0" smtClean="0"/>
              <a:t>лемента с известной позицией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257161"/>
          </a:xfrm>
        </p:spPr>
        <p:txBody>
          <a:bodyPr/>
          <a:lstStyle/>
          <a:p>
            <a:r>
              <a:rPr lang="en-US" dirty="0"/>
              <a:t>motorcycles = ['</a:t>
            </a:r>
            <a:r>
              <a:rPr lang="en-US" dirty="0" err="1"/>
              <a:t>honda</a:t>
            </a:r>
            <a:r>
              <a:rPr lang="en-US" dirty="0"/>
              <a:t>', '</a:t>
            </a:r>
            <a:r>
              <a:rPr lang="en-US" dirty="0" err="1"/>
              <a:t>yamaha</a:t>
            </a:r>
            <a:r>
              <a:rPr lang="en-US" dirty="0"/>
              <a:t>', '</a:t>
            </a:r>
            <a:r>
              <a:rPr lang="en-US" dirty="0" err="1"/>
              <a:t>suzuki</a:t>
            </a:r>
            <a:r>
              <a:rPr lang="en-US" dirty="0"/>
              <a:t>'] </a:t>
            </a:r>
            <a:endParaRPr lang="ru-RU" dirty="0"/>
          </a:p>
          <a:p>
            <a:r>
              <a:rPr lang="en-US" dirty="0" err="1"/>
              <a:t>first_owned</a:t>
            </a:r>
            <a:r>
              <a:rPr lang="en-US" dirty="0"/>
              <a:t> = </a:t>
            </a:r>
            <a:r>
              <a:rPr lang="en-US" dirty="0" err="1"/>
              <a:t>motorcycles.pop</a:t>
            </a:r>
            <a:r>
              <a:rPr lang="en-US" dirty="0"/>
              <a:t>(0)</a:t>
            </a:r>
            <a:endParaRPr lang="ru-RU" dirty="0"/>
          </a:p>
          <a:p>
            <a:r>
              <a:rPr lang="en-US" dirty="0"/>
              <a:t>print('The first motorcycle I owned was a ' + </a:t>
            </a:r>
            <a:r>
              <a:rPr lang="en-US" dirty="0" err="1"/>
              <a:t>first_owned.title</a:t>
            </a:r>
            <a:r>
              <a:rPr lang="en-US" dirty="0"/>
              <a:t>() + '.')</a:t>
            </a:r>
            <a:endParaRPr lang="ru-RU" dirty="0"/>
          </a:p>
          <a:p>
            <a:endParaRPr lang="ru-RU" dirty="0" smtClean="0"/>
          </a:p>
          <a:p>
            <a:pPr marL="0" indent="0" algn="ctr">
              <a:buNone/>
            </a:pPr>
            <a:r>
              <a:rPr lang="en-US" b="1" dirty="0"/>
              <a:t>The first motorcycle I owned was a Honda</a:t>
            </a:r>
            <a:r>
              <a:rPr lang="ru-RU" b="1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9225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 smtClean="0"/>
              <a:t>Удаление </a:t>
            </a:r>
            <a:r>
              <a:rPr lang="ru-RU" sz="4400" dirty="0"/>
              <a:t>элементов </a:t>
            </a:r>
            <a:r>
              <a:rPr lang="ru-RU" sz="4400" dirty="0" smtClean="0"/>
              <a:t>из списка с </a:t>
            </a:r>
            <a:r>
              <a:rPr lang="ru-RU" sz="4400" b="1" dirty="0" smtClean="0"/>
              <a:t>Неизвестной</a:t>
            </a:r>
            <a:r>
              <a:rPr lang="ru-RU" sz="4400" dirty="0" smtClean="0"/>
              <a:t> позицией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9560" y="2077798"/>
            <a:ext cx="5278198" cy="31363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motorcycles = ['</a:t>
            </a:r>
            <a:r>
              <a:rPr lang="en-US" dirty="0" err="1"/>
              <a:t>honda</a:t>
            </a:r>
            <a:r>
              <a:rPr lang="en-US" dirty="0"/>
              <a:t>', '</a:t>
            </a:r>
            <a:r>
              <a:rPr lang="en-US" dirty="0" err="1"/>
              <a:t>yamaha</a:t>
            </a:r>
            <a:r>
              <a:rPr lang="en-US" dirty="0"/>
              <a:t>', '</a:t>
            </a:r>
            <a:r>
              <a:rPr lang="en-US" dirty="0" err="1"/>
              <a:t>suzuki</a:t>
            </a:r>
            <a:r>
              <a:rPr lang="en-US" dirty="0"/>
              <a:t>', '</a:t>
            </a:r>
            <a:r>
              <a:rPr lang="en-US" dirty="0" err="1"/>
              <a:t>ducati</a:t>
            </a:r>
            <a:r>
              <a:rPr lang="en-US" dirty="0"/>
              <a:t>'] </a:t>
            </a:r>
            <a:endParaRPr lang="ru-RU" dirty="0"/>
          </a:p>
          <a:p>
            <a:r>
              <a:rPr lang="en-US" dirty="0"/>
              <a:t>print(motorcycles)</a:t>
            </a:r>
            <a:endParaRPr lang="ru-RU" dirty="0"/>
          </a:p>
          <a:p>
            <a:r>
              <a:rPr lang="en-US" dirty="0" err="1"/>
              <a:t>motorcycles.remove</a:t>
            </a:r>
            <a:r>
              <a:rPr lang="en-US" dirty="0"/>
              <a:t>('</a:t>
            </a:r>
            <a:r>
              <a:rPr lang="en-US" dirty="0" err="1"/>
              <a:t>ducati</a:t>
            </a:r>
            <a:r>
              <a:rPr lang="en-US" dirty="0"/>
              <a:t>')</a:t>
            </a:r>
            <a:endParaRPr lang="ru-RU" dirty="0"/>
          </a:p>
          <a:p>
            <a:r>
              <a:rPr lang="en-US" dirty="0"/>
              <a:t>print</a:t>
            </a:r>
            <a:r>
              <a:rPr lang="ru-RU" dirty="0"/>
              <a:t>(</a:t>
            </a:r>
            <a:r>
              <a:rPr lang="en-US" dirty="0"/>
              <a:t>motorcycles</a:t>
            </a:r>
            <a:r>
              <a:rPr lang="ru-RU" dirty="0" smtClean="0"/>
              <a:t>)</a:t>
            </a:r>
          </a:p>
          <a:p>
            <a:endParaRPr lang="ru-RU" b="1" dirty="0"/>
          </a:p>
          <a:p>
            <a:pPr marL="0" indent="0" algn="ctr">
              <a:buNone/>
            </a:pPr>
            <a:r>
              <a:rPr lang="ru-RU" b="1" dirty="0"/>
              <a:t>['</a:t>
            </a:r>
            <a:r>
              <a:rPr lang="en-US" b="1" dirty="0" err="1"/>
              <a:t>honda</a:t>
            </a:r>
            <a:r>
              <a:rPr lang="ru-RU" b="1" dirty="0"/>
              <a:t>', '</a:t>
            </a:r>
            <a:r>
              <a:rPr lang="en-US" b="1" dirty="0" err="1"/>
              <a:t>yamaha</a:t>
            </a:r>
            <a:r>
              <a:rPr lang="ru-RU" b="1" dirty="0"/>
              <a:t>', '</a:t>
            </a:r>
            <a:r>
              <a:rPr lang="en-US" b="1" dirty="0" err="1"/>
              <a:t>suzuki</a:t>
            </a:r>
            <a:r>
              <a:rPr lang="ru-RU" b="1" dirty="0"/>
              <a:t>', '</a:t>
            </a:r>
            <a:r>
              <a:rPr lang="en-US" b="1" dirty="0" err="1"/>
              <a:t>ducati</a:t>
            </a:r>
            <a:r>
              <a:rPr lang="ru-RU" b="1" dirty="0"/>
              <a:t>'] </a:t>
            </a:r>
            <a:endParaRPr lang="ru-RU" dirty="0"/>
          </a:p>
          <a:p>
            <a:pPr marL="0" indent="0" algn="ctr">
              <a:buNone/>
            </a:pPr>
            <a:r>
              <a:rPr lang="ru-RU" b="1" dirty="0"/>
              <a:t>['</a:t>
            </a:r>
            <a:r>
              <a:rPr lang="en-US" b="1" dirty="0" err="1"/>
              <a:t>honda</a:t>
            </a:r>
            <a:r>
              <a:rPr lang="ru-RU" b="1" dirty="0"/>
              <a:t>', '</a:t>
            </a:r>
            <a:r>
              <a:rPr lang="en-US" b="1" dirty="0" err="1"/>
              <a:t>yamaha</a:t>
            </a:r>
            <a:r>
              <a:rPr lang="ru-RU" b="1" dirty="0"/>
              <a:t>', '</a:t>
            </a:r>
            <a:r>
              <a:rPr lang="en-US" b="1" dirty="0" err="1"/>
              <a:t>suzuki</a:t>
            </a:r>
            <a:r>
              <a:rPr lang="ru-RU" b="1" dirty="0"/>
              <a:t>']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7758" y="2077797"/>
            <a:ext cx="5940778" cy="4235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motorcycles</a:t>
            </a:r>
            <a:r>
              <a:rPr lang="ru-RU" dirty="0"/>
              <a:t> = ['</a:t>
            </a:r>
            <a:r>
              <a:rPr lang="en-US" dirty="0" err="1"/>
              <a:t>honda</a:t>
            </a:r>
            <a:r>
              <a:rPr lang="ru-RU" dirty="0"/>
              <a:t>', '</a:t>
            </a:r>
            <a:r>
              <a:rPr lang="en-US" dirty="0" err="1"/>
              <a:t>yamaha</a:t>
            </a:r>
            <a:r>
              <a:rPr lang="ru-RU" dirty="0"/>
              <a:t>', '</a:t>
            </a:r>
            <a:r>
              <a:rPr lang="en-US" dirty="0" err="1"/>
              <a:t>suzuki</a:t>
            </a:r>
            <a:r>
              <a:rPr lang="ru-RU" dirty="0"/>
              <a:t>', '</a:t>
            </a:r>
            <a:r>
              <a:rPr lang="en-US" dirty="0" err="1"/>
              <a:t>ducati</a:t>
            </a:r>
            <a:r>
              <a:rPr lang="ru-RU" dirty="0"/>
              <a:t>']</a:t>
            </a:r>
          </a:p>
          <a:p>
            <a:r>
              <a:rPr lang="en-US" dirty="0"/>
              <a:t>print(motorcycles)</a:t>
            </a:r>
            <a:endParaRPr lang="ru-RU" dirty="0"/>
          </a:p>
          <a:p>
            <a:r>
              <a:rPr lang="en-US" dirty="0" err="1"/>
              <a:t>too_expensive</a:t>
            </a:r>
            <a:r>
              <a:rPr lang="en-US" dirty="0"/>
              <a:t> = '</a:t>
            </a:r>
            <a:r>
              <a:rPr lang="en-US" dirty="0" err="1"/>
              <a:t>ducati</a:t>
            </a:r>
            <a:r>
              <a:rPr lang="en-US" dirty="0"/>
              <a:t>'</a:t>
            </a:r>
            <a:endParaRPr lang="ru-RU" dirty="0"/>
          </a:p>
          <a:p>
            <a:r>
              <a:rPr lang="en-US" dirty="0" err="1"/>
              <a:t>motorcycles.remove</a:t>
            </a:r>
            <a:r>
              <a:rPr lang="en-US" dirty="0"/>
              <a:t>(</a:t>
            </a:r>
            <a:r>
              <a:rPr lang="en-US" dirty="0" err="1"/>
              <a:t>too_expensive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print(motorcycles)</a:t>
            </a:r>
            <a:endParaRPr lang="ru-RU" dirty="0"/>
          </a:p>
          <a:p>
            <a:r>
              <a:rPr lang="en-US" dirty="0"/>
              <a:t>print("\</a:t>
            </a:r>
            <a:r>
              <a:rPr lang="en-US" dirty="0" err="1"/>
              <a:t>nA</a:t>
            </a:r>
            <a:r>
              <a:rPr lang="en-US" dirty="0"/>
              <a:t> " + </a:t>
            </a:r>
            <a:r>
              <a:rPr lang="en-US" dirty="0" err="1"/>
              <a:t>too_expensive.title</a:t>
            </a:r>
            <a:r>
              <a:rPr lang="en-US" dirty="0"/>
              <a:t>() + " is too expensive for me.")</a:t>
            </a:r>
            <a:endParaRPr lang="ru-RU" dirty="0"/>
          </a:p>
          <a:p>
            <a:endParaRPr lang="ru-RU" b="1" dirty="0" smtClean="0"/>
          </a:p>
          <a:p>
            <a:pPr marL="0" indent="0" algn="ctr">
              <a:buNone/>
            </a:pPr>
            <a:r>
              <a:rPr lang="ru-RU" b="1" dirty="0"/>
              <a:t>['</a:t>
            </a:r>
            <a:r>
              <a:rPr lang="en-US" b="1" dirty="0" err="1"/>
              <a:t>honda</a:t>
            </a:r>
            <a:r>
              <a:rPr lang="ru-RU" b="1" dirty="0"/>
              <a:t>', '</a:t>
            </a:r>
            <a:r>
              <a:rPr lang="en-US" b="1" dirty="0" err="1"/>
              <a:t>yamaha</a:t>
            </a:r>
            <a:r>
              <a:rPr lang="ru-RU" b="1" dirty="0"/>
              <a:t>', '</a:t>
            </a:r>
            <a:r>
              <a:rPr lang="en-US" b="1" dirty="0" err="1"/>
              <a:t>suzuki</a:t>
            </a:r>
            <a:r>
              <a:rPr lang="ru-RU" b="1" dirty="0"/>
              <a:t>', '</a:t>
            </a:r>
            <a:r>
              <a:rPr lang="en-US" b="1" dirty="0" err="1"/>
              <a:t>ducati</a:t>
            </a:r>
            <a:r>
              <a:rPr lang="ru-RU" b="1" dirty="0"/>
              <a:t>'] </a:t>
            </a:r>
            <a:endParaRPr lang="ru-RU" dirty="0"/>
          </a:p>
          <a:p>
            <a:pPr marL="0" indent="0" algn="ctr">
              <a:buNone/>
            </a:pPr>
            <a:r>
              <a:rPr lang="ru-RU" b="1" dirty="0"/>
              <a:t>['</a:t>
            </a:r>
            <a:r>
              <a:rPr lang="en-US" b="1" dirty="0" err="1"/>
              <a:t>honda</a:t>
            </a:r>
            <a:r>
              <a:rPr lang="ru-RU" b="1" dirty="0"/>
              <a:t>', '</a:t>
            </a:r>
            <a:r>
              <a:rPr lang="en-US" b="1" dirty="0" err="1"/>
              <a:t>yamaha</a:t>
            </a:r>
            <a:r>
              <a:rPr lang="ru-RU" b="1" dirty="0"/>
              <a:t>', '</a:t>
            </a:r>
            <a:r>
              <a:rPr lang="en-US" b="1" dirty="0" err="1"/>
              <a:t>suzuki</a:t>
            </a:r>
            <a:r>
              <a:rPr lang="ru-RU" b="1" dirty="0"/>
              <a:t>']</a:t>
            </a:r>
            <a:endParaRPr lang="ru-RU" dirty="0"/>
          </a:p>
          <a:p>
            <a:pPr marL="0" indent="0" algn="ctr">
              <a:buNone/>
            </a:pPr>
            <a:r>
              <a:rPr lang="ru-RU" b="1" dirty="0"/>
              <a:t> </a:t>
            </a:r>
            <a:r>
              <a:rPr lang="en-US" b="1" dirty="0" smtClean="0"/>
              <a:t>A </a:t>
            </a:r>
            <a:r>
              <a:rPr lang="en-US" b="1" dirty="0"/>
              <a:t>Ducati is too expensive for me.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99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4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41" y="2120900"/>
            <a:ext cx="3483867" cy="4051300"/>
          </a:xfrm>
        </p:spPr>
      </p:pic>
    </p:spTree>
    <p:extLst>
      <p:ext uri="{BB962C8B-B14F-4D97-AF65-F5344CB8AC3E}">
        <p14:creationId xmlns:p14="http://schemas.microsoft.com/office/powerpoint/2010/main" val="39803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Упорядочение списка </a:t>
            </a:r>
            <a:r>
              <a:rPr lang="en-US" dirty="0" smtClean="0"/>
              <a:t>sort()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3371" y="2095383"/>
            <a:ext cx="4697906" cy="4050792"/>
          </a:xfrm>
        </p:spPr>
        <p:txBody>
          <a:bodyPr/>
          <a:lstStyle/>
          <a:p>
            <a:r>
              <a:rPr lang="en-US" dirty="0"/>
              <a:t>cars = ['</a:t>
            </a:r>
            <a:r>
              <a:rPr lang="en-US" dirty="0" err="1"/>
              <a:t>bmw</a:t>
            </a:r>
            <a:r>
              <a:rPr lang="en-US" dirty="0"/>
              <a:t>', '</a:t>
            </a:r>
            <a:r>
              <a:rPr lang="en-US" dirty="0" err="1"/>
              <a:t>audi</a:t>
            </a:r>
            <a:r>
              <a:rPr lang="en-US" dirty="0"/>
              <a:t>', '</a:t>
            </a:r>
            <a:r>
              <a:rPr lang="en-US" dirty="0" err="1"/>
              <a:t>toyota</a:t>
            </a:r>
            <a:r>
              <a:rPr lang="en-US" dirty="0"/>
              <a:t>', '</a:t>
            </a:r>
            <a:r>
              <a:rPr lang="en-US" dirty="0" err="1"/>
              <a:t>subaru</a:t>
            </a:r>
            <a:r>
              <a:rPr lang="en-US" dirty="0"/>
              <a:t>']</a:t>
            </a:r>
          </a:p>
          <a:p>
            <a:r>
              <a:rPr lang="en-US" dirty="0" err="1" smtClean="0"/>
              <a:t>cars.sort</a:t>
            </a:r>
            <a:r>
              <a:rPr lang="en-US" dirty="0"/>
              <a:t>()</a:t>
            </a:r>
          </a:p>
          <a:p>
            <a:r>
              <a:rPr lang="en-US" dirty="0"/>
              <a:t>print(cars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pPr marL="0" indent="0" algn="ctr">
              <a:buNone/>
            </a:pPr>
            <a:r>
              <a:rPr lang="en-US" b="1" dirty="0"/>
              <a:t>['</a:t>
            </a:r>
            <a:r>
              <a:rPr lang="en-US" b="1" dirty="0" err="1"/>
              <a:t>audi</a:t>
            </a:r>
            <a:r>
              <a:rPr lang="en-US" b="1" dirty="0"/>
              <a:t>', '</a:t>
            </a:r>
            <a:r>
              <a:rPr lang="en-US" b="1" dirty="0" err="1"/>
              <a:t>bmw</a:t>
            </a:r>
            <a:r>
              <a:rPr lang="en-US" b="1" dirty="0"/>
              <a:t>', '</a:t>
            </a:r>
            <a:r>
              <a:rPr lang="en-US" b="1" dirty="0" err="1"/>
              <a:t>subaru</a:t>
            </a:r>
            <a:r>
              <a:rPr lang="en-US" b="1" dirty="0"/>
              <a:t>', '</a:t>
            </a:r>
            <a:r>
              <a:rPr lang="en-US" b="1" dirty="0" err="1"/>
              <a:t>toyota</a:t>
            </a:r>
            <a:r>
              <a:rPr lang="en-US" b="1" dirty="0"/>
              <a:t>'] </a:t>
            </a: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7754" y="2093976"/>
            <a:ext cx="469790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cars = ['</a:t>
            </a:r>
            <a:r>
              <a:rPr lang="en-US" dirty="0" err="1"/>
              <a:t>bmw</a:t>
            </a:r>
            <a:r>
              <a:rPr lang="en-US" dirty="0"/>
              <a:t>', '</a:t>
            </a:r>
            <a:r>
              <a:rPr lang="en-US" dirty="0" err="1"/>
              <a:t>audi</a:t>
            </a:r>
            <a:r>
              <a:rPr lang="en-US" dirty="0"/>
              <a:t>', '</a:t>
            </a:r>
            <a:r>
              <a:rPr lang="en-US" dirty="0" err="1"/>
              <a:t>toyota</a:t>
            </a:r>
            <a:r>
              <a:rPr lang="en-US" dirty="0"/>
              <a:t>', '</a:t>
            </a:r>
            <a:r>
              <a:rPr lang="en-US" dirty="0" err="1"/>
              <a:t>subaru</a:t>
            </a:r>
            <a:r>
              <a:rPr lang="en-US" dirty="0"/>
              <a:t>']</a:t>
            </a:r>
          </a:p>
          <a:p>
            <a:r>
              <a:rPr lang="en-US" dirty="0" err="1"/>
              <a:t>cars.sort</a:t>
            </a:r>
            <a:r>
              <a:rPr lang="en-US" dirty="0"/>
              <a:t>(reverse=True)</a:t>
            </a:r>
          </a:p>
          <a:p>
            <a:r>
              <a:rPr lang="en-US" dirty="0" smtClean="0"/>
              <a:t>print(cars</a:t>
            </a:r>
            <a:endParaRPr lang="ru-RU" dirty="0" smtClean="0"/>
          </a:p>
          <a:p>
            <a:endParaRPr lang="ru-RU" dirty="0" smtClean="0"/>
          </a:p>
          <a:p>
            <a:pPr marL="0" indent="0" algn="ctr">
              <a:buNone/>
            </a:pPr>
            <a:r>
              <a:rPr lang="en-US" b="1" dirty="0"/>
              <a:t>['</a:t>
            </a:r>
            <a:r>
              <a:rPr lang="en-US" b="1" dirty="0" err="1"/>
              <a:t>toyota</a:t>
            </a:r>
            <a:r>
              <a:rPr lang="en-US" b="1" dirty="0"/>
              <a:t>', '</a:t>
            </a:r>
            <a:r>
              <a:rPr lang="en-US" b="1" dirty="0" err="1"/>
              <a:t>subaru</a:t>
            </a:r>
            <a:r>
              <a:rPr lang="en-US" b="1" dirty="0"/>
              <a:t>', '</a:t>
            </a:r>
            <a:r>
              <a:rPr lang="en-US" b="1" dirty="0" err="1"/>
              <a:t>bmw</a:t>
            </a:r>
            <a:r>
              <a:rPr lang="en-US" b="1" dirty="0"/>
              <a:t>', '</a:t>
            </a:r>
            <a:r>
              <a:rPr lang="en-US" b="1" dirty="0" err="1"/>
              <a:t>audi</a:t>
            </a:r>
            <a:r>
              <a:rPr lang="en-US" b="1" dirty="0"/>
              <a:t>']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27923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i="1" dirty="0"/>
              <a:t>Список </a:t>
            </a:r>
            <a:r>
              <a:rPr lang="ru-RU" sz="4000" i="1" dirty="0"/>
              <a:t>— это набор элементов, следующих в определенном порядке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42264" y="2112968"/>
            <a:ext cx="6913567" cy="2248018"/>
          </a:xfrm>
        </p:spPr>
        <p:txBody>
          <a:bodyPr>
            <a:normAutofit/>
          </a:bodyPr>
          <a:lstStyle/>
          <a:p>
            <a:r>
              <a:rPr lang="en-US" dirty="0"/>
              <a:t>bicycles</a:t>
            </a:r>
            <a:r>
              <a:rPr lang="ru-RU" dirty="0"/>
              <a:t> = ['</a:t>
            </a:r>
            <a:r>
              <a:rPr lang="en-US" dirty="0"/>
              <a:t>trek</a:t>
            </a:r>
            <a:r>
              <a:rPr lang="ru-RU" dirty="0"/>
              <a:t>', '</a:t>
            </a:r>
            <a:r>
              <a:rPr lang="en-US" dirty="0" err="1"/>
              <a:t>cannondale</a:t>
            </a:r>
            <a:r>
              <a:rPr lang="ru-RU" dirty="0"/>
              <a:t>', '</a:t>
            </a:r>
            <a:r>
              <a:rPr lang="en-US" dirty="0"/>
              <a:t>redline</a:t>
            </a:r>
            <a:r>
              <a:rPr lang="ru-RU" dirty="0"/>
              <a:t>', '</a:t>
            </a:r>
            <a:r>
              <a:rPr lang="en-US" dirty="0"/>
              <a:t>specialized</a:t>
            </a:r>
            <a:r>
              <a:rPr lang="ru-RU" dirty="0"/>
              <a:t>']</a:t>
            </a:r>
          </a:p>
          <a:p>
            <a:r>
              <a:rPr lang="en-US" dirty="0"/>
              <a:t>print</a:t>
            </a:r>
            <a:r>
              <a:rPr lang="ru-RU" dirty="0"/>
              <a:t>(</a:t>
            </a:r>
            <a:r>
              <a:rPr lang="en-US" dirty="0"/>
              <a:t>bicycles</a:t>
            </a:r>
            <a:r>
              <a:rPr lang="ru-RU" dirty="0" smtClean="0"/>
              <a:t>)</a:t>
            </a:r>
          </a:p>
          <a:p>
            <a:endParaRPr lang="ru-RU" dirty="0"/>
          </a:p>
          <a:p>
            <a:endParaRPr lang="ru-RU" dirty="0" smtClean="0"/>
          </a:p>
          <a:p>
            <a:pPr marL="0" indent="0" algn="ctr">
              <a:buNone/>
            </a:pPr>
            <a:r>
              <a:rPr lang="ru-RU" b="1" dirty="0"/>
              <a:t>['</a:t>
            </a:r>
            <a:r>
              <a:rPr lang="en-US" b="1" dirty="0"/>
              <a:t>trek</a:t>
            </a:r>
            <a:r>
              <a:rPr lang="ru-RU" b="1" dirty="0"/>
              <a:t>', '</a:t>
            </a:r>
            <a:r>
              <a:rPr lang="en-US" b="1" dirty="0" err="1"/>
              <a:t>cannondale</a:t>
            </a:r>
            <a:r>
              <a:rPr lang="ru-RU" b="1" dirty="0"/>
              <a:t>', '</a:t>
            </a:r>
            <a:r>
              <a:rPr lang="en-US" b="1" dirty="0"/>
              <a:t>redline</a:t>
            </a:r>
            <a:r>
              <a:rPr lang="ru-RU" b="1" dirty="0"/>
              <a:t>', '</a:t>
            </a:r>
            <a:r>
              <a:rPr lang="en-US" b="1" dirty="0"/>
              <a:t>specialized</a:t>
            </a:r>
            <a:r>
              <a:rPr lang="ru-RU" b="1" dirty="0"/>
              <a:t>']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5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0292" y="484632"/>
            <a:ext cx="10849708" cy="1609344"/>
          </a:xfrm>
        </p:spPr>
        <p:txBody>
          <a:bodyPr/>
          <a:lstStyle/>
          <a:p>
            <a:r>
              <a:rPr lang="ru-RU" dirty="0" smtClean="0"/>
              <a:t>Временная сортировка</a:t>
            </a:r>
            <a:r>
              <a:rPr lang="en-US" dirty="0" smtClean="0"/>
              <a:t> sorted()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5070" y="2093976"/>
            <a:ext cx="4697906" cy="4050792"/>
          </a:xfrm>
        </p:spPr>
        <p:txBody>
          <a:bodyPr>
            <a:normAutofit/>
          </a:bodyPr>
          <a:lstStyle/>
          <a:p>
            <a:r>
              <a:rPr lang="en-US" dirty="0"/>
              <a:t>cars = ['</a:t>
            </a:r>
            <a:r>
              <a:rPr lang="en-US" dirty="0" err="1"/>
              <a:t>bmw</a:t>
            </a:r>
            <a:r>
              <a:rPr lang="en-US" dirty="0"/>
              <a:t>', '</a:t>
            </a:r>
            <a:r>
              <a:rPr lang="en-US" dirty="0" err="1"/>
              <a:t>audi</a:t>
            </a:r>
            <a:r>
              <a:rPr lang="en-US" dirty="0"/>
              <a:t>', '</a:t>
            </a:r>
            <a:r>
              <a:rPr lang="en-US" dirty="0" err="1"/>
              <a:t>toyota</a:t>
            </a:r>
            <a:r>
              <a:rPr lang="en-US" dirty="0"/>
              <a:t>', '</a:t>
            </a:r>
            <a:r>
              <a:rPr lang="en-US" dirty="0" err="1"/>
              <a:t>subaru</a:t>
            </a:r>
            <a:r>
              <a:rPr lang="en-US" dirty="0"/>
              <a:t>']</a:t>
            </a:r>
          </a:p>
          <a:p>
            <a:r>
              <a:rPr lang="en-US" dirty="0" smtClean="0"/>
              <a:t>print</a:t>
            </a:r>
            <a:r>
              <a:rPr lang="en-US" dirty="0"/>
              <a:t>("Here is the original list:")</a:t>
            </a:r>
          </a:p>
          <a:p>
            <a:r>
              <a:rPr lang="en-US" dirty="0"/>
              <a:t>print(cars)</a:t>
            </a:r>
          </a:p>
          <a:p>
            <a:r>
              <a:rPr lang="en-US" dirty="0" smtClean="0"/>
              <a:t>print</a:t>
            </a:r>
            <a:r>
              <a:rPr lang="en-US" dirty="0"/>
              <a:t>("\</a:t>
            </a:r>
            <a:r>
              <a:rPr lang="en-US" dirty="0" err="1"/>
              <a:t>nHere</a:t>
            </a:r>
            <a:r>
              <a:rPr lang="en-US" dirty="0"/>
              <a:t> is the sorted list:")</a:t>
            </a:r>
          </a:p>
          <a:p>
            <a:r>
              <a:rPr lang="en-US" dirty="0"/>
              <a:t>print(sorted(cars))</a:t>
            </a:r>
          </a:p>
          <a:p>
            <a:r>
              <a:rPr lang="en-US" dirty="0" smtClean="0"/>
              <a:t>print</a:t>
            </a:r>
            <a:r>
              <a:rPr lang="en-US" dirty="0"/>
              <a:t>("\</a:t>
            </a:r>
            <a:r>
              <a:rPr lang="en-US" dirty="0" err="1"/>
              <a:t>nHere</a:t>
            </a:r>
            <a:r>
              <a:rPr lang="en-US" dirty="0"/>
              <a:t> is the original list again:")</a:t>
            </a:r>
          </a:p>
          <a:p>
            <a:r>
              <a:rPr lang="en-US" dirty="0"/>
              <a:t>print(cars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767754" y="2093976"/>
            <a:ext cx="469790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Here is the original list:</a:t>
            </a:r>
          </a:p>
          <a:p>
            <a:pPr marL="0" indent="0" algn="ctr">
              <a:buNone/>
            </a:pPr>
            <a:r>
              <a:rPr lang="en-US" b="1" dirty="0"/>
              <a:t>['</a:t>
            </a:r>
            <a:r>
              <a:rPr lang="en-US" b="1" dirty="0" err="1"/>
              <a:t>bmw</a:t>
            </a:r>
            <a:r>
              <a:rPr lang="en-US" b="1" dirty="0"/>
              <a:t>', '</a:t>
            </a:r>
            <a:r>
              <a:rPr lang="en-US" b="1" dirty="0" err="1"/>
              <a:t>audi</a:t>
            </a:r>
            <a:r>
              <a:rPr lang="en-US" b="1" dirty="0"/>
              <a:t>', '</a:t>
            </a:r>
            <a:r>
              <a:rPr lang="en-US" b="1" dirty="0" err="1"/>
              <a:t>toyota</a:t>
            </a:r>
            <a:r>
              <a:rPr lang="en-US" b="1" dirty="0"/>
              <a:t>', '</a:t>
            </a:r>
            <a:r>
              <a:rPr lang="en-US" b="1" dirty="0" err="1"/>
              <a:t>subaru</a:t>
            </a:r>
            <a:r>
              <a:rPr lang="en-US" b="1" dirty="0" smtClean="0"/>
              <a:t>']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Here is the sorted </a:t>
            </a:r>
            <a:r>
              <a:rPr lang="en-US" b="1" dirty="0" smtClean="0"/>
              <a:t>list:</a:t>
            </a:r>
            <a:endParaRPr lang="ru-RU" b="1" dirty="0"/>
          </a:p>
          <a:p>
            <a:pPr marL="0" indent="0" algn="ctr">
              <a:buNone/>
            </a:pPr>
            <a:r>
              <a:rPr lang="ru-RU" b="1" dirty="0"/>
              <a:t>['</a:t>
            </a:r>
            <a:r>
              <a:rPr lang="en-US" b="1" dirty="0" err="1"/>
              <a:t>audi</a:t>
            </a:r>
            <a:r>
              <a:rPr lang="en-US" b="1" dirty="0"/>
              <a:t>', '</a:t>
            </a:r>
            <a:r>
              <a:rPr lang="en-US" b="1" dirty="0" err="1"/>
              <a:t>bmw</a:t>
            </a:r>
            <a:r>
              <a:rPr lang="en-US" b="1" dirty="0"/>
              <a:t>', '</a:t>
            </a:r>
            <a:r>
              <a:rPr lang="en-US" b="1" dirty="0" err="1"/>
              <a:t>subaru</a:t>
            </a:r>
            <a:r>
              <a:rPr lang="en-US" b="1" dirty="0"/>
              <a:t>', '</a:t>
            </a:r>
            <a:r>
              <a:rPr lang="en-US" b="1" dirty="0" err="1"/>
              <a:t>toyota</a:t>
            </a:r>
            <a:r>
              <a:rPr lang="en-US" b="1" dirty="0" smtClean="0"/>
              <a:t>']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smtClean="0"/>
              <a:t>Here </a:t>
            </a:r>
            <a:r>
              <a:rPr lang="en-US" b="1" dirty="0"/>
              <a:t>is the original list again:</a:t>
            </a:r>
          </a:p>
          <a:p>
            <a:pPr marL="0" indent="0" algn="ctr">
              <a:buNone/>
            </a:pPr>
            <a:r>
              <a:rPr lang="en-US" b="1" dirty="0"/>
              <a:t>['</a:t>
            </a:r>
            <a:r>
              <a:rPr lang="en-US" b="1" dirty="0" err="1"/>
              <a:t>bmw</a:t>
            </a:r>
            <a:r>
              <a:rPr lang="en-US" b="1" dirty="0"/>
              <a:t>', '</a:t>
            </a:r>
            <a:r>
              <a:rPr lang="en-US" b="1" dirty="0" err="1"/>
              <a:t>audi</a:t>
            </a:r>
            <a:r>
              <a:rPr lang="en-US" b="1" dirty="0"/>
              <a:t>', '</a:t>
            </a:r>
            <a:r>
              <a:rPr lang="en-US" b="1" dirty="0" err="1"/>
              <a:t>toyota</a:t>
            </a:r>
            <a:r>
              <a:rPr lang="en-US" b="1" dirty="0"/>
              <a:t>', '</a:t>
            </a:r>
            <a:r>
              <a:rPr lang="en-US" b="1" dirty="0" err="1"/>
              <a:t>subaru</a:t>
            </a:r>
            <a:r>
              <a:rPr lang="en-US" b="1" dirty="0"/>
              <a:t>']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815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 списка в обратном порядке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cars = ['</a:t>
            </a:r>
            <a:r>
              <a:rPr lang="en-US" dirty="0" err="1"/>
              <a:t>bmw</a:t>
            </a:r>
            <a:r>
              <a:rPr lang="en-US" dirty="0"/>
              <a:t>', '</a:t>
            </a:r>
            <a:r>
              <a:rPr lang="en-US" dirty="0" err="1"/>
              <a:t>audi</a:t>
            </a:r>
            <a:r>
              <a:rPr lang="en-US" dirty="0"/>
              <a:t>', '</a:t>
            </a:r>
            <a:r>
              <a:rPr lang="en-US" dirty="0" err="1"/>
              <a:t>toyota</a:t>
            </a:r>
            <a:r>
              <a:rPr lang="en-US" dirty="0"/>
              <a:t>', '</a:t>
            </a:r>
            <a:r>
              <a:rPr lang="en-US" dirty="0" err="1"/>
              <a:t>subaru</a:t>
            </a:r>
            <a:r>
              <a:rPr lang="en-US" dirty="0"/>
              <a:t>']</a:t>
            </a:r>
          </a:p>
          <a:p>
            <a:r>
              <a:rPr lang="en-US" dirty="0"/>
              <a:t>print(cars)</a:t>
            </a:r>
          </a:p>
          <a:p>
            <a:r>
              <a:rPr lang="en-US" dirty="0" err="1"/>
              <a:t>cars.reverse</a:t>
            </a:r>
            <a:r>
              <a:rPr lang="en-US" dirty="0"/>
              <a:t>()</a:t>
            </a:r>
          </a:p>
          <a:p>
            <a:r>
              <a:rPr lang="en-US" dirty="0" smtClean="0"/>
              <a:t>print(cars)</a:t>
            </a:r>
            <a:endParaRPr lang="ru-RU" dirty="0" smtClean="0"/>
          </a:p>
          <a:p>
            <a:endParaRPr lang="ru-RU" dirty="0"/>
          </a:p>
          <a:p>
            <a:pPr marL="0" indent="0" algn="ctr">
              <a:buNone/>
            </a:pPr>
            <a:r>
              <a:rPr lang="en-US" b="1" dirty="0"/>
              <a:t>['</a:t>
            </a:r>
            <a:r>
              <a:rPr lang="en-US" b="1" dirty="0" err="1"/>
              <a:t>bmw</a:t>
            </a:r>
            <a:r>
              <a:rPr lang="en-US" b="1" dirty="0"/>
              <a:t>', '</a:t>
            </a:r>
            <a:r>
              <a:rPr lang="en-US" b="1" dirty="0" err="1"/>
              <a:t>audi</a:t>
            </a:r>
            <a:r>
              <a:rPr lang="en-US" b="1" dirty="0"/>
              <a:t>', '</a:t>
            </a:r>
            <a:r>
              <a:rPr lang="en-US" b="1" dirty="0" err="1"/>
              <a:t>toyota</a:t>
            </a:r>
            <a:r>
              <a:rPr lang="en-US" b="1" dirty="0"/>
              <a:t>', '</a:t>
            </a:r>
            <a:r>
              <a:rPr lang="en-US" b="1" dirty="0" err="1"/>
              <a:t>subaru</a:t>
            </a:r>
            <a:r>
              <a:rPr lang="en-US" b="1" dirty="0"/>
              <a:t>'] </a:t>
            </a:r>
          </a:p>
          <a:p>
            <a:pPr marL="0" indent="0" algn="ctr">
              <a:buNone/>
            </a:pPr>
            <a:r>
              <a:rPr lang="en-US" b="1" dirty="0"/>
              <a:t>['</a:t>
            </a:r>
            <a:r>
              <a:rPr lang="en-US" b="1" dirty="0" err="1"/>
              <a:t>subaru</a:t>
            </a:r>
            <a:r>
              <a:rPr lang="en-US" b="1" dirty="0"/>
              <a:t>', '</a:t>
            </a:r>
            <a:r>
              <a:rPr lang="en-US" b="1" dirty="0" err="1"/>
              <a:t>toyota</a:t>
            </a:r>
            <a:r>
              <a:rPr lang="en-US" b="1" dirty="0"/>
              <a:t>', '</a:t>
            </a:r>
            <a:r>
              <a:rPr lang="en-US" b="1" dirty="0" err="1"/>
              <a:t>audi</a:t>
            </a:r>
            <a:r>
              <a:rPr lang="en-US" b="1" dirty="0"/>
              <a:t>', '</a:t>
            </a:r>
            <a:r>
              <a:rPr lang="en-US" b="1" dirty="0" err="1"/>
              <a:t>bmw</a:t>
            </a:r>
            <a:r>
              <a:rPr lang="en-US" b="1" dirty="0"/>
              <a:t>']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6693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длины списка </a:t>
            </a:r>
            <a:r>
              <a:rPr lang="en-US" dirty="0" err="1" smtClean="0"/>
              <a:t>len</a:t>
            </a:r>
            <a:r>
              <a:rPr lang="en-US" dirty="0" smtClean="0"/>
              <a:t>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cars = ['</a:t>
            </a:r>
            <a:r>
              <a:rPr lang="en-US" dirty="0" err="1"/>
              <a:t>bmw</a:t>
            </a:r>
            <a:r>
              <a:rPr lang="en-US" dirty="0"/>
              <a:t>', '</a:t>
            </a:r>
            <a:r>
              <a:rPr lang="en-US" dirty="0" err="1"/>
              <a:t>audi</a:t>
            </a:r>
            <a:r>
              <a:rPr lang="en-US" dirty="0"/>
              <a:t>', '</a:t>
            </a:r>
            <a:r>
              <a:rPr lang="en-US" dirty="0" err="1"/>
              <a:t>toyota</a:t>
            </a:r>
            <a:r>
              <a:rPr lang="en-US" dirty="0"/>
              <a:t>', '</a:t>
            </a:r>
            <a:r>
              <a:rPr lang="en-US" dirty="0" err="1"/>
              <a:t>subaru</a:t>
            </a:r>
            <a:r>
              <a:rPr lang="en-US" dirty="0"/>
              <a:t>']</a:t>
            </a:r>
          </a:p>
          <a:p>
            <a:r>
              <a:rPr lang="en-US" dirty="0" err="1" smtClean="0"/>
              <a:t>len</a:t>
            </a:r>
            <a:r>
              <a:rPr lang="en-US" dirty="0" smtClean="0"/>
              <a:t>(cars)</a:t>
            </a:r>
            <a:endParaRPr lang="ru-RU" dirty="0" smtClean="0"/>
          </a:p>
          <a:p>
            <a:pPr marL="0" indent="0" algn="ctr">
              <a:buNone/>
            </a:pPr>
            <a:r>
              <a:rPr lang="ru-RU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1924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5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62" y="2160587"/>
            <a:ext cx="7667625" cy="3971925"/>
          </a:xfrm>
        </p:spPr>
      </p:pic>
    </p:spTree>
    <p:extLst>
      <p:ext uri="{BB962C8B-B14F-4D97-AF65-F5344CB8AC3E}">
        <p14:creationId xmlns:p14="http://schemas.microsoft.com/office/powerpoint/2010/main" val="12672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Обращение к элементам 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1272423"/>
          </a:xfrm>
        </p:spPr>
        <p:txBody>
          <a:bodyPr/>
          <a:lstStyle/>
          <a:p>
            <a:r>
              <a:rPr lang="en-US" dirty="0"/>
              <a:t>bicycles = ['trek', '</a:t>
            </a:r>
            <a:r>
              <a:rPr lang="en-US" dirty="0" err="1"/>
              <a:t>cannondale</a:t>
            </a:r>
            <a:r>
              <a:rPr lang="en-US" dirty="0"/>
              <a:t>', 'redline', 'specialized']</a:t>
            </a:r>
            <a:endParaRPr lang="ru-RU" dirty="0"/>
          </a:p>
          <a:p>
            <a:r>
              <a:rPr lang="en-US" dirty="0"/>
              <a:t>print</a:t>
            </a:r>
            <a:r>
              <a:rPr lang="ru-RU" dirty="0"/>
              <a:t>(</a:t>
            </a:r>
            <a:r>
              <a:rPr lang="en-US" dirty="0"/>
              <a:t>bicycles</a:t>
            </a:r>
            <a:r>
              <a:rPr lang="ru-RU" dirty="0"/>
              <a:t>[0</a:t>
            </a:r>
            <a:r>
              <a:rPr lang="ru-RU" dirty="0" smtClean="0"/>
              <a:t>])</a:t>
            </a:r>
          </a:p>
          <a:p>
            <a:pPr marL="0" indent="0" algn="ctr">
              <a:buNone/>
            </a:pPr>
            <a:r>
              <a:rPr lang="en-US" b="1" dirty="0" smtClean="0"/>
              <a:t>trek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69848" y="4208116"/>
            <a:ext cx="10058400" cy="1764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bicycles = ['trek', '</a:t>
            </a:r>
            <a:r>
              <a:rPr lang="en-US" dirty="0" err="1"/>
              <a:t>cannondale</a:t>
            </a:r>
            <a:r>
              <a:rPr lang="en-US" dirty="0"/>
              <a:t>', 'redline', 'specialized']</a:t>
            </a:r>
            <a:endParaRPr lang="ru-RU" dirty="0"/>
          </a:p>
          <a:p>
            <a:r>
              <a:rPr lang="en-US" dirty="0"/>
              <a:t>print</a:t>
            </a:r>
            <a:r>
              <a:rPr lang="ru-RU" dirty="0"/>
              <a:t>(</a:t>
            </a:r>
            <a:r>
              <a:rPr lang="en-US" dirty="0"/>
              <a:t>bicycles</a:t>
            </a:r>
            <a:r>
              <a:rPr lang="ru-RU" dirty="0"/>
              <a:t>[0].</a:t>
            </a:r>
            <a:r>
              <a:rPr lang="en-US" dirty="0"/>
              <a:t>title</a:t>
            </a:r>
            <a:r>
              <a:rPr lang="ru-RU" dirty="0"/>
              <a:t>())</a:t>
            </a:r>
          </a:p>
          <a:p>
            <a:endParaRPr lang="ru-RU" dirty="0" smtClean="0"/>
          </a:p>
          <a:p>
            <a:pPr marL="0" indent="0" algn="ctr">
              <a:buFont typeface="Wingdings" pitchFamily="2" charset="2"/>
              <a:buNone/>
            </a:pPr>
            <a:r>
              <a:rPr lang="en-US" b="1" dirty="0"/>
              <a:t>T</a:t>
            </a:r>
            <a:r>
              <a:rPr lang="en-US" b="1" dirty="0" smtClean="0"/>
              <a:t>rek</a:t>
            </a:r>
            <a:endParaRPr lang="ru-RU" dirty="0" smtClean="0"/>
          </a:p>
          <a:p>
            <a:endParaRPr lang="ru-RU" dirty="0" smtClean="0"/>
          </a:p>
          <a:p>
            <a:pPr marL="0" indent="0">
              <a:buFont typeface="Wingdings" pitchFamily="2" charset="2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34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Индексы начинаются с 0, а не с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802284"/>
          </a:xfrm>
        </p:spPr>
        <p:txBody>
          <a:bodyPr/>
          <a:lstStyle/>
          <a:p>
            <a:r>
              <a:rPr lang="en-US" dirty="0"/>
              <a:t>bicycles = ['trek', '</a:t>
            </a:r>
            <a:r>
              <a:rPr lang="en-US" dirty="0" err="1"/>
              <a:t>cannondale</a:t>
            </a:r>
            <a:r>
              <a:rPr lang="en-US" dirty="0"/>
              <a:t>', 'redline', 'specialized']</a:t>
            </a:r>
            <a:endParaRPr lang="ru-RU" dirty="0"/>
          </a:p>
          <a:p>
            <a:r>
              <a:rPr lang="en-US" dirty="0"/>
              <a:t>print</a:t>
            </a:r>
            <a:r>
              <a:rPr lang="ru-RU" dirty="0"/>
              <a:t>(</a:t>
            </a:r>
            <a:r>
              <a:rPr lang="en-US" dirty="0"/>
              <a:t>bicycles</a:t>
            </a:r>
            <a:r>
              <a:rPr lang="ru-RU" dirty="0"/>
              <a:t>[1])</a:t>
            </a:r>
          </a:p>
          <a:p>
            <a:r>
              <a:rPr lang="en-US" dirty="0"/>
              <a:t>print</a:t>
            </a:r>
            <a:r>
              <a:rPr lang="ru-RU" dirty="0"/>
              <a:t>(</a:t>
            </a:r>
            <a:r>
              <a:rPr lang="en-US" dirty="0"/>
              <a:t>bicycles</a:t>
            </a:r>
            <a:r>
              <a:rPr lang="ru-RU" dirty="0"/>
              <a:t>[3])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b="1" dirty="0" err="1"/>
              <a:t>cannondale</a:t>
            </a:r>
            <a:endParaRPr lang="ru-RU" dirty="0"/>
          </a:p>
          <a:p>
            <a:pPr marL="0" indent="0" algn="ctr">
              <a:buNone/>
            </a:pPr>
            <a:r>
              <a:rPr lang="en-US" b="1" dirty="0"/>
              <a:t>specialized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061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Использование отдельных элементов </a:t>
            </a:r>
            <a:r>
              <a:rPr lang="ru-RU" dirty="0" smtClean="0"/>
              <a:t>списка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2221992"/>
          </a:xfrm>
        </p:spPr>
        <p:txBody>
          <a:bodyPr/>
          <a:lstStyle/>
          <a:p>
            <a:r>
              <a:rPr lang="en-US" dirty="0"/>
              <a:t>bicycles = ['trek', '</a:t>
            </a:r>
            <a:r>
              <a:rPr lang="en-US" dirty="0" err="1"/>
              <a:t>cannondale</a:t>
            </a:r>
            <a:r>
              <a:rPr lang="en-US" dirty="0"/>
              <a:t>', 'redline', 'specialized']</a:t>
            </a:r>
            <a:endParaRPr lang="ru-RU" dirty="0"/>
          </a:p>
          <a:p>
            <a:r>
              <a:rPr lang="en-US" dirty="0"/>
              <a:t>message = "My first bicycle was a " + bicycles[0].title() + "."</a:t>
            </a:r>
            <a:endParaRPr lang="ru-RU" dirty="0"/>
          </a:p>
          <a:p>
            <a:r>
              <a:rPr lang="en-US" dirty="0"/>
              <a:t>print</a:t>
            </a:r>
            <a:r>
              <a:rPr lang="ru-RU" dirty="0"/>
              <a:t>(</a:t>
            </a:r>
            <a:r>
              <a:rPr lang="en-US" dirty="0"/>
              <a:t>message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b="1" dirty="0"/>
              <a:t>My first bicycle was a Trek.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372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3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32" y="2120900"/>
            <a:ext cx="9490286" cy="4051300"/>
          </a:xfrm>
        </p:spPr>
      </p:pic>
    </p:spTree>
    <p:extLst>
      <p:ext uri="{BB962C8B-B14F-4D97-AF65-F5344CB8AC3E}">
        <p14:creationId xmlns:p14="http://schemas.microsoft.com/office/powerpoint/2010/main" val="35032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элемента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224315"/>
          </a:xfrm>
        </p:spPr>
        <p:txBody>
          <a:bodyPr/>
          <a:lstStyle/>
          <a:p>
            <a:r>
              <a:rPr lang="en-US" dirty="0" smtClean="0"/>
              <a:t>motorcycles</a:t>
            </a:r>
            <a:r>
              <a:rPr lang="ru-RU" dirty="0" smtClean="0"/>
              <a:t> </a:t>
            </a:r>
            <a:r>
              <a:rPr lang="ru-RU" dirty="0"/>
              <a:t>= ['</a:t>
            </a:r>
            <a:r>
              <a:rPr lang="en-US" dirty="0" err="1"/>
              <a:t>honda</a:t>
            </a:r>
            <a:r>
              <a:rPr lang="ru-RU" dirty="0"/>
              <a:t>', '</a:t>
            </a:r>
            <a:r>
              <a:rPr lang="en-US" dirty="0" err="1"/>
              <a:t>yamaha</a:t>
            </a:r>
            <a:r>
              <a:rPr lang="ru-RU" dirty="0"/>
              <a:t>', '</a:t>
            </a:r>
            <a:r>
              <a:rPr lang="en-US" dirty="0" err="1"/>
              <a:t>suzuki</a:t>
            </a:r>
            <a:r>
              <a:rPr lang="ru-RU" dirty="0"/>
              <a:t>']</a:t>
            </a:r>
          </a:p>
          <a:p>
            <a:r>
              <a:rPr lang="en-US" dirty="0"/>
              <a:t>print</a:t>
            </a:r>
            <a:r>
              <a:rPr lang="ru-RU" dirty="0"/>
              <a:t>(</a:t>
            </a:r>
            <a:r>
              <a:rPr lang="en-US" dirty="0"/>
              <a:t>motorcycles</a:t>
            </a:r>
            <a:r>
              <a:rPr lang="ru-RU" dirty="0"/>
              <a:t>)</a:t>
            </a:r>
          </a:p>
          <a:p>
            <a:r>
              <a:rPr lang="en-US" dirty="0"/>
              <a:t>motorcycles</a:t>
            </a:r>
            <a:r>
              <a:rPr lang="ru-RU" dirty="0"/>
              <a:t>[0] = '</a:t>
            </a:r>
            <a:r>
              <a:rPr lang="en-US" dirty="0" err="1"/>
              <a:t>ducati</a:t>
            </a:r>
            <a:r>
              <a:rPr lang="ru-RU" dirty="0"/>
              <a:t>'</a:t>
            </a:r>
          </a:p>
          <a:p>
            <a:r>
              <a:rPr lang="en-US" dirty="0"/>
              <a:t>print</a:t>
            </a:r>
            <a:r>
              <a:rPr lang="ru-RU" dirty="0"/>
              <a:t>(</a:t>
            </a:r>
            <a:r>
              <a:rPr lang="en-US" dirty="0"/>
              <a:t>motorcycles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b="1" dirty="0"/>
              <a:t>['</a:t>
            </a:r>
            <a:r>
              <a:rPr lang="en-US" b="1" dirty="0" err="1"/>
              <a:t>honda</a:t>
            </a:r>
            <a:r>
              <a:rPr lang="en-US" b="1" dirty="0"/>
              <a:t>', '</a:t>
            </a:r>
            <a:r>
              <a:rPr lang="en-US" b="1" dirty="0" err="1"/>
              <a:t>yamaha</a:t>
            </a:r>
            <a:r>
              <a:rPr lang="en-US" b="1" dirty="0"/>
              <a:t>', '</a:t>
            </a:r>
            <a:r>
              <a:rPr lang="en-US" b="1" dirty="0" err="1"/>
              <a:t>suzuki</a:t>
            </a:r>
            <a:r>
              <a:rPr lang="en-US" b="1" dirty="0"/>
              <a:t>']</a:t>
            </a:r>
            <a:endParaRPr lang="ru-RU" dirty="0"/>
          </a:p>
          <a:p>
            <a:pPr marL="0" indent="0" algn="ctr">
              <a:buNone/>
            </a:pPr>
            <a:r>
              <a:rPr lang="en-US" b="1" dirty="0"/>
              <a:t>['</a:t>
            </a:r>
            <a:r>
              <a:rPr lang="en-US" b="1" dirty="0" err="1"/>
              <a:t>ducati</a:t>
            </a:r>
            <a:r>
              <a:rPr lang="en-US" b="1" dirty="0"/>
              <a:t>', '</a:t>
            </a:r>
            <a:r>
              <a:rPr lang="en-US" b="1" dirty="0" err="1"/>
              <a:t>yamaha</a:t>
            </a:r>
            <a:r>
              <a:rPr lang="en-US" b="1" dirty="0"/>
              <a:t>', '</a:t>
            </a:r>
            <a:r>
              <a:rPr lang="en-US" b="1" dirty="0" err="1"/>
              <a:t>suzuki</a:t>
            </a:r>
            <a:r>
              <a:rPr lang="en-US" b="1" dirty="0"/>
              <a:t>']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409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элементов в конец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136392"/>
          </a:xfrm>
        </p:spPr>
        <p:txBody>
          <a:bodyPr/>
          <a:lstStyle/>
          <a:p>
            <a:r>
              <a:rPr lang="en-US" dirty="0"/>
              <a:t>motorcycles</a:t>
            </a:r>
            <a:r>
              <a:rPr lang="ru-RU" dirty="0"/>
              <a:t> = ['</a:t>
            </a:r>
            <a:r>
              <a:rPr lang="en-US" dirty="0" err="1"/>
              <a:t>honda</a:t>
            </a:r>
            <a:r>
              <a:rPr lang="ru-RU" dirty="0"/>
              <a:t>', '</a:t>
            </a:r>
            <a:r>
              <a:rPr lang="en-US" dirty="0" err="1"/>
              <a:t>yamaha</a:t>
            </a:r>
            <a:r>
              <a:rPr lang="ru-RU" dirty="0"/>
              <a:t>', '</a:t>
            </a:r>
            <a:r>
              <a:rPr lang="en-US" dirty="0" err="1"/>
              <a:t>suzuki</a:t>
            </a:r>
            <a:r>
              <a:rPr lang="ru-RU" dirty="0"/>
              <a:t>']</a:t>
            </a:r>
          </a:p>
          <a:p>
            <a:r>
              <a:rPr lang="en-US" dirty="0"/>
              <a:t>print(motorcycles)</a:t>
            </a:r>
            <a:endParaRPr lang="ru-RU" dirty="0"/>
          </a:p>
          <a:p>
            <a:r>
              <a:rPr lang="en-US" dirty="0" err="1"/>
              <a:t>motorcycles.append</a:t>
            </a:r>
            <a:r>
              <a:rPr lang="en-US" dirty="0"/>
              <a:t>('</a:t>
            </a:r>
            <a:r>
              <a:rPr lang="en-US" dirty="0" err="1"/>
              <a:t>ducati</a:t>
            </a:r>
            <a:r>
              <a:rPr lang="en-US" dirty="0"/>
              <a:t>')</a:t>
            </a:r>
            <a:endParaRPr lang="ru-RU" dirty="0"/>
          </a:p>
          <a:p>
            <a:r>
              <a:rPr lang="en-US" dirty="0"/>
              <a:t>print</a:t>
            </a:r>
            <a:r>
              <a:rPr lang="ru-RU" dirty="0"/>
              <a:t>(</a:t>
            </a:r>
            <a:r>
              <a:rPr lang="en-US" dirty="0"/>
              <a:t>motorcycles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b="1" dirty="0"/>
              <a:t>['</a:t>
            </a:r>
            <a:r>
              <a:rPr lang="en-US" b="1" dirty="0" err="1"/>
              <a:t>honda</a:t>
            </a:r>
            <a:r>
              <a:rPr lang="ru-RU" b="1" dirty="0"/>
              <a:t>', '</a:t>
            </a:r>
            <a:r>
              <a:rPr lang="en-US" b="1" dirty="0" err="1"/>
              <a:t>yamaha</a:t>
            </a:r>
            <a:r>
              <a:rPr lang="ru-RU" b="1" dirty="0"/>
              <a:t>', '</a:t>
            </a:r>
            <a:r>
              <a:rPr lang="en-US" b="1" dirty="0" err="1"/>
              <a:t>suzuki</a:t>
            </a:r>
            <a:r>
              <a:rPr lang="ru-RU" b="1" dirty="0"/>
              <a:t>']</a:t>
            </a:r>
            <a:endParaRPr lang="ru-RU" dirty="0"/>
          </a:p>
          <a:p>
            <a:pPr marL="0" indent="0" algn="ctr">
              <a:buNone/>
            </a:pPr>
            <a:r>
              <a:rPr lang="ru-RU" b="1" dirty="0"/>
              <a:t>['</a:t>
            </a:r>
            <a:r>
              <a:rPr lang="en-US" b="1" dirty="0" err="1"/>
              <a:t>honda</a:t>
            </a:r>
            <a:r>
              <a:rPr lang="ru-RU" b="1" dirty="0"/>
              <a:t>', '</a:t>
            </a:r>
            <a:r>
              <a:rPr lang="en-US" b="1" dirty="0" err="1"/>
              <a:t>yamaha</a:t>
            </a:r>
            <a:r>
              <a:rPr lang="ru-RU" b="1" dirty="0"/>
              <a:t>', '</a:t>
            </a:r>
            <a:r>
              <a:rPr lang="en-US" b="1" dirty="0" err="1"/>
              <a:t>suzuki</a:t>
            </a:r>
            <a:r>
              <a:rPr lang="ru-RU" b="1" dirty="0"/>
              <a:t>', '</a:t>
            </a:r>
            <a:r>
              <a:rPr lang="en-US" b="1" dirty="0" err="1"/>
              <a:t>ducati</a:t>
            </a:r>
            <a:r>
              <a:rPr lang="ru-RU" b="1" dirty="0"/>
              <a:t>']</a:t>
            </a:r>
            <a:endParaRPr lang="ru-RU" dirty="0"/>
          </a:p>
          <a:p>
            <a:pPr marL="0" indent="0" algn="ctr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7000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Присоединение элементов в конец списка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3136392"/>
          </a:xfrm>
        </p:spPr>
        <p:txBody>
          <a:bodyPr/>
          <a:lstStyle/>
          <a:p>
            <a:r>
              <a:rPr lang="en-US" dirty="0"/>
              <a:t>motorcycles = [] </a:t>
            </a:r>
            <a:endParaRPr lang="ru-RU" dirty="0"/>
          </a:p>
          <a:p>
            <a:r>
              <a:rPr lang="en-US" dirty="0" err="1"/>
              <a:t>motorcycles.append</a:t>
            </a:r>
            <a:r>
              <a:rPr lang="en-US" dirty="0"/>
              <a:t>('</a:t>
            </a:r>
            <a:r>
              <a:rPr lang="en-US" dirty="0" err="1"/>
              <a:t>honda</a:t>
            </a:r>
            <a:r>
              <a:rPr lang="en-US" dirty="0"/>
              <a:t>') </a:t>
            </a:r>
            <a:endParaRPr lang="ru-RU" dirty="0"/>
          </a:p>
          <a:p>
            <a:r>
              <a:rPr lang="en-US" dirty="0" err="1"/>
              <a:t>motorcycles.append</a:t>
            </a:r>
            <a:r>
              <a:rPr lang="en-US" dirty="0"/>
              <a:t>('</a:t>
            </a:r>
            <a:r>
              <a:rPr lang="en-US" dirty="0" err="1"/>
              <a:t>yamaha</a:t>
            </a:r>
            <a:r>
              <a:rPr lang="en-US" dirty="0"/>
              <a:t>') </a:t>
            </a:r>
            <a:endParaRPr lang="ru-RU" dirty="0"/>
          </a:p>
          <a:p>
            <a:r>
              <a:rPr lang="en-US" dirty="0" err="1"/>
              <a:t>motorcycles.append</a:t>
            </a:r>
            <a:r>
              <a:rPr lang="en-US" dirty="0"/>
              <a:t>('</a:t>
            </a:r>
            <a:r>
              <a:rPr lang="en-US" dirty="0" err="1"/>
              <a:t>suzuki</a:t>
            </a:r>
            <a:r>
              <a:rPr lang="en-US" dirty="0"/>
              <a:t>') </a:t>
            </a:r>
            <a:endParaRPr lang="ru-RU" dirty="0"/>
          </a:p>
          <a:p>
            <a:r>
              <a:rPr lang="en-US" dirty="0"/>
              <a:t>print(motorcycles)</a:t>
            </a:r>
            <a:endParaRPr lang="ru-RU" dirty="0"/>
          </a:p>
          <a:p>
            <a:pPr marL="0" indent="0" algn="ctr">
              <a:buNone/>
            </a:pPr>
            <a:r>
              <a:rPr lang="ru-RU" b="1" dirty="0"/>
              <a:t>['</a:t>
            </a:r>
            <a:r>
              <a:rPr lang="en-US" b="1" dirty="0" err="1"/>
              <a:t>honda</a:t>
            </a:r>
            <a:r>
              <a:rPr lang="ru-RU" b="1" dirty="0"/>
              <a:t>', '</a:t>
            </a:r>
            <a:r>
              <a:rPr lang="en-US" b="1" dirty="0" err="1"/>
              <a:t>yamaha</a:t>
            </a:r>
            <a:r>
              <a:rPr lang="ru-RU" b="1" dirty="0"/>
              <a:t>', '</a:t>
            </a:r>
            <a:r>
              <a:rPr lang="en-US" b="1" dirty="0" err="1"/>
              <a:t>suzuki</a:t>
            </a:r>
            <a:r>
              <a:rPr lang="ru-RU" b="1" dirty="0" smtClean="0"/>
              <a:t>']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800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95</TotalTime>
  <Words>1009</Words>
  <Application>Microsoft Office PowerPoint</Application>
  <PresentationFormat>Широкоэкранный</PresentationFormat>
  <Paragraphs>173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Cambria</vt:lpstr>
      <vt:lpstr>Rockwell</vt:lpstr>
      <vt:lpstr>Rockwell Condensed</vt:lpstr>
      <vt:lpstr>Wingdings</vt:lpstr>
      <vt:lpstr>Дерево</vt:lpstr>
      <vt:lpstr>Списки</vt:lpstr>
      <vt:lpstr>Список — это набор элементов, следующих в определенном порядке</vt:lpstr>
      <vt:lpstr>Обращение к элементам списка</vt:lpstr>
      <vt:lpstr>Индексы начинаются с 0, а не с 1</vt:lpstr>
      <vt:lpstr>Использование отдельных элементов списка</vt:lpstr>
      <vt:lpstr>Поздравляю, вы можете выполнить задание 3</vt:lpstr>
      <vt:lpstr>Замена элемента списка</vt:lpstr>
      <vt:lpstr>Присоединение элементов в конец списка</vt:lpstr>
      <vt:lpstr>Присоединение элементов в конец списка</vt:lpstr>
      <vt:lpstr>Вставка элементов в список</vt:lpstr>
      <vt:lpstr>Удаление элементов из списка с известной позиции</vt:lpstr>
      <vt:lpstr>Удаление элементов из списка с известной позиции</vt:lpstr>
      <vt:lpstr>Удаление элементов из списка с возможностью дальнейшего использования</vt:lpstr>
      <vt:lpstr>Вопрос: что пользователь увидит на экране?</vt:lpstr>
      <vt:lpstr>Вопрос: что пользователь увидит на экране?</vt:lpstr>
      <vt:lpstr>Pop() для удаления элемента с известной позицией</vt:lpstr>
      <vt:lpstr>Удаление элементов из списка с Неизвестной позицией</vt:lpstr>
      <vt:lpstr>Поздравляю, вы можете выполнить задание 4</vt:lpstr>
      <vt:lpstr>Упорядочение списка sort()</vt:lpstr>
      <vt:lpstr>Временная сортировка sorted()</vt:lpstr>
      <vt:lpstr>Вывод списка в обратном порядке</vt:lpstr>
      <vt:lpstr>Определение длины списка len()</vt:lpstr>
      <vt:lpstr>Поздравляю, вы можете выполнить задание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 Лисовская</dc:creator>
  <cp:lastModifiedBy>Татьяна Лисовская</cp:lastModifiedBy>
  <cp:revision>12</cp:revision>
  <dcterms:created xsi:type="dcterms:W3CDTF">2019-08-08T06:13:10Z</dcterms:created>
  <dcterms:modified xsi:type="dcterms:W3CDTF">2019-08-08T07:48:54Z</dcterms:modified>
</cp:coreProperties>
</file>