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84" r:id="rId4"/>
    <p:sldId id="287" r:id="rId5"/>
    <p:sldId id="285" r:id="rId6"/>
    <p:sldId id="281" r:id="rId7"/>
    <p:sldId id="286" r:id="rId8"/>
    <p:sldId id="288" r:id="rId9"/>
    <p:sldId id="289" r:id="rId10"/>
    <p:sldId id="290" r:id="rId11"/>
    <p:sldId id="292" r:id="rId12"/>
    <p:sldId id="291" r:id="rId13"/>
    <p:sldId id="293" r:id="rId14"/>
    <p:sldId id="294" r:id="rId15"/>
    <p:sldId id="295" r:id="rId16"/>
    <p:sldId id="297" r:id="rId17"/>
    <p:sldId id="29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со Списками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9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 списков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3220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squares = [value**2 for value in range(1,11)]</a:t>
            </a:r>
          </a:p>
          <a:p>
            <a:pPr marL="0" indent="0">
              <a:buNone/>
            </a:pPr>
            <a:r>
              <a:rPr lang="en-US" dirty="0"/>
              <a:t>print(squares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b="1" dirty="0" smtClean="0"/>
          </a:p>
          <a:p>
            <a:pPr marL="0" indent="0" algn="ctr">
              <a:buNone/>
            </a:pPr>
            <a:r>
              <a:rPr lang="ru-RU" b="1" dirty="0"/>
              <a:t>[1, 4, 9, 16, 25, 36, 49, 64, 81, 100]</a:t>
            </a:r>
          </a:p>
        </p:txBody>
      </p:sp>
    </p:spTree>
    <p:extLst>
      <p:ext uri="{BB962C8B-B14F-4D97-AF65-F5344CB8AC3E}">
        <p14:creationId xmlns:p14="http://schemas.microsoft.com/office/powerpoint/2010/main" val="11891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Поздравляю, вы можете выполнить </a:t>
            </a:r>
            <a:r>
              <a:rPr lang="ru-RU" b="1" dirty="0" smtClean="0"/>
              <a:t>задание 7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2100260"/>
            <a:ext cx="97059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Срез – подмножество списка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793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players </a:t>
            </a:r>
            <a:r>
              <a:rPr lang="en-US" dirty="0"/>
              <a:t>= ['</a:t>
            </a:r>
            <a:r>
              <a:rPr lang="en-US" dirty="0" err="1"/>
              <a:t>charles</a:t>
            </a:r>
            <a:r>
              <a:rPr lang="en-US" dirty="0"/>
              <a:t>', '</a:t>
            </a:r>
            <a:r>
              <a:rPr lang="en-US" dirty="0" err="1"/>
              <a:t>martina</a:t>
            </a:r>
            <a:r>
              <a:rPr lang="en-US" dirty="0"/>
              <a:t>', '</a:t>
            </a:r>
            <a:r>
              <a:rPr lang="en-US" dirty="0" err="1"/>
              <a:t>michael</a:t>
            </a:r>
            <a:r>
              <a:rPr lang="en-US" dirty="0"/>
              <a:t>', '</a:t>
            </a:r>
            <a:r>
              <a:rPr lang="en-US" dirty="0" err="1"/>
              <a:t>florence</a:t>
            </a:r>
            <a:r>
              <a:rPr lang="en-US" dirty="0"/>
              <a:t>', '</a:t>
            </a:r>
            <a:r>
              <a:rPr lang="en-US" dirty="0" err="1"/>
              <a:t>eli</a:t>
            </a:r>
            <a:r>
              <a:rPr lang="en-US" dirty="0"/>
              <a:t>'] </a:t>
            </a:r>
          </a:p>
          <a:p>
            <a:pPr marL="0" indent="0">
              <a:buNone/>
            </a:pPr>
            <a:r>
              <a:rPr lang="en-US" dirty="0" smtClean="0"/>
              <a:t>print(players[0:3])</a:t>
            </a:r>
            <a:endParaRPr lang="ru-RU" dirty="0" smtClean="0"/>
          </a:p>
          <a:p>
            <a:pPr marL="0" indent="0" algn="ctr">
              <a:buNone/>
            </a:pPr>
            <a:r>
              <a:rPr lang="en-US" b="1" dirty="0" smtClean="0"/>
              <a:t>[</a:t>
            </a:r>
            <a:r>
              <a:rPr lang="en-US" b="1" dirty="0"/>
              <a:t>'</a:t>
            </a:r>
            <a:r>
              <a:rPr lang="en-US" b="1" dirty="0" err="1"/>
              <a:t>charles</a:t>
            </a:r>
            <a:r>
              <a:rPr lang="en-US" b="1" dirty="0"/>
              <a:t>', '</a:t>
            </a:r>
            <a:r>
              <a:rPr lang="en-US" b="1" dirty="0" err="1"/>
              <a:t>martina</a:t>
            </a:r>
            <a:r>
              <a:rPr lang="en-US" b="1" dirty="0"/>
              <a:t>', '</a:t>
            </a:r>
            <a:r>
              <a:rPr lang="en-US" b="1" dirty="0" err="1"/>
              <a:t>michael</a:t>
            </a:r>
            <a:r>
              <a:rPr lang="en-US" b="1" dirty="0" smtClean="0"/>
              <a:t>']</a:t>
            </a:r>
            <a:endParaRPr lang="ru-RU" b="1" dirty="0" smtClean="0"/>
          </a:p>
          <a:p>
            <a:pPr marL="0" indent="0">
              <a:buNone/>
            </a:pPr>
            <a:r>
              <a:rPr lang="en-US" dirty="0" smtClean="0"/>
              <a:t>print(players[1:4])</a:t>
            </a:r>
            <a:endParaRPr lang="ru-RU" dirty="0" smtClean="0"/>
          </a:p>
          <a:p>
            <a:pPr marL="0" indent="0" algn="ctr">
              <a:buNone/>
            </a:pPr>
            <a:r>
              <a:rPr lang="en-US" b="1" dirty="0" smtClean="0"/>
              <a:t>[</a:t>
            </a:r>
            <a:r>
              <a:rPr lang="en-US" b="1" dirty="0"/>
              <a:t>'</a:t>
            </a:r>
            <a:r>
              <a:rPr lang="en-US" b="1" dirty="0" err="1"/>
              <a:t>martina</a:t>
            </a:r>
            <a:r>
              <a:rPr lang="en-US" b="1" dirty="0"/>
              <a:t>', '</a:t>
            </a:r>
            <a:r>
              <a:rPr lang="en-US" b="1" dirty="0" err="1"/>
              <a:t>michael</a:t>
            </a:r>
            <a:r>
              <a:rPr lang="en-US" b="1" dirty="0"/>
              <a:t>', '</a:t>
            </a:r>
            <a:r>
              <a:rPr lang="en-US" b="1" dirty="0" err="1"/>
              <a:t>florence</a:t>
            </a:r>
            <a:r>
              <a:rPr lang="en-US" b="1" dirty="0" smtClean="0"/>
              <a:t>']</a:t>
            </a:r>
            <a:endParaRPr lang="ru-RU" b="1" dirty="0" smtClean="0"/>
          </a:p>
          <a:p>
            <a:pPr marL="0" indent="0">
              <a:buNone/>
            </a:pPr>
            <a:r>
              <a:rPr lang="en-US" dirty="0" smtClean="0"/>
              <a:t>print(players</a:t>
            </a:r>
            <a:r>
              <a:rPr lang="en-US" dirty="0"/>
              <a:t>[:4</a:t>
            </a:r>
            <a:r>
              <a:rPr lang="en-US" dirty="0" smtClean="0"/>
              <a:t>])</a:t>
            </a:r>
            <a:endParaRPr lang="ru-RU" dirty="0" smtClean="0"/>
          </a:p>
          <a:p>
            <a:pPr marL="0" indent="0" algn="ctr">
              <a:buNone/>
            </a:pPr>
            <a:r>
              <a:rPr lang="en-US" b="1" dirty="0" smtClean="0"/>
              <a:t>[</a:t>
            </a:r>
            <a:r>
              <a:rPr lang="en-US" b="1" dirty="0"/>
              <a:t>'</a:t>
            </a:r>
            <a:r>
              <a:rPr lang="en-US" b="1" dirty="0" err="1"/>
              <a:t>charles</a:t>
            </a:r>
            <a:r>
              <a:rPr lang="en-US" b="1" dirty="0"/>
              <a:t>', '</a:t>
            </a:r>
            <a:r>
              <a:rPr lang="en-US" b="1" dirty="0" err="1"/>
              <a:t>martina</a:t>
            </a:r>
            <a:r>
              <a:rPr lang="en-US" b="1" dirty="0"/>
              <a:t>', '</a:t>
            </a:r>
            <a:r>
              <a:rPr lang="en-US" b="1" dirty="0" err="1"/>
              <a:t>michael</a:t>
            </a:r>
            <a:r>
              <a:rPr lang="en-US" b="1" dirty="0"/>
              <a:t>', '</a:t>
            </a:r>
            <a:r>
              <a:rPr lang="en-US" b="1" dirty="0" err="1"/>
              <a:t>florence</a:t>
            </a:r>
            <a:r>
              <a:rPr lang="en-US" b="1" dirty="0" smtClean="0"/>
              <a:t>']</a:t>
            </a:r>
            <a:endParaRPr lang="ru-RU" b="1" dirty="0" smtClean="0"/>
          </a:p>
          <a:p>
            <a:pPr marL="0" indent="0">
              <a:buNone/>
            </a:pPr>
            <a:r>
              <a:rPr lang="en-US" dirty="0" smtClean="0"/>
              <a:t>print(players[2:])</a:t>
            </a:r>
            <a:endParaRPr lang="ru-RU" dirty="0" smtClean="0"/>
          </a:p>
          <a:p>
            <a:pPr marL="0" indent="0" algn="ctr">
              <a:buNone/>
            </a:pPr>
            <a:r>
              <a:rPr lang="en-US" b="1" dirty="0" smtClean="0"/>
              <a:t>[</a:t>
            </a:r>
            <a:r>
              <a:rPr lang="en-US" b="1" dirty="0"/>
              <a:t>'</a:t>
            </a:r>
            <a:r>
              <a:rPr lang="en-US" b="1" dirty="0" err="1"/>
              <a:t>michael</a:t>
            </a:r>
            <a:r>
              <a:rPr lang="en-US" b="1" dirty="0"/>
              <a:t>', '</a:t>
            </a:r>
            <a:r>
              <a:rPr lang="en-US" b="1" dirty="0" err="1"/>
              <a:t>florence</a:t>
            </a:r>
            <a:r>
              <a:rPr lang="en-US" b="1" dirty="0"/>
              <a:t>', '</a:t>
            </a:r>
            <a:r>
              <a:rPr lang="en-US" b="1" dirty="0" err="1"/>
              <a:t>eli</a:t>
            </a:r>
            <a:r>
              <a:rPr lang="en-US" b="1" dirty="0"/>
              <a:t>'] </a:t>
            </a:r>
            <a:endParaRPr lang="ru-RU" b="1" dirty="0" smtClean="0"/>
          </a:p>
          <a:p>
            <a:pPr marL="0" indent="0">
              <a:buNone/>
            </a:pPr>
            <a:r>
              <a:rPr lang="en-US" dirty="0"/>
              <a:t>print(players[-3</a:t>
            </a:r>
            <a:r>
              <a:rPr lang="en-US" dirty="0" smtClean="0"/>
              <a:t>:])</a:t>
            </a:r>
            <a:endParaRPr lang="ru-RU" dirty="0" smtClean="0"/>
          </a:p>
          <a:p>
            <a:pPr marL="0" indent="0" algn="ctr">
              <a:buNone/>
            </a:pPr>
            <a:r>
              <a:rPr lang="en-US" b="1" dirty="0"/>
              <a:t>['</a:t>
            </a:r>
            <a:r>
              <a:rPr lang="en-US" b="1" dirty="0" err="1"/>
              <a:t>michael</a:t>
            </a:r>
            <a:r>
              <a:rPr lang="en-US" b="1" dirty="0"/>
              <a:t>', '</a:t>
            </a:r>
            <a:r>
              <a:rPr lang="en-US" b="1" dirty="0" err="1"/>
              <a:t>florence</a:t>
            </a:r>
            <a:r>
              <a:rPr lang="en-US" b="1" dirty="0"/>
              <a:t>', '</a:t>
            </a:r>
            <a:r>
              <a:rPr lang="en-US" b="1" dirty="0" err="1"/>
              <a:t>eli</a:t>
            </a:r>
            <a:r>
              <a:rPr lang="en-US" b="1" dirty="0"/>
              <a:t>'] </a:t>
            </a:r>
            <a:endParaRPr lang="ru-RU" b="1" dirty="0" smtClean="0"/>
          </a:p>
          <a:p>
            <a:pPr marL="0" indent="0" algn="ctr">
              <a:buNone/>
            </a:pP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22508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Перебор содержимого среза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players = ['</a:t>
            </a:r>
            <a:r>
              <a:rPr lang="en-US" dirty="0" err="1"/>
              <a:t>charles</a:t>
            </a:r>
            <a:r>
              <a:rPr lang="en-US" dirty="0"/>
              <a:t>', '</a:t>
            </a:r>
            <a:r>
              <a:rPr lang="en-US" dirty="0" err="1"/>
              <a:t>martina</a:t>
            </a:r>
            <a:r>
              <a:rPr lang="en-US" dirty="0"/>
              <a:t>', '</a:t>
            </a:r>
            <a:r>
              <a:rPr lang="en-US" dirty="0" err="1"/>
              <a:t>michael</a:t>
            </a:r>
            <a:r>
              <a:rPr lang="en-US" dirty="0"/>
              <a:t>', '</a:t>
            </a:r>
            <a:r>
              <a:rPr lang="en-US" dirty="0" err="1"/>
              <a:t>florence</a:t>
            </a:r>
            <a:r>
              <a:rPr lang="en-US" dirty="0"/>
              <a:t>', '</a:t>
            </a:r>
            <a:r>
              <a:rPr lang="en-US" dirty="0" err="1"/>
              <a:t>eli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dirty="0"/>
              <a:t>print("Here are the first three players on my team</a:t>
            </a:r>
            <a:r>
              <a:rPr lang="en-US" dirty="0" smtClean="0"/>
              <a:t>:")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player in players[:3</a:t>
            </a:r>
            <a:r>
              <a:rPr lang="en-US" dirty="0" smtClean="0"/>
              <a:t>]: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player.title</a:t>
            </a:r>
            <a:r>
              <a:rPr lang="en-US" dirty="0" smtClean="0"/>
              <a:t>())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b="1" dirty="0"/>
              <a:t>Here are the first three players on my team: </a:t>
            </a:r>
          </a:p>
          <a:p>
            <a:pPr marL="0" indent="0" algn="ctr">
              <a:buNone/>
            </a:pPr>
            <a:r>
              <a:rPr lang="en-US" b="1" dirty="0"/>
              <a:t>Charles </a:t>
            </a:r>
          </a:p>
          <a:p>
            <a:pPr marL="0" indent="0" algn="ctr">
              <a:buNone/>
            </a:pPr>
            <a:r>
              <a:rPr lang="en-US" b="1" dirty="0"/>
              <a:t>Martina </a:t>
            </a:r>
          </a:p>
          <a:p>
            <a:pPr marL="0" indent="0" algn="ctr">
              <a:buNone/>
            </a:pPr>
            <a:r>
              <a:rPr lang="en-US" b="1" dirty="0" smtClean="0"/>
              <a:t>Michael</a:t>
            </a:r>
            <a:endParaRPr lang="ru-RU" b="1" dirty="0" smtClean="0"/>
          </a:p>
          <a:p>
            <a:pPr marL="0" indent="0" algn="ctr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806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Копирование списка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5245227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my_foods</a:t>
            </a:r>
            <a:r>
              <a:rPr lang="en-US" dirty="0" smtClean="0"/>
              <a:t> </a:t>
            </a:r>
            <a:r>
              <a:rPr lang="en-US" dirty="0"/>
              <a:t>= ['pizza', 'falafel', 'carrot cake']</a:t>
            </a:r>
          </a:p>
          <a:p>
            <a:pPr marL="0" indent="0">
              <a:buNone/>
            </a:pPr>
            <a:r>
              <a:rPr lang="en-US" dirty="0" err="1" smtClean="0"/>
              <a:t>friend_foods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my_foods</a:t>
            </a:r>
            <a:r>
              <a:rPr lang="en-US" dirty="0"/>
              <a:t>[:]</a:t>
            </a:r>
          </a:p>
          <a:p>
            <a:pPr marL="0" indent="0">
              <a:buNone/>
            </a:pPr>
            <a:r>
              <a:rPr lang="en-US" dirty="0"/>
              <a:t>print("My favorite foods are:")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my_foods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print("\</a:t>
            </a:r>
            <a:r>
              <a:rPr lang="en-US" dirty="0" err="1"/>
              <a:t>nMy</a:t>
            </a:r>
            <a:r>
              <a:rPr lang="en-US" dirty="0"/>
              <a:t> friend's favorite foods are:")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friend_foods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722935" y="2728912"/>
            <a:ext cx="5245227" cy="187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My favorite foods are: </a:t>
            </a:r>
          </a:p>
          <a:p>
            <a:pPr marL="0" indent="0" algn="ctr">
              <a:buNone/>
            </a:pPr>
            <a:r>
              <a:rPr lang="en-US" b="1" dirty="0"/>
              <a:t>['pizza', 'falafel', 'carrot cake'] </a:t>
            </a:r>
          </a:p>
          <a:p>
            <a:pPr marL="0" indent="0" algn="ctr">
              <a:buNone/>
            </a:pPr>
            <a:r>
              <a:rPr lang="en-US" b="1" dirty="0"/>
              <a:t>My friend's favorite foods are: </a:t>
            </a:r>
          </a:p>
          <a:p>
            <a:pPr marL="0" indent="0" algn="ctr">
              <a:buNone/>
            </a:pPr>
            <a:r>
              <a:rPr lang="en-US" b="1" dirty="0"/>
              <a:t>['pizza', 'falafel', 'carrot cake']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004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 копировать нельзя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5202365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my_foods</a:t>
            </a:r>
            <a:r>
              <a:rPr lang="en-US" dirty="0"/>
              <a:t> = ['pizza', 'falafel', 'carrot cake']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friend_foods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my_foods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my_foods.append</a:t>
            </a:r>
            <a:r>
              <a:rPr lang="en-US" dirty="0"/>
              <a:t>('cannoli')</a:t>
            </a:r>
          </a:p>
          <a:p>
            <a:pPr marL="0" indent="0">
              <a:buNone/>
            </a:pPr>
            <a:r>
              <a:rPr lang="en-US" dirty="0" err="1"/>
              <a:t>friend_foods.append</a:t>
            </a:r>
            <a:r>
              <a:rPr lang="en-US" dirty="0"/>
              <a:t>('ice cream')</a:t>
            </a:r>
          </a:p>
          <a:p>
            <a:pPr marL="0" indent="0">
              <a:buNone/>
            </a:pPr>
            <a:r>
              <a:rPr lang="en-US" dirty="0"/>
              <a:t>print("My favorite foods are:")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my_foods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print("\</a:t>
            </a:r>
            <a:r>
              <a:rPr lang="en-US" dirty="0" err="1"/>
              <a:t>nMy</a:t>
            </a:r>
            <a:r>
              <a:rPr lang="en-US" dirty="0"/>
              <a:t> friend's favorite foods are:")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friend_foods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600825" y="2571750"/>
            <a:ext cx="5367337" cy="25860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My favorite foods are: </a:t>
            </a:r>
          </a:p>
          <a:p>
            <a:pPr marL="0" indent="0" algn="ctr">
              <a:buNone/>
            </a:pPr>
            <a:r>
              <a:rPr lang="en-US" b="1" dirty="0"/>
              <a:t>['pizza', 'falafel', 'carrot cake', 'cannoli', 'ice cream</a:t>
            </a:r>
            <a:r>
              <a:rPr lang="en-US" b="1" dirty="0" smtClean="0"/>
              <a:t>']</a:t>
            </a:r>
            <a:endParaRPr lang="ru-RU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My friend's favorite foods are: </a:t>
            </a:r>
          </a:p>
          <a:p>
            <a:pPr marL="0" indent="0" algn="ctr">
              <a:buNone/>
            </a:pPr>
            <a:r>
              <a:rPr lang="en-US" b="1" dirty="0"/>
              <a:t>['pizza', 'falafel', 'carrot cake', 'cannoli', 'ice cream']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1756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Поздравляю, вы можете выполнить </a:t>
            </a:r>
            <a:r>
              <a:rPr lang="ru-RU" b="1" dirty="0" smtClean="0"/>
              <a:t>задание 8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89" y="2093976"/>
            <a:ext cx="3985917" cy="46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9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Перебор всего списка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42264" y="2112968"/>
            <a:ext cx="6913567" cy="3449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magicians </a:t>
            </a:r>
            <a:r>
              <a:rPr lang="en-US" dirty="0"/>
              <a:t>= ['</a:t>
            </a:r>
            <a:r>
              <a:rPr lang="en-US" dirty="0" err="1"/>
              <a:t>alice</a:t>
            </a:r>
            <a:r>
              <a:rPr lang="en-US" dirty="0"/>
              <a:t>', '</a:t>
            </a:r>
            <a:r>
              <a:rPr lang="en-US" dirty="0" err="1"/>
              <a:t>david</a:t>
            </a:r>
            <a:r>
              <a:rPr lang="en-US" dirty="0"/>
              <a:t>', '</a:t>
            </a:r>
            <a:r>
              <a:rPr lang="en-US" dirty="0" err="1"/>
              <a:t>carolina</a:t>
            </a:r>
            <a:r>
              <a:rPr lang="en-US" dirty="0"/>
              <a:t>'] 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magician in magicians: </a:t>
            </a:r>
          </a:p>
          <a:p>
            <a:pPr marL="0" indent="0">
              <a:buNone/>
            </a:pPr>
            <a:r>
              <a:rPr lang="en-US" dirty="0" smtClean="0"/>
              <a:t>	print(magician</a:t>
            </a:r>
            <a:r>
              <a:rPr lang="en-US" dirty="0"/>
              <a:t>)</a:t>
            </a:r>
            <a:endParaRPr lang="ru-RU" dirty="0"/>
          </a:p>
          <a:p>
            <a:endParaRPr lang="ru-RU" dirty="0" smtClean="0"/>
          </a:p>
          <a:p>
            <a:pPr marL="0" indent="0" algn="ctr">
              <a:buNone/>
            </a:pPr>
            <a:r>
              <a:rPr lang="en-US" b="1" dirty="0" err="1"/>
              <a:t>alice</a:t>
            </a:r>
            <a:r>
              <a:rPr lang="en-US" b="1" dirty="0"/>
              <a:t> </a:t>
            </a:r>
          </a:p>
          <a:p>
            <a:pPr marL="0" indent="0" algn="ctr">
              <a:buNone/>
            </a:pPr>
            <a:r>
              <a:rPr lang="en-US" b="1" dirty="0" err="1"/>
              <a:t>david</a:t>
            </a:r>
            <a:r>
              <a:rPr lang="en-US" b="1" dirty="0"/>
              <a:t> </a:t>
            </a:r>
          </a:p>
          <a:p>
            <a:pPr marL="0" indent="0" algn="ctr">
              <a:buNone/>
            </a:pPr>
            <a:r>
              <a:rPr lang="en-US" b="1" dirty="0" err="1"/>
              <a:t>carolina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5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484" y="2093976"/>
            <a:ext cx="4760913" cy="405079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magicians = ['</a:t>
            </a:r>
            <a:r>
              <a:rPr lang="en-US" sz="1600" dirty="0" err="1"/>
              <a:t>alice</a:t>
            </a:r>
            <a:r>
              <a:rPr lang="en-US" sz="1600" dirty="0"/>
              <a:t>', '</a:t>
            </a:r>
            <a:r>
              <a:rPr lang="en-US" sz="1600" dirty="0" err="1"/>
              <a:t>david</a:t>
            </a:r>
            <a:r>
              <a:rPr lang="en-US" sz="1600" dirty="0"/>
              <a:t>', '</a:t>
            </a:r>
            <a:r>
              <a:rPr lang="en-US" sz="1600" dirty="0" err="1"/>
              <a:t>carolina</a:t>
            </a:r>
            <a:r>
              <a:rPr lang="en-US" sz="1600" dirty="0"/>
              <a:t>']</a:t>
            </a:r>
          </a:p>
          <a:p>
            <a:pPr marL="0" indent="0">
              <a:buNone/>
            </a:pPr>
            <a:r>
              <a:rPr lang="en-US" sz="1600" dirty="0"/>
              <a:t>for magician in magicians:</a:t>
            </a:r>
          </a:p>
          <a:p>
            <a:pPr marL="0" indent="0">
              <a:buNone/>
            </a:pPr>
            <a:r>
              <a:rPr lang="en-US" sz="1600" dirty="0" smtClean="0"/>
              <a:t>	print(</a:t>
            </a:r>
            <a:r>
              <a:rPr lang="en-US" sz="1600" dirty="0" err="1" smtClean="0"/>
              <a:t>magician.title</a:t>
            </a:r>
            <a:r>
              <a:rPr lang="en-US" sz="1600" dirty="0"/>
              <a:t>() + ", that was a great trick</a:t>
            </a:r>
            <a:r>
              <a:rPr lang="en-US" sz="1600" dirty="0" smtClean="0"/>
              <a:t>!")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Alice, that was a great trick! </a:t>
            </a:r>
          </a:p>
          <a:p>
            <a:pPr marL="0" indent="0" algn="ctr">
              <a:buNone/>
            </a:pPr>
            <a:r>
              <a:rPr lang="en-US" b="1" dirty="0"/>
              <a:t>David, that was a great trick! </a:t>
            </a:r>
          </a:p>
          <a:p>
            <a:pPr marL="0" indent="0" algn="ctr">
              <a:buNone/>
            </a:pPr>
            <a:r>
              <a:rPr lang="en-US" b="1" dirty="0"/>
              <a:t>Carolina, that was a great trick!</a:t>
            </a:r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46700" y="757238"/>
            <a:ext cx="5911850" cy="53875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magicians = ['</a:t>
            </a:r>
            <a:r>
              <a:rPr lang="en-US" dirty="0" err="1"/>
              <a:t>alice</a:t>
            </a:r>
            <a:r>
              <a:rPr lang="en-US" dirty="0"/>
              <a:t>', '</a:t>
            </a:r>
            <a:r>
              <a:rPr lang="en-US" dirty="0" err="1"/>
              <a:t>david</a:t>
            </a:r>
            <a:r>
              <a:rPr lang="en-US" dirty="0"/>
              <a:t>', '</a:t>
            </a:r>
            <a:r>
              <a:rPr lang="en-US" dirty="0" err="1"/>
              <a:t>carolina</a:t>
            </a:r>
            <a:r>
              <a:rPr lang="en-US" dirty="0"/>
              <a:t>'] </a:t>
            </a:r>
          </a:p>
          <a:p>
            <a:pPr marL="0" indent="0">
              <a:buNone/>
            </a:pPr>
            <a:r>
              <a:rPr lang="en-US" dirty="0"/>
              <a:t>for magician in magicians: </a:t>
            </a:r>
          </a:p>
          <a:p>
            <a:pPr marL="274320" lvl="1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magician.title</a:t>
            </a:r>
            <a:r>
              <a:rPr lang="en-US" dirty="0"/>
              <a:t>() + ", that was a great trick!")  </a:t>
            </a:r>
          </a:p>
          <a:p>
            <a:pPr marL="274320" lvl="1" indent="0">
              <a:buNone/>
            </a:pPr>
            <a:r>
              <a:rPr lang="en-US" dirty="0" smtClean="0"/>
              <a:t>print</a:t>
            </a:r>
            <a:r>
              <a:rPr lang="en-US" dirty="0"/>
              <a:t>("I can't wait to see your next trick, " + </a:t>
            </a:r>
            <a:r>
              <a:rPr lang="en-US" dirty="0" err="1" smtClean="0"/>
              <a:t>magician.title</a:t>
            </a:r>
            <a:r>
              <a:rPr lang="en-US" dirty="0"/>
              <a:t>() + ".\n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b="1" dirty="0"/>
              <a:t>Alice, that was a great trick! </a:t>
            </a:r>
          </a:p>
          <a:p>
            <a:pPr marL="0" indent="0" algn="ctr">
              <a:buNone/>
            </a:pPr>
            <a:r>
              <a:rPr lang="en-US" b="1" dirty="0"/>
              <a:t>I can't wait to see your next trick, Alice</a:t>
            </a:r>
            <a:r>
              <a:rPr lang="en-US" b="1" dirty="0" smtClean="0"/>
              <a:t>.</a:t>
            </a:r>
          </a:p>
          <a:p>
            <a:pPr marL="0" indent="0" algn="ctr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David, that was a great trick! </a:t>
            </a:r>
          </a:p>
          <a:p>
            <a:pPr marL="0" indent="0" algn="ctr">
              <a:buNone/>
            </a:pPr>
            <a:r>
              <a:rPr lang="en-US" b="1" dirty="0"/>
              <a:t>I can't wait to see your next trick, David. </a:t>
            </a: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Carolina, that was a great trick! </a:t>
            </a:r>
          </a:p>
          <a:p>
            <a:pPr marL="0" indent="0" algn="ctr">
              <a:buNone/>
            </a:pPr>
            <a:r>
              <a:rPr lang="en-US" b="1" dirty="0"/>
              <a:t>I can't wait to see your next trick, Carolina.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601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9748" y="2087689"/>
            <a:ext cx="693115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magicians = ['</a:t>
            </a:r>
            <a:r>
              <a:rPr lang="en-US" sz="1600" dirty="0" err="1"/>
              <a:t>alice</a:t>
            </a:r>
            <a:r>
              <a:rPr lang="en-US" sz="1600" dirty="0"/>
              <a:t>', '</a:t>
            </a:r>
            <a:r>
              <a:rPr lang="en-US" sz="1600" dirty="0" err="1"/>
              <a:t>david</a:t>
            </a:r>
            <a:r>
              <a:rPr lang="en-US" sz="1600" dirty="0"/>
              <a:t>', '</a:t>
            </a:r>
            <a:r>
              <a:rPr lang="en-US" sz="1600" dirty="0" err="1"/>
              <a:t>carolina</a:t>
            </a:r>
            <a:r>
              <a:rPr lang="en-US" sz="1600" dirty="0"/>
              <a:t>'] </a:t>
            </a:r>
          </a:p>
          <a:p>
            <a:pPr marL="0" indent="0">
              <a:buNone/>
            </a:pPr>
            <a:r>
              <a:rPr lang="en-US" sz="1600" dirty="0"/>
              <a:t>for magician in magicians: </a:t>
            </a:r>
          </a:p>
          <a:p>
            <a:pPr marL="0" indent="0">
              <a:buNone/>
            </a:pPr>
            <a:r>
              <a:rPr lang="en-US" sz="1600" dirty="0" smtClean="0"/>
              <a:t>	print(</a:t>
            </a:r>
            <a:r>
              <a:rPr lang="en-US" sz="1600" dirty="0" err="1" smtClean="0"/>
              <a:t>magician.title</a:t>
            </a:r>
            <a:r>
              <a:rPr lang="en-US" sz="1600" dirty="0"/>
              <a:t>() + ", that was a great trick!")  </a:t>
            </a:r>
          </a:p>
          <a:p>
            <a:pPr marL="0" indent="0">
              <a:buNone/>
            </a:pPr>
            <a:r>
              <a:rPr lang="en-US" sz="1600" dirty="0" smtClean="0"/>
              <a:t>	print</a:t>
            </a:r>
            <a:r>
              <a:rPr lang="en-US" sz="1600" dirty="0"/>
              <a:t>("I can't wait to see your next trick, " + </a:t>
            </a:r>
            <a:r>
              <a:rPr lang="en-US" sz="1600" dirty="0" err="1"/>
              <a:t>magician.title</a:t>
            </a:r>
            <a:r>
              <a:rPr lang="en-US" sz="1600" dirty="0"/>
              <a:t>() + ".\n")</a:t>
            </a:r>
          </a:p>
          <a:p>
            <a:pPr marL="0" indent="0">
              <a:buNone/>
            </a:pPr>
            <a:r>
              <a:rPr lang="en-US" sz="1600" dirty="0"/>
              <a:t>    </a:t>
            </a:r>
          </a:p>
          <a:p>
            <a:pPr marL="0" indent="0">
              <a:buNone/>
            </a:pPr>
            <a:r>
              <a:rPr lang="en-US" sz="1600" dirty="0" smtClean="0"/>
              <a:t>print</a:t>
            </a:r>
            <a:r>
              <a:rPr lang="en-US" sz="1600" dirty="0"/>
              <a:t>("Thank you, everyone. That was a great magic show</a:t>
            </a:r>
            <a:r>
              <a:rPr lang="en-US" sz="1600" dirty="0" smtClean="0"/>
              <a:t>!")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91137" y="369703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Alice, that was a great trick! </a:t>
            </a:r>
          </a:p>
          <a:p>
            <a:pPr algn="ctr"/>
            <a:r>
              <a:rPr lang="en-US" b="1" dirty="0"/>
              <a:t>I can't wait to see your next trick, Alice. 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David, that was a great trick! </a:t>
            </a:r>
          </a:p>
          <a:p>
            <a:pPr algn="ctr"/>
            <a:r>
              <a:rPr lang="en-US" b="1" dirty="0"/>
              <a:t>I can't wait to see your next trick, David</a:t>
            </a:r>
          </a:p>
          <a:p>
            <a:pPr algn="ctr"/>
            <a:r>
              <a:rPr lang="en-US" b="1" dirty="0"/>
              <a:t>. </a:t>
            </a:r>
          </a:p>
          <a:p>
            <a:pPr algn="ctr"/>
            <a:r>
              <a:rPr lang="en-US" b="1" dirty="0"/>
              <a:t>Carolina, that was a great trick! </a:t>
            </a:r>
          </a:p>
          <a:p>
            <a:pPr algn="ctr"/>
            <a:r>
              <a:rPr lang="en-US" b="1" dirty="0"/>
              <a:t>I can't wait to see your next trick, Carolina. 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Thank you, everyone. That was a great magic show!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848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7" y="484631"/>
            <a:ext cx="10288715" cy="325869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В </a:t>
            </a:r>
            <a:r>
              <a:rPr lang="ru-RU" b="1" dirty="0" err="1"/>
              <a:t>Python</a:t>
            </a:r>
            <a:r>
              <a:rPr lang="ru-RU" b="1" dirty="0"/>
              <a:t> связь одной строки кода с предшествующей строкой обозначается от-</a:t>
            </a:r>
            <a:br>
              <a:rPr lang="ru-RU" b="1" dirty="0"/>
            </a:br>
            <a:r>
              <a:rPr lang="ru-RU" b="1" dirty="0" smtClean="0"/>
              <a:t>ступами</a:t>
            </a:r>
            <a:r>
              <a:rPr lang="en-US" b="1" dirty="0"/>
              <a:t>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665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Поздравляю, вы можете выполнить </a:t>
            </a:r>
            <a:r>
              <a:rPr lang="ru-RU" b="1" dirty="0" smtClean="0"/>
              <a:t>задание 6</a:t>
            </a: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99" y="1993963"/>
            <a:ext cx="3280738" cy="47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 </a:t>
            </a:r>
            <a:r>
              <a:rPr lang="en-US" dirty="0" smtClean="0"/>
              <a:t>Range(). </a:t>
            </a:r>
            <a:r>
              <a:rPr lang="ru-RU" dirty="0"/>
              <a:t>Числовые списки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3673602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value in range(1,5):</a:t>
            </a:r>
          </a:p>
          <a:p>
            <a:pPr marL="0" indent="0">
              <a:buNone/>
            </a:pPr>
            <a:r>
              <a:rPr lang="en-US" dirty="0" smtClean="0"/>
              <a:t>	print(value)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b="1" dirty="0"/>
              <a:t>1</a:t>
            </a:r>
          </a:p>
          <a:p>
            <a:pPr marL="0" indent="0" algn="ctr">
              <a:buNone/>
            </a:pPr>
            <a:r>
              <a:rPr lang="ru-RU" b="1" dirty="0"/>
              <a:t>2</a:t>
            </a:r>
          </a:p>
          <a:p>
            <a:pPr marL="0" indent="0" algn="ctr">
              <a:buNone/>
            </a:pPr>
            <a:r>
              <a:rPr lang="ru-RU" b="1" dirty="0"/>
              <a:t>3</a:t>
            </a:r>
          </a:p>
          <a:p>
            <a:pPr marL="0" indent="0" algn="ctr">
              <a:buNone/>
            </a:pPr>
            <a:r>
              <a:rPr lang="ru-RU" b="1" dirty="0"/>
              <a:t>4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37047" y="2121409"/>
            <a:ext cx="6535865" cy="177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numbers = </a:t>
            </a:r>
            <a:r>
              <a:rPr lang="en-US" dirty="0" smtClean="0"/>
              <a:t>list(range(1,5))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print(numbers)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ru-RU" b="1" dirty="0"/>
              <a:t>[1, 2, 3, 4, 5]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337047" y="4088513"/>
            <a:ext cx="6535865" cy="177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even_numbers</a:t>
            </a:r>
            <a:r>
              <a:rPr lang="en-US" dirty="0"/>
              <a:t> = list(range(2,11,2)) 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even_numbers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ru-RU" b="1" dirty="0"/>
              <a:t>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20577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квадратов всех целых чисел от 1 до 10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4048" y="2128266"/>
            <a:ext cx="6916865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squares = []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value in range(1,11</a:t>
            </a:r>
            <a:r>
              <a:rPr lang="en-US" dirty="0" smtClean="0"/>
              <a:t>):</a:t>
            </a:r>
            <a:endParaRPr lang="ru-RU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smtClean="0"/>
              <a:t>square </a:t>
            </a:r>
            <a:r>
              <a:rPr lang="en-US" sz="2000" dirty="0"/>
              <a:t>= value**2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squares.append</a:t>
            </a:r>
            <a:r>
              <a:rPr lang="en-US" dirty="0" smtClean="0"/>
              <a:t>(square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print(squares)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b="1" dirty="0" smtClean="0"/>
              <a:t>                                                  [</a:t>
            </a:r>
            <a:r>
              <a:rPr lang="ru-RU" b="1" dirty="0"/>
              <a:t>1, 4, 9, 16, 25, 36, 49, 64, 81, 100]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200401" y="2457450"/>
            <a:ext cx="1328738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29139" y="2121408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Возведение в степень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7158039" y="2736056"/>
            <a:ext cx="4828316" cy="1984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squares = []</a:t>
            </a:r>
          </a:p>
          <a:p>
            <a:pPr marL="0" indent="0">
              <a:buNone/>
            </a:pPr>
            <a:r>
              <a:rPr lang="en-US" dirty="0"/>
              <a:t>for value in range(1,11):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 err="1"/>
              <a:t>squares.append</a:t>
            </a:r>
            <a:r>
              <a:rPr lang="en-US" dirty="0"/>
              <a:t>(value**2)</a:t>
            </a:r>
          </a:p>
          <a:p>
            <a:pPr marL="0" indent="0">
              <a:buNone/>
            </a:pPr>
            <a:r>
              <a:rPr lang="en-US" dirty="0"/>
              <a:t>print(squares)</a:t>
            </a:r>
            <a:endParaRPr lang="ru-RU" dirty="0" smtClean="0"/>
          </a:p>
        </p:txBody>
      </p:sp>
      <p:sp>
        <p:nvSpPr>
          <p:cNvPr id="11" name="Равно 10"/>
          <p:cNvSpPr/>
          <p:nvPr/>
        </p:nvSpPr>
        <p:spPr>
          <a:xfrm>
            <a:off x="5372100" y="3328988"/>
            <a:ext cx="1314450" cy="60007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2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с числовыми списками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digits = [1, 2, 3, 4, 5, 6, 7, 8, 9, 0]</a:t>
            </a:r>
          </a:p>
          <a:p>
            <a:pPr marL="0" indent="0">
              <a:buNone/>
            </a:pPr>
            <a:r>
              <a:rPr lang="en-US" dirty="0" smtClean="0"/>
              <a:t>min(digits)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max(digits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sum(digits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b="1" dirty="0" smtClean="0"/>
              <a:t>0</a:t>
            </a:r>
          </a:p>
          <a:p>
            <a:pPr marL="0" indent="0" algn="ctr">
              <a:buNone/>
            </a:pPr>
            <a:r>
              <a:rPr lang="ru-RU" b="1" dirty="0" smtClean="0"/>
              <a:t>9</a:t>
            </a:r>
          </a:p>
          <a:p>
            <a:pPr marL="0" indent="0" algn="ctr">
              <a:buNone/>
            </a:pPr>
            <a:r>
              <a:rPr lang="ru-RU" b="1" dirty="0" smtClean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3066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270</TotalTime>
  <Words>646</Words>
  <Application>Microsoft Office PowerPoint</Application>
  <PresentationFormat>Широкоэкранный</PresentationFormat>
  <Paragraphs>144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Cambria</vt:lpstr>
      <vt:lpstr>Rockwell</vt:lpstr>
      <vt:lpstr>Rockwell Condensed</vt:lpstr>
      <vt:lpstr>Wingdings</vt:lpstr>
      <vt:lpstr>Дерево</vt:lpstr>
      <vt:lpstr>Работа со Списками</vt:lpstr>
      <vt:lpstr>Перебор всего списка</vt:lpstr>
      <vt:lpstr>Цикл for</vt:lpstr>
      <vt:lpstr>Цикл for</vt:lpstr>
      <vt:lpstr>В Python связь одной строки кода с предшествующей строкой обозначается от- ступами!</vt:lpstr>
      <vt:lpstr>Поздравляю, вы можете выполнить задание 6</vt:lpstr>
      <vt:lpstr>Функция  Range(). Числовые списки</vt:lpstr>
      <vt:lpstr>Список квадратов всех целых чисел от 1 до 10</vt:lpstr>
      <vt:lpstr>Статистика с числовыми списками</vt:lpstr>
      <vt:lpstr>Генератор списков</vt:lpstr>
      <vt:lpstr>Поздравляю, вы можете выполнить задание 7</vt:lpstr>
      <vt:lpstr>Срез – подмножество списка</vt:lpstr>
      <vt:lpstr>Перебор содержимого среза</vt:lpstr>
      <vt:lpstr>Копирование списка</vt:lpstr>
      <vt:lpstr>Так копировать нельзя</vt:lpstr>
      <vt:lpstr>Поздравляю, вы можете выполнить задание 8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Татьяна Лисовская</dc:creator>
  <cp:lastModifiedBy>Татьяна Лисовская</cp:lastModifiedBy>
  <cp:revision>30</cp:revision>
  <dcterms:created xsi:type="dcterms:W3CDTF">2019-08-08T06:13:10Z</dcterms:created>
  <dcterms:modified xsi:type="dcterms:W3CDTF">2019-08-08T10:44:03Z</dcterms:modified>
</cp:coreProperties>
</file>