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84" r:id="rId5"/>
    <p:sldId id="285" r:id="rId6"/>
    <p:sldId id="288" r:id="rId7"/>
    <p:sldId id="286" r:id="rId8"/>
    <p:sldId id="287" r:id="rId9"/>
    <p:sldId id="289" r:id="rId10"/>
    <p:sldId id="290" r:id="rId11"/>
    <p:sldId id="291" r:id="rId12"/>
    <p:sldId id="292" r:id="rId13"/>
    <p:sldId id="299" r:id="rId14"/>
    <p:sldId id="281" r:id="rId15"/>
    <p:sldId id="297" r:id="rId16"/>
    <p:sldId id="298" r:id="rId17"/>
    <p:sldId id="293" r:id="rId18"/>
    <p:sldId id="294" r:id="rId19"/>
    <p:sldId id="295" r:id="rId20"/>
    <p:sldId id="296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55" d="100"/>
          <a:sy n="55" d="100"/>
        </p:scale>
        <p:origin x="78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10/20/2019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10/20/2019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Команда </a:t>
            </a:r>
            <a:r>
              <a:rPr lang="en-US" dirty="0" smtClean="0"/>
              <a:t>IF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90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 </a:t>
            </a:r>
            <a:r>
              <a:rPr lang="en-US" dirty="0"/>
              <a:t>if-else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age = 17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age &gt;= 18:</a:t>
            </a:r>
          </a:p>
          <a:p>
            <a:pPr marL="0" indent="0">
              <a:buNone/>
            </a:pPr>
            <a:r>
              <a:rPr lang="en-US" dirty="0"/>
              <a:t>print("You are old enough to vote!")</a:t>
            </a:r>
          </a:p>
          <a:p>
            <a:pPr marL="0" indent="0">
              <a:buNone/>
            </a:pPr>
            <a:r>
              <a:rPr lang="en-US" dirty="0"/>
              <a:t>print("Have you registered to vote yet?")</a:t>
            </a:r>
          </a:p>
          <a:p>
            <a:pPr marL="0" indent="0">
              <a:buNone/>
            </a:pPr>
            <a:r>
              <a:rPr lang="en-US" dirty="0" smtClean="0"/>
              <a:t>else:</a:t>
            </a:r>
          </a:p>
          <a:p>
            <a:pPr marL="0" indent="0">
              <a:buNone/>
            </a:pPr>
            <a:r>
              <a:rPr lang="en-US" dirty="0" smtClean="0"/>
              <a:t>    print("Sorry, you are too young to vote.")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/>
              <a:t>print("Please register to vote as soon as you turn 18</a:t>
            </a:r>
            <a:r>
              <a:rPr lang="en-US" dirty="0" smtClean="0"/>
              <a:t>!")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Sorry, you are too young to vote.</a:t>
            </a:r>
          </a:p>
          <a:p>
            <a:pPr marL="0" indent="0" algn="ctr">
              <a:buNone/>
            </a:pPr>
            <a:r>
              <a:rPr lang="en-US" b="1" dirty="0"/>
              <a:t>Please register to vote as soon as you turn 18!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8061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Цепочки </a:t>
            </a:r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1723292"/>
            <a:ext cx="10058400" cy="44489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2400" i="1" dirty="0"/>
              <a:t>Задача: парк аттракционов, который взимает разную плату за вход для </a:t>
            </a:r>
            <a:r>
              <a:rPr lang="ru-RU" sz="2400" i="1" dirty="0" smtClean="0"/>
              <a:t>разных </a:t>
            </a:r>
            <a:r>
              <a:rPr lang="ru-RU" sz="2400" i="1" dirty="0"/>
              <a:t>возрастных </a:t>
            </a:r>
            <a:r>
              <a:rPr lang="ru-RU" sz="2400" i="1" dirty="0" smtClean="0"/>
              <a:t>групп</a:t>
            </a:r>
          </a:p>
          <a:p>
            <a:r>
              <a:rPr lang="ru-RU" dirty="0" smtClean="0"/>
              <a:t>для </a:t>
            </a:r>
            <a:r>
              <a:rPr lang="ru-RU" dirty="0"/>
              <a:t>посетителей младше 4 лет вход бесплатный.</a:t>
            </a:r>
          </a:p>
          <a:p>
            <a:r>
              <a:rPr lang="ru-RU" dirty="0" smtClean="0"/>
              <a:t>для </a:t>
            </a:r>
            <a:r>
              <a:rPr lang="ru-RU" dirty="0"/>
              <a:t>посетителей от 4 до 18 лет билет стоит $5.</a:t>
            </a:r>
          </a:p>
          <a:p>
            <a:r>
              <a:rPr lang="ru-RU" dirty="0" smtClean="0"/>
              <a:t>для </a:t>
            </a:r>
            <a:r>
              <a:rPr lang="ru-RU" dirty="0"/>
              <a:t>посетителей от 18 лет и старше билет стоит $</a:t>
            </a:r>
            <a:r>
              <a:rPr lang="ru-RU" dirty="0" smtClean="0"/>
              <a:t>10.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age &lt; 4: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print</a:t>
            </a:r>
            <a:r>
              <a:rPr lang="en-US" dirty="0"/>
              <a:t>("Your admission cost is $0.")</a:t>
            </a:r>
          </a:p>
          <a:p>
            <a:pPr marL="0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/>
              <a:t>age &lt; </a:t>
            </a:r>
            <a:r>
              <a:rPr lang="en-US" dirty="0" smtClean="0"/>
              <a:t>18: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print</a:t>
            </a:r>
            <a:r>
              <a:rPr lang="en-US" dirty="0"/>
              <a:t>("Your admission cost is $5</a:t>
            </a:r>
            <a:r>
              <a:rPr lang="en-US" dirty="0" smtClean="0"/>
              <a:t>.")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else: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print</a:t>
            </a:r>
            <a:r>
              <a:rPr lang="en-US" dirty="0"/>
              <a:t>("Your admission cost is $10.")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8392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Серии блоков </a:t>
            </a:r>
            <a:r>
              <a:rPr lang="en-US" dirty="0" err="1"/>
              <a:t>elif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age = 12</a:t>
            </a:r>
          </a:p>
          <a:p>
            <a:pPr marL="0" indent="0">
              <a:buNone/>
            </a:pPr>
            <a:r>
              <a:rPr lang="en-US" dirty="0"/>
              <a:t>if age &lt; 4:</a:t>
            </a:r>
          </a:p>
          <a:p>
            <a:pPr marL="0" indent="0">
              <a:buNone/>
            </a:pPr>
            <a:r>
              <a:rPr lang="en-US" dirty="0"/>
              <a:t>price = 0</a:t>
            </a:r>
          </a:p>
          <a:p>
            <a:pPr marL="0" indent="0">
              <a:buNone/>
            </a:pPr>
            <a:r>
              <a:rPr lang="en-US" dirty="0" err="1"/>
              <a:t>elif</a:t>
            </a:r>
            <a:r>
              <a:rPr lang="en-US" dirty="0"/>
              <a:t> age &lt; 18:</a:t>
            </a:r>
          </a:p>
          <a:p>
            <a:pPr marL="0" indent="0">
              <a:buNone/>
            </a:pPr>
            <a:r>
              <a:rPr lang="en-US" dirty="0"/>
              <a:t>price = 5</a:t>
            </a:r>
          </a:p>
          <a:p>
            <a:pPr marL="0" indent="0">
              <a:buNone/>
            </a:pPr>
            <a:r>
              <a:rPr lang="en-US" dirty="0" err="1" smtClean="0"/>
              <a:t>elif</a:t>
            </a:r>
            <a:r>
              <a:rPr lang="en-US" dirty="0" smtClean="0"/>
              <a:t> </a:t>
            </a:r>
            <a:r>
              <a:rPr lang="en-US" dirty="0"/>
              <a:t>age &lt; </a:t>
            </a:r>
            <a:r>
              <a:rPr lang="en-US" dirty="0" smtClean="0"/>
              <a:t>65: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price </a:t>
            </a:r>
            <a:r>
              <a:rPr lang="en-US" dirty="0"/>
              <a:t>= 10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price </a:t>
            </a:r>
            <a:r>
              <a:rPr lang="en-US" dirty="0"/>
              <a:t>= 5</a:t>
            </a:r>
          </a:p>
          <a:p>
            <a:pPr marL="0" indent="0">
              <a:buNone/>
            </a:pPr>
            <a:r>
              <a:rPr lang="en-US" dirty="0"/>
              <a:t>print("Your admission cost is $" + </a:t>
            </a:r>
            <a:r>
              <a:rPr lang="en-US" dirty="0" err="1"/>
              <a:t>str</a:t>
            </a:r>
            <a:r>
              <a:rPr lang="en-US" dirty="0"/>
              <a:t>(price) + ".")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4870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нескольких условий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requested_toppings</a:t>
            </a:r>
            <a:r>
              <a:rPr lang="en-US" dirty="0"/>
              <a:t> = ['mushrooms', 'extra cheese</a:t>
            </a:r>
            <a:r>
              <a:rPr lang="en-US" dirty="0" smtClean="0"/>
              <a:t>']</a:t>
            </a:r>
            <a:endParaRPr lang="ru-RU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'mushrooms' in </a:t>
            </a:r>
            <a:r>
              <a:rPr lang="en-US" dirty="0" err="1"/>
              <a:t>requested_toppings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print</a:t>
            </a:r>
            <a:r>
              <a:rPr lang="en-US" dirty="0"/>
              <a:t>("Adding mushrooms.")</a:t>
            </a:r>
          </a:p>
          <a:p>
            <a:pPr marL="0" indent="0">
              <a:buNone/>
            </a:pPr>
            <a:r>
              <a:rPr lang="en-US" dirty="0"/>
              <a:t>if 'pepperoni' in </a:t>
            </a:r>
            <a:r>
              <a:rPr lang="en-US" dirty="0" err="1"/>
              <a:t>requested_toppings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print</a:t>
            </a:r>
            <a:r>
              <a:rPr lang="en-US" dirty="0"/>
              <a:t>("Adding pepperoni.")</a:t>
            </a:r>
          </a:p>
          <a:p>
            <a:pPr marL="0" indent="0">
              <a:buNone/>
            </a:pPr>
            <a:r>
              <a:rPr lang="en-US" dirty="0"/>
              <a:t>if 'extra cheese' in </a:t>
            </a:r>
            <a:r>
              <a:rPr lang="en-US" dirty="0" err="1"/>
              <a:t>requested_toppings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print</a:t>
            </a:r>
            <a:r>
              <a:rPr lang="en-US" dirty="0"/>
              <a:t>("Adding extra cheese</a:t>
            </a:r>
            <a:r>
              <a:rPr lang="en-US" dirty="0" smtClean="0"/>
              <a:t>.")</a:t>
            </a:r>
            <a:endParaRPr lang="ru-RU" dirty="0" smtClean="0"/>
          </a:p>
          <a:p>
            <a:pPr marL="0" indent="0">
              <a:buNone/>
            </a:pPr>
            <a:r>
              <a:rPr lang="en-US" dirty="0"/>
              <a:t>print("\</a:t>
            </a:r>
            <a:r>
              <a:rPr lang="en-US" dirty="0" err="1"/>
              <a:t>nFinished</a:t>
            </a:r>
            <a:r>
              <a:rPr lang="en-US" dirty="0"/>
              <a:t> making your pizza!")</a:t>
            </a:r>
          </a:p>
        </p:txBody>
      </p:sp>
    </p:spTree>
    <p:extLst>
      <p:ext uri="{BB962C8B-B14F-4D97-AF65-F5344CB8AC3E}">
        <p14:creationId xmlns:p14="http://schemas.microsoft.com/office/powerpoint/2010/main" val="2500735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Поздравляю, вы можете выполнить </a:t>
            </a:r>
            <a:r>
              <a:rPr lang="ru-RU" b="1" dirty="0" smtClean="0"/>
              <a:t>задание </a:t>
            </a:r>
            <a:r>
              <a:rPr lang="ru-RU" b="1" dirty="0" smtClean="0"/>
              <a:t>9</a:t>
            </a:r>
            <a:endParaRPr lang="ru-RU" b="1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032" y="2120900"/>
            <a:ext cx="9490286" cy="4051300"/>
          </a:xfrm>
        </p:spPr>
      </p:pic>
    </p:spTree>
    <p:extLst>
      <p:ext uri="{BB962C8B-B14F-4D97-AF65-F5344CB8AC3E}">
        <p14:creationId xmlns:p14="http://schemas.microsoft.com/office/powerpoint/2010/main" val="350327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команд </a:t>
            </a:r>
            <a:r>
              <a:rPr lang="ru-RU" dirty="0" err="1"/>
              <a:t>if</a:t>
            </a:r>
            <a:r>
              <a:rPr lang="ru-RU" dirty="0"/>
              <a:t> со списками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requested_toppings</a:t>
            </a:r>
            <a:r>
              <a:rPr lang="en-US" dirty="0"/>
              <a:t> = ['mushrooms', 'green peppers', 'extra cheese']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requested_topping</a:t>
            </a:r>
            <a:r>
              <a:rPr lang="en-US" dirty="0"/>
              <a:t> in </a:t>
            </a:r>
            <a:r>
              <a:rPr lang="en-US" dirty="0" err="1"/>
              <a:t>requested_toppings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print("Adding " + </a:t>
            </a:r>
            <a:r>
              <a:rPr lang="en-US" dirty="0" err="1"/>
              <a:t>requested_topping</a:t>
            </a:r>
            <a:r>
              <a:rPr lang="en-US" dirty="0"/>
              <a:t> + ".")</a:t>
            </a:r>
          </a:p>
          <a:p>
            <a:pPr marL="0" indent="0">
              <a:buNone/>
            </a:pPr>
            <a:r>
              <a:rPr lang="en-US" dirty="0"/>
              <a:t>print("\</a:t>
            </a:r>
            <a:r>
              <a:rPr lang="en-US" dirty="0" err="1"/>
              <a:t>nFinished</a:t>
            </a:r>
            <a:r>
              <a:rPr lang="en-US" dirty="0"/>
              <a:t> making your pizza</a:t>
            </a:r>
            <a:r>
              <a:rPr lang="en-US" dirty="0" smtClean="0"/>
              <a:t>!")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en-US" b="1" dirty="0"/>
              <a:t>Adding mushrooms.</a:t>
            </a:r>
          </a:p>
          <a:p>
            <a:pPr marL="0" indent="0" algn="ctr">
              <a:buNone/>
            </a:pPr>
            <a:r>
              <a:rPr lang="en-US" b="1" dirty="0"/>
              <a:t>Adding green peppers.</a:t>
            </a:r>
          </a:p>
          <a:p>
            <a:pPr marL="0" indent="0" algn="ctr">
              <a:buNone/>
            </a:pPr>
            <a:r>
              <a:rPr lang="en-US" b="1" dirty="0"/>
              <a:t>Adding extra cheese.</a:t>
            </a:r>
          </a:p>
          <a:p>
            <a:pPr marL="0" indent="0" algn="ctr">
              <a:buNone/>
            </a:pPr>
            <a:r>
              <a:rPr lang="en-US" b="1" dirty="0"/>
              <a:t>Finished making your pizza!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031016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597877"/>
            <a:ext cx="10058400" cy="557432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requested_toppings</a:t>
            </a:r>
            <a:r>
              <a:rPr lang="en-US" dirty="0"/>
              <a:t> = ['mushrooms', 'green peppers', 'extra cheese']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requested_topping</a:t>
            </a:r>
            <a:r>
              <a:rPr lang="en-US" dirty="0"/>
              <a:t> in </a:t>
            </a:r>
            <a:r>
              <a:rPr lang="en-US" dirty="0" err="1"/>
              <a:t>requested_toppings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if </a:t>
            </a:r>
            <a:r>
              <a:rPr lang="en-US" dirty="0" err="1"/>
              <a:t>requested_topping</a:t>
            </a:r>
            <a:r>
              <a:rPr lang="en-US" dirty="0"/>
              <a:t> == 'green peppers':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print</a:t>
            </a:r>
            <a:r>
              <a:rPr lang="en-US" dirty="0"/>
              <a:t>("Sorry, we are out of green peppers right now.")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print("Adding " + </a:t>
            </a:r>
            <a:r>
              <a:rPr lang="en-US" dirty="0" err="1"/>
              <a:t>requested_topping</a:t>
            </a:r>
            <a:r>
              <a:rPr lang="en-US" dirty="0"/>
              <a:t> + ".")</a:t>
            </a:r>
          </a:p>
          <a:p>
            <a:pPr marL="0" indent="0">
              <a:buNone/>
            </a:pPr>
            <a:r>
              <a:rPr lang="en-US" dirty="0"/>
              <a:t>print("\</a:t>
            </a:r>
            <a:r>
              <a:rPr lang="en-US" dirty="0" err="1"/>
              <a:t>nFinished</a:t>
            </a:r>
            <a:r>
              <a:rPr lang="en-US" dirty="0"/>
              <a:t> making your pizza</a:t>
            </a:r>
            <a:r>
              <a:rPr lang="en-US" dirty="0" smtClean="0"/>
              <a:t>!")</a:t>
            </a:r>
            <a:endParaRPr lang="ru-RU" dirty="0" smtClean="0"/>
          </a:p>
          <a:p>
            <a:pPr marL="0" indent="0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en-US" dirty="0"/>
              <a:t>Adding mushrooms.</a:t>
            </a:r>
          </a:p>
          <a:p>
            <a:pPr marL="0" indent="0" algn="ctr">
              <a:buNone/>
            </a:pPr>
            <a:r>
              <a:rPr lang="en-US" dirty="0"/>
              <a:t>Sorry, we are out of green peppers right now.</a:t>
            </a:r>
          </a:p>
          <a:p>
            <a:pPr marL="0" indent="0" algn="ctr">
              <a:buNone/>
            </a:pPr>
            <a:r>
              <a:rPr lang="en-US" dirty="0"/>
              <a:t>Adding extra cheese.</a:t>
            </a:r>
          </a:p>
          <a:p>
            <a:pPr marL="0" indent="0" algn="ctr">
              <a:buNone/>
            </a:pPr>
            <a:r>
              <a:rPr lang="en-US" dirty="0"/>
              <a:t>Finished making your pizza!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059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наличия элементов в списке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requested_toppings</a:t>
            </a:r>
            <a:r>
              <a:rPr lang="en-US" dirty="0" smtClean="0"/>
              <a:t> </a:t>
            </a:r>
            <a:r>
              <a:rPr lang="en-US" dirty="0"/>
              <a:t>= []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 err="1"/>
              <a:t>requested_toppings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requested_topping</a:t>
            </a:r>
            <a:r>
              <a:rPr lang="en-US" dirty="0"/>
              <a:t> in </a:t>
            </a:r>
            <a:r>
              <a:rPr lang="en-US" dirty="0" err="1"/>
              <a:t>requested_toppings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print("Adding " + </a:t>
            </a:r>
            <a:r>
              <a:rPr lang="en-US" dirty="0" err="1"/>
              <a:t>requested_topping</a:t>
            </a:r>
            <a:r>
              <a:rPr lang="en-US" dirty="0"/>
              <a:t> + ".")</a:t>
            </a:r>
          </a:p>
          <a:p>
            <a:pPr marL="0" indent="0">
              <a:buNone/>
            </a:pPr>
            <a:r>
              <a:rPr lang="en-US" dirty="0"/>
              <a:t>print("\</a:t>
            </a:r>
            <a:r>
              <a:rPr lang="en-US" dirty="0" err="1"/>
              <a:t>nFinished</a:t>
            </a:r>
            <a:r>
              <a:rPr lang="en-US" dirty="0"/>
              <a:t> making your pizza!")</a:t>
            </a:r>
          </a:p>
          <a:p>
            <a:pPr marL="0" indent="0">
              <a:buNone/>
            </a:pPr>
            <a:r>
              <a:rPr lang="en-US" dirty="0" smtClean="0"/>
              <a:t>else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print("Are you sure you want a plain pizza</a:t>
            </a:r>
            <a:r>
              <a:rPr lang="en-US" dirty="0" smtClean="0"/>
              <a:t>?")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615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Множественные списки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97877" y="1916723"/>
            <a:ext cx="10530371" cy="4255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available_toppings</a:t>
            </a:r>
            <a:r>
              <a:rPr lang="en-US" dirty="0" smtClean="0"/>
              <a:t> </a:t>
            </a:r>
            <a:r>
              <a:rPr lang="en-US" dirty="0"/>
              <a:t>= ['mushrooms', 'olives', 'green </a:t>
            </a:r>
            <a:r>
              <a:rPr lang="en-US" dirty="0" err="1"/>
              <a:t>peppers</a:t>
            </a:r>
            <a:r>
              <a:rPr lang="en-US" dirty="0" err="1" smtClean="0"/>
              <a:t>','pepperoni</a:t>
            </a:r>
            <a:r>
              <a:rPr lang="en-US" dirty="0"/>
              <a:t>', 'pineapple', 'extra cheese']</a:t>
            </a:r>
          </a:p>
          <a:p>
            <a:pPr marL="0" indent="0">
              <a:buNone/>
            </a:pPr>
            <a:r>
              <a:rPr lang="en-US" dirty="0" err="1" smtClean="0"/>
              <a:t>requested_toppings</a:t>
            </a:r>
            <a:r>
              <a:rPr lang="en-US" dirty="0" smtClean="0"/>
              <a:t> </a:t>
            </a:r>
            <a:r>
              <a:rPr lang="en-US" dirty="0"/>
              <a:t>= ['mushrooms', '</a:t>
            </a:r>
            <a:r>
              <a:rPr lang="en-US" dirty="0" err="1"/>
              <a:t>french</a:t>
            </a:r>
            <a:r>
              <a:rPr lang="en-US" dirty="0"/>
              <a:t> fries', 'extra cheese']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 err="1"/>
              <a:t>requested_topping</a:t>
            </a:r>
            <a:r>
              <a:rPr lang="en-US" dirty="0"/>
              <a:t> in </a:t>
            </a:r>
            <a:r>
              <a:rPr lang="en-US" dirty="0" err="1"/>
              <a:t>requested_toppings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 smtClean="0"/>
              <a:t>	</a:t>
            </a:r>
            <a:r>
              <a:rPr lang="en-US" dirty="0" smtClean="0"/>
              <a:t>if </a:t>
            </a:r>
            <a:r>
              <a:rPr lang="en-US" dirty="0" err="1"/>
              <a:t>requested_topping</a:t>
            </a:r>
            <a:r>
              <a:rPr lang="en-US" dirty="0"/>
              <a:t> in </a:t>
            </a:r>
            <a:r>
              <a:rPr lang="en-US" dirty="0" err="1"/>
              <a:t>available_toppings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ru-RU" dirty="0" smtClean="0"/>
              <a:t>		</a:t>
            </a:r>
            <a:r>
              <a:rPr lang="en-US" dirty="0" smtClean="0"/>
              <a:t>print</a:t>
            </a:r>
            <a:r>
              <a:rPr lang="en-US" dirty="0"/>
              <a:t>("Adding " + </a:t>
            </a:r>
            <a:r>
              <a:rPr lang="en-US" dirty="0" err="1"/>
              <a:t>requested_topping</a:t>
            </a:r>
            <a:r>
              <a:rPr lang="en-US" dirty="0"/>
              <a:t> + </a:t>
            </a:r>
            <a:r>
              <a:rPr lang="en-US" dirty="0" smtClean="0"/>
              <a:t>".")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dirty="0" smtClean="0"/>
              <a:t>else: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	</a:t>
            </a:r>
            <a:r>
              <a:rPr lang="ru-RU" dirty="0" smtClean="0"/>
              <a:t>	</a:t>
            </a:r>
            <a:r>
              <a:rPr lang="en-US" dirty="0" smtClean="0"/>
              <a:t>print</a:t>
            </a:r>
            <a:r>
              <a:rPr lang="en-US" dirty="0"/>
              <a:t>("Sorry, we don't have " + </a:t>
            </a:r>
            <a:r>
              <a:rPr lang="en-US" dirty="0" err="1"/>
              <a:t>requested_topping</a:t>
            </a:r>
            <a:r>
              <a:rPr lang="en-US" dirty="0"/>
              <a:t> + ".")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print("\</a:t>
            </a:r>
            <a:r>
              <a:rPr lang="en-US" dirty="0" err="1"/>
              <a:t>nFinished</a:t>
            </a:r>
            <a:r>
              <a:rPr lang="en-US" dirty="0"/>
              <a:t> making your pizza!")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62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пример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9" y="2112967"/>
            <a:ext cx="4346214" cy="224801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cars = ['</a:t>
            </a:r>
            <a:r>
              <a:rPr lang="en-US" dirty="0" err="1"/>
              <a:t>audi</a:t>
            </a:r>
            <a:r>
              <a:rPr lang="en-US" dirty="0"/>
              <a:t>', '</a:t>
            </a:r>
            <a:r>
              <a:rPr lang="en-US" dirty="0" err="1"/>
              <a:t>bmw</a:t>
            </a:r>
            <a:r>
              <a:rPr lang="en-US" dirty="0"/>
              <a:t>', '</a:t>
            </a:r>
            <a:r>
              <a:rPr lang="en-US" dirty="0" err="1"/>
              <a:t>subaru</a:t>
            </a:r>
            <a:r>
              <a:rPr lang="en-US" dirty="0"/>
              <a:t>', '</a:t>
            </a:r>
            <a:r>
              <a:rPr lang="en-US" dirty="0" err="1"/>
              <a:t>toyota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/>
              <a:t>for car in cars:</a:t>
            </a:r>
          </a:p>
          <a:p>
            <a:pPr marL="0" indent="0">
              <a:buNone/>
            </a:pPr>
            <a:r>
              <a:rPr lang="en-US" dirty="0"/>
              <a:t>	    if car == '</a:t>
            </a:r>
            <a:r>
              <a:rPr lang="en-US" dirty="0" err="1"/>
              <a:t>bmw</a:t>
            </a:r>
            <a:r>
              <a:rPr lang="en-US" dirty="0"/>
              <a:t>':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car.upper</a:t>
            </a:r>
            <a:r>
              <a:rPr lang="en-US" dirty="0"/>
              <a:t>())</a:t>
            </a:r>
          </a:p>
          <a:p>
            <a:pPr marL="0" indent="0">
              <a:buNone/>
            </a:pPr>
            <a:r>
              <a:rPr lang="en-US" dirty="0"/>
              <a:t>    else:</a:t>
            </a:r>
          </a:p>
          <a:p>
            <a:pPr marL="0" indent="0">
              <a:buNone/>
            </a:pPr>
            <a:r>
              <a:rPr lang="en-US" dirty="0"/>
              <a:t>        print(</a:t>
            </a:r>
            <a:r>
              <a:rPr lang="en-US" dirty="0" err="1"/>
              <a:t>car.title</a:t>
            </a:r>
            <a:r>
              <a:rPr lang="en-US" dirty="0"/>
              <a:t>())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416063" y="2093976"/>
            <a:ext cx="6629399" cy="22480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ru-RU" dirty="0" smtClean="0">
                <a:solidFill>
                  <a:srgbClr val="00B050"/>
                </a:solidFill>
              </a:rPr>
              <a:t>Список марок машин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Font typeface="Wingdings" pitchFamily="2" charset="2"/>
              <a:buNone/>
            </a:pPr>
            <a:r>
              <a:rPr lang="ru-RU" dirty="0" smtClean="0">
                <a:solidFill>
                  <a:srgbClr val="00B050"/>
                </a:solidFill>
              </a:rPr>
              <a:t>Для переменной</a:t>
            </a:r>
            <a:r>
              <a:rPr lang="en-US" dirty="0" smtClean="0">
                <a:solidFill>
                  <a:srgbClr val="00B050"/>
                </a:solidFill>
              </a:rPr>
              <a:t> car </a:t>
            </a:r>
            <a:r>
              <a:rPr lang="ru-RU" dirty="0" smtClean="0">
                <a:solidFill>
                  <a:srgbClr val="00B050"/>
                </a:solidFill>
              </a:rPr>
              <a:t>из списка</a:t>
            </a:r>
            <a:r>
              <a:rPr lang="en-US" dirty="0" smtClean="0">
                <a:solidFill>
                  <a:srgbClr val="00B050"/>
                </a:solidFill>
              </a:rPr>
              <a:t> cars</a:t>
            </a:r>
          </a:p>
          <a:p>
            <a:pPr marL="0" indent="0">
              <a:buFont typeface="Wingdings" pitchFamily="2" charset="2"/>
              <a:buNone/>
            </a:pPr>
            <a:r>
              <a:rPr lang="ru-RU" dirty="0" smtClean="0">
                <a:solidFill>
                  <a:srgbClr val="00B050"/>
                </a:solidFill>
              </a:rPr>
              <a:t>Проверяется условие</a:t>
            </a:r>
            <a:r>
              <a:rPr lang="en-US" dirty="0" smtClean="0">
                <a:solidFill>
                  <a:srgbClr val="00B050"/>
                </a:solidFill>
              </a:rPr>
              <a:t> car == '</a:t>
            </a:r>
            <a:r>
              <a:rPr lang="en-US" dirty="0" err="1" smtClean="0">
                <a:solidFill>
                  <a:srgbClr val="00B050"/>
                </a:solidFill>
              </a:rPr>
              <a:t>bmw</a:t>
            </a:r>
            <a:r>
              <a:rPr lang="en-US" dirty="0" smtClean="0">
                <a:solidFill>
                  <a:srgbClr val="00B050"/>
                </a:solidFill>
              </a:rPr>
              <a:t>'</a:t>
            </a:r>
          </a:p>
          <a:p>
            <a:pPr marL="0" indent="0">
              <a:buFont typeface="Wingdings" pitchFamily="2" charset="2"/>
              <a:buNone/>
            </a:pPr>
            <a:r>
              <a:rPr lang="ru-RU" dirty="0" smtClean="0">
                <a:solidFill>
                  <a:srgbClr val="00B050"/>
                </a:solidFill>
              </a:rPr>
              <a:t>Если ИСТИНА, то печатаем всё в верхнем регистре</a:t>
            </a:r>
            <a:endParaRPr lang="en-US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Если </a:t>
            </a:r>
            <a:r>
              <a:rPr lang="ru-RU" dirty="0" smtClean="0">
                <a:solidFill>
                  <a:srgbClr val="00B050"/>
                </a:solidFill>
              </a:rPr>
              <a:t>ЛОЖЬ, </a:t>
            </a:r>
          </a:p>
          <a:p>
            <a:pPr marL="0" indent="0">
              <a:buNone/>
            </a:pPr>
            <a:r>
              <a:rPr lang="ru-RU" dirty="0" smtClean="0">
                <a:solidFill>
                  <a:srgbClr val="00B050"/>
                </a:solidFill>
              </a:rPr>
              <a:t>то </a:t>
            </a:r>
            <a:r>
              <a:rPr lang="ru-RU" dirty="0">
                <a:solidFill>
                  <a:srgbClr val="00B050"/>
                </a:solidFill>
              </a:rPr>
              <a:t>печатаем </a:t>
            </a:r>
            <a:r>
              <a:rPr lang="ru-RU" dirty="0" smtClean="0">
                <a:solidFill>
                  <a:srgbClr val="00B050"/>
                </a:solidFill>
              </a:rPr>
              <a:t>в верхнем регистре только первый символ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5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0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Поздравляю, вы можете выполнить </a:t>
            </a:r>
            <a:r>
              <a:rPr lang="ru-RU" b="1" dirty="0" smtClean="0"/>
              <a:t>задание 4</a:t>
            </a:r>
            <a:endParaRPr lang="ru-RU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241" y="2120900"/>
            <a:ext cx="3483867" cy="4051300"/>
          </a:xfrm>
        </p:spPr>
      </p:pic>
    </p:spTree>
    <p:extLst>
      <p:ext uri="{BB962C8B-B14F-4D97-AF65-F5344CB8AC3E}">
        <p14:creationId xmlns:p14="http://schemas.microsoft.com/office/powerpoint/2010/main" val="398033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Поздравляю, вы можете выполнить </a:t>
            </a:r>
            <a:r>
              <a:rPr lang="ru-RU" b="1" dirty="0" smtClean="0"/>
              <a:t>задание 5</a:t>
            </a:r>
            <a:endParaRPr lang="ru-RU" b="1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5362" y="2160587"/>
            <a:ext cx="7667625" cy="3971925"/>
          </a:xfrm>
        </p:spPr>
      </p:pic>
    </p:spTree>
    <p:extLst>
      <p:ext uri="{BB962C8B-B14F-4D97-AF65-F5344CB8AC3E}">
        <p14:creationId xmlns:p14="http://schemas.microsoft.com/office/powerpoint/2010/main" val="126723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условий. Равенство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121408"/>
            <a:ext cx="2499829" cy="12724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ar = ‘</a:t>
            </a:r>
            <a:r>
              <a:rPr lang="en-US" dirty="0" err="1" smtClean="0"/>
              <a:t>bmw</a:t>
            </a:r>
            <a:r>
              <a:rPr lang="en-US" dirty="0" smtClean="0"/>
              <a:t>’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car </a:t>
            </a:r>
            <a:r>
              <a:rPr lang="en-US" dirty="0" smtClean="0"/>
              <a:t>== </a:t>
            </a:r>
            <a:r>
              <a:rPr lang="en-US" dirty="0"/>
              <a:t>‘</a:t>
            </a:r>
            <a:r>
              <a:rPr lang="en-US" dirty="0" err="1"/>
              <a:t>bmw</a:t>
            </a:r>
            <a:r>
              <a:rPr lang="en-US" dirty="0"/>
              <a:t>’</a:t>
            </a:r>
            <a:endParaRPr lang="ru-RU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069848" y="3393830"/>
            <a:ext cx="6157429" cy="2930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ВАЖНО!</a:t>
            </a:r>
            <a:r>
              <a:rPr lang="ru-RU" dirty="0" smtClean="0"/>
              <a:t> Проверка равенства выполняется с учетом регистра.</a:t>
            </a:r>
            <a:br>
              <a:rPr lang="ru-RU" dirty="0" smtClean="0"/>
            </a:br>
            <a:endParaRPr lang="ru-RU" dirty="0" smtClean="0"/>
          </a:p>
          <a:p>
            <a:pPr marL="0" indent="0">
              <a:buNone/>
            </a:pPr>
            <a:r>
              <a:rPr lang="ru-RU" i="1" dirty="0" smtClean="0"/>
              <a:t>Если регистр не важен, то следует приводить все значения, например, к нижнему регистру</a:t>
            </a:r>
          </a:p>
          <a:p>
            <a:pPr marL="0" indent="0">
              <a:buNone/>
            </a:pPr>
            <a:r>
              <a:rPr lang="en-US" dirty="0" smtClean="0"/>
              <a:t>car = 'Audi'</a:t>
            </a:r>
            <a:endParaRPr lang="ru-RU" dirty="0" smtClean="0"/>
          </a:p>
          <a:p>
            <a:pPr marL="0" indent="0">
              <a:buNone/>
            </a:pPr>
            <a:r>
              <a:rPr lang="en-US" dirty="0" err="1" smtClean="0"/>
              <a:t>car.lower</a:t>
            </a:r>
            <a:r>
              <a:rPr lang="en-US" dirty="0" smtClean="0"/>
              <a:t>() == '</a:t>
            </a:r>
            <a:r>
              <a:rPr lang="en-US" dirty="0" err="1" smtClean="0"/>
              <a:t>audi</a:t>
            </a:r>
            <a:r>
              <a:rPr lang="en-US" dirty="0" smtClean="0"/>
              <a:t>'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246802" y="2121407"/>
            <a:ext cx="7534890" cy="1272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Присвоить </a:t>
            </a:r>
            <a:r>
              <a:rPr lang="en-US" dirty="0">
                <a:solidFill>
                  <a:srgbClr val="00B050"/>
                </a:solidFill>
              </a:rPr>
              <a:t>car </a:t>
            </a:r>
            <a:r>
              <a:rPr lang="ru-RU" dirty="0">
                <a:solidFill>
                  <a:srgbClr val="00B050"/>
                </a:solidFill>
              </a:rPr>
              <a:t>значение </a:t>
            </a:r>
            <a:r>
              <a:rPr lang="en-US" dirty="0" smtClean="0">
                <a:solidFill>
                  <a:srgbClr val="00B050"/>
                </a:solidFill>
              </a:rPr>
              <a:t>‘</a:t>
            </a:r>
            <a:r>
              <a:rPr lang="en-US" dirty="0" err="1" smtClean="0">
                <a:solidFill>
                  <a:srgbClr val="00B050"/>
                </a:solidFill>
              </a:rPr>
              <a:t>bmw</a:t>
            </a:r>
            <a:r>
              <a:rPr lang="en-US" dirty="0" smtClean="0">
                <a:solidFill>
                  <a:srgbClr val="00B050"/>
                </a:solidFill>
              </a:rPr>
              <a:t>’</a:t>
            </a:r>
            <a:endParaRPr lang="ru-RU" dirty="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rgbClr val="00B050"/>
                </a:solidFill>
              </a:rPr>
              <a:t>Значение </a:t>
            </a:r>
            <a:r>
              <a:rPr lang="en-US" dirty="0">
                <a:solidFill>
                  <a:srgbClr val="00B050"/>
                </a:solidFill>
              </a:rPr>
              <a:t>car </a:t>
            </a:r>
            <a:r>
              <a:rPr lang="ru-RU" dirty="0">
                <a:solidFill>
                  <a:srgbClr val="00B050"/>
                </a:solidFill>
              </a:rPr>
              <a:t>равно '</a:t>
            </a:r>
            <a:r>
              <a:rPr lang="en-US" dirty="0" err="1" smtClean="0">
                <a:solidFill>
                  <a:srgbClr val="00B050"/>
                </a:solidFill>
              </a:rPr>
              <a:t>bmw</a:t>
            </a:r>
            <a:r>
              <a:rPr lang="en-US" dirty="0" smtClean="0">
                <a:solidFill>
                  <a:srgbClr val="00B050"/>
                </a:solidFill>
              </a:rPr>
              <a:t>‘</a:t>
            </a:r>
            <a:r>
              <a:rPr lang="ru-RU" dirty="0" smtClean="0">
                <a:solidFill>
                  <a:srgbClr val="00B050"/>
                </a:solidFill>
              </a:rPr>
              <a:t>?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762201" y="3435758"/>
            <a:ext cx="423203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000" dirty="0" err="1" smtClean="0"/>
              <a:t>car</a:t>
            </a:r>
            <a:r>
              <a:rPr lang="ru-RU" sz="2000" dirty="0" smtClean="0"/>
              <a:t> </a:t>
            </a:r>
            <a:r>
              <a:rPr lang="ru-RU" sz="2000" dirty="0"/>
              <a:t>= '</a:t>
            </a:r>
            <a:r>
              <a:rPr lang="ru-RU" sz="2000" dirty="0" err="1"/>
              <a:t>Audi</a:t>
            </a:r>
            <a:r>
              <a:rPr lang="ru-RU" sz="2000" dirty="0"/>
              <a:t>'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000" dirty="0" err="1" smtClean="0"/>
              <a:t>car.lower</a:t>
            </a:r>
            <a:r>
              <a:rPr lang="ru-RU" sz="2000" dirty="0"/>
              <a:t>() == '</a:t>
            </a:r>
            <a:r>
              <a:rPr lang="ru-RU" sz="2000" dirty="0" err="1"/>
              <a:t>audi</a:t>
            </a:r>
            <a:r>
              <a:rPr lang="ru-RU" sz="2000" dirty="0"/>
              <a:t>'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000" b="1" dirty="0" err="1"/>
              <a:t>True</a:t>
            </a:r>
            <a:endParaRPr lang="ru-RU" sz="2000" b="1" dirty="0"/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000" dirty="0" err="1" smtClean="0"/>
              <a:t>car</a:t>
            </a:r>
            <a:endParaRPr lang="ru-RU" sz="2000" dirty="0"/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ru-RU" sz="2000" b="1" dirty="0" smtClean="0"/>
              <a:t>'</a:t>
            </a:r>
            <a:r>
              <a:rPr lang="ru-RU" sz="2000" b="1" dirty="0" err="1" smtClean="0"/>
              <a:t>Audi</a:t>
            </a:r>
            <a:r>
              <a:rPr lang="ru-RU" sz="2000" b="1" dirty="0" smtClean="0"/>
              <a:t>‘</a:t>
            </a:r>
          </a:p>
          <a:p>
            <a:pPr algn="ctr" defTabSz="914400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</a:pPr>
            <a:r>
              <a:rPr lang="en-US" sz="2000" b="1" dirty="0" smtClean="0"/>
              <a:t>lower </a:t>
            </a:r>
            <a:r>
              <a:rPr lang="ru-RU" sz="2000" dirty="0" smtClean="0"/>
              <a:t>не изменяет значение в переменной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09342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условий. неравенство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9848" y="2532184"/>
            <a:ext cx="10058400" cy="364001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requested_topping</a:t>
            </a:r>
            <a:r>
              <a:rPr lang="en-US" dirty="0"/>
              <a:t> = 'mushrooms'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requested_topping</a:t>
            </a:r>
            <a:r>
              <a:rPr lang="en-US" dirty="0"/>
              <a:t> != 'anchovies':</a:t>
            </a:r>
          </a:p>
          <a:p>
            <a:pPr marL="0" indent="0">
              <a:buNone/>
            </a:pPr>
            <a:r>
              <a:rPr lang="en-US" dirty="0"/>
              <a:t>    print("Hold the anchovies!")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8832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нескольких условий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age_0 </a:t>
            </a:r>
            <a:r>
              <a:rPr lang="en-US" dirty="0"/>
              <a:t>= 22 </a:t>
            </a:r>
          </a:p>
          <a:p>
            <a:pPr marL="0" indent="0">
              <a:buNone/>
            </a:pPr>
            <a:r>
              <a:rPr lang="en-US" dirty="0" smtClean="0"/>
              <a:t>age_1 </a:t>
            </a:r>
            <a:r>
              <a:rPr lang="en-US" dirty="0"/>
              <a:t>= 18 </a:t>
            </a:r>
          </a:p>
          <a:p>
            <a:pPr marL="0" indent="0">
              <a:buNone/>
            </a:pPr>
            <a:r>
              <a:rPr lang="en-US" dirty="0" smtClean="0"/>
              <a:t>age_0 </a:t>
            </a:r>
            <a:r>
              <a:rPr lang="en-US" dirty="0"/>
              <a:t>&gt;= 21 and age_1 &gt;= 21 </a:t>
            </a:r>
          </a:p>
          <a:p>
            <a:pPr marL="0" indent="0" algn="ctr">
              <a:buNone/>
            </a:pPr>
            <a:r>
              <a:rPr lang="en-US" b="1" dirty="0"/>
              <a:t>False </a:t>
            </a:r>
          </a:p>
          <a:p>
            <a:pPr marL="0" indent="0">
              <a:buNone/>
            </a:pPr>
            <a:r>
              <a:rPr lang="en-US" dirty="0" smtClean="0"/>
              <a:t>age_1 </a:t>
            </a:r>
            <a:r>
              <a:rPr lang="en-US" dirty="0"/>
              <a:t>= 22 </a:t>
            </a:r>
          </a:p>
          <a:p>
            <a:pPr marL="0" indent="0">
              <a:buNone/>
            </a:pPr>
            <a:r>
              <a:rPr lang="en-US" dirty="0" smtClean="0"/>
              <a:t>age_0 </a:t>
            </a:r>
            <a:r>
              <a:rPr lang="en-US" dirty="0"/>
              <a:t>&gt;= 21 and age_1 &gt;= 21 </a:t>
            </a:r>
          </a:p>
          <a:p>
            <a:pPr marL="0" indent="0" algn="ctr">
              <a:buNone/>
            </a:pPr>
            <a:r>
              <a:rPr lang="en-US" b="1" dirty="0" smtClean="0"/>
              <a:t>True</a:t>
            </a:r>
            <a:endParaRPr lang="ru-RU" b="1" dirty="0" smtClean="0"/>
          </a:p>
          <a:p>
            <a:pPr marL="0" indent="0" algn="ctr">
              <a:buNone/>
            </a:pPr>
            <a:endParaRPr lang="ru-RU" b="1" dirty="0"/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(age_0 &gt;= 21) and (age_1 &gt;= 21)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6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Проверка нескольких условий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age_0 = 22</a:t>
            </a:r>
          </a:p>
          <a:p>
            <a:pPr marL="0" indent="0">
              <a:buNone/>
            </a:pPr>
            <a:r>
              <a:rPr lang="en-US" dirty="0" smtClean="0"/>
              <a:t>age_1 </a:t>
            </a:r>
            <a:r>
              <a:rPr lang="en-US" dirty="0"/>
              <a:t>= 18</a:t>
            </a:r>
          </a:p>
          <a:p>
            <a:pPr marL="0" indent="0">
              <a:buNone/>
            </a:pPr>
            <a:r>
              <a:rPr lang="en-US" dirty="0" smtClean="0"/>
              <a:t>age_0 </a:t>
            </a:r>
            <a:r>
              <a:rPr lang="en-US" dirty="0"/>
              <a:t>&gt;= 21 or age_1 &gt;= </a:t>
            </a:r>
            <a:r>
              <a:rPr lang="en-US" dirty="0" smtClean="0"/>
              <a:t>21</a:t>
            </a:r>
            <a:endParaRPr lang="ru-RU" dirty="0" smtClean="0"/>
          </a:p>
          <a:p>
            <a:pPr marL="0" indent="0" algn="ctr">
              <a:buNone/>
            </a:pPr>
            <a:r>
              <a:rPr lang="en-US" b="1" dirty="0"/>
              <a:t>True</a:t>
            </a:r>
            <a:endParaRPr lang="ru-RU" b="1" dirty="0"/>
          </a:p>
          <a:p>
            <a:pPr marL="0" indent="0">
              <a:buNone/>
            </a:pPr>
            <a:r>
              <a:rPr lang="en-US" dirty="0"/>
              <a:t>age_0 = 18</a:t>
            </a:r>
          </a:p>
          <a:p>
            <a:pPr marL="0" indent="0">
              <a:buNone/>
            </a:pPr>
            <a:r>
              <a:rPr lang="en-US" dirty="0"/>
              <a:t>age_0 &gt;= 21 or age_1 &gt;= </a:t>
            </a:r>
            <a:r>
              <a:rPr lang="en-US" dirty="0" smtClean="0"/>
              <a:t>21</a:t>
            </a:r>
            <a:endParaRPr lang="ru-RU" dirty="0" smtClean="0"/>
          </a:p>
          <a:p>
            <a:pPr marL="0" indent="0" algn="ctr">
              <a:buNone/>
            </a:pPr>
            <a:r>
              <a:rPr lang="en-US" b="1" dirty="0" smtClean="0"/>
              <a:t>False</a:t>
            </a:r>
            <a:endParaRPr lang="ru-RU" b="1" dirty="0" smtClean="0"/>
          </a:p>
          <a:p>
            <a:pPr marL="0" indent="0" algn="ctr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50841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вхождения значений в </a:t>
            </a:r>
            <a:r>
              <a:rPr lang="ru-RU" dirty="0" smtClean="0"/>
              <a:t>список. </a:t>
            </a:r>
            <a:r>
              <a:rPr lang="en-US" dirty="0" smtClean="0"/>
              <a:t>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requested_toppings</a:t>
            </a:r>
            <a:r>
              <a:rPr lang="en-US" dirty="0"/>
              <a:t> = ['mushrooms', 'onions', 'pineapple']</a:t>
            </a:r>
          </a:p>
          <a:p>
            <a:pPr marL="0" indent="0">
              <a:buNone/>
            </a:pPr>
            <a:r>
              <a:rPr lang="en-US" dirty="0" smtClean="0"/>
              <a:t>'mushrooms</a:t>
            </a:r>
            <a:r>
              <a:rPr lang="en-US" dirty="0"/>
              <a:t>' in </a:t>
            </a:r>
            <a:r>
              <a:rPr lang="en-US" dirty="0" err="1"/>
              <a:t>requested_toppings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True</a:t>
            </a:r>
          </a:p>
          <a:p>
            <a:pPr marL="0" indent="0">
              <a:buNone/>
            </a:pPr>
            <a:r>
              <a:rPr lang="en-US" dirty="0" smtClean="0"/>
              <a:t>'pepperoni</a:t>
            </a:r>
            <a:r>
              <a:rPr lang="en-US" dirty="0"/>
              <a:t>' in </a:t>
            </a:r>
            <a:r>
              <a:rPr lang="en-US" dirty="0" err="1"/>
              <a:t>requested_toppings</a:t>
            </a:r>
            <a:endParaRPr lang="en-US" dirty="0"/>
          </a:p>
          <a:p>
            <a:pPr marL="0" indent="0" algn="ctr">
              <a:buNone/>
            </a:pPr>
            <a:r>
              <a:rPr lang="en-US" b="1" dirty="0"/>
              <a:t>False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41192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отсутствия значения в </a:t>
            </a:r>
            <a:r>
              <a:rPr lang="ru-RU" dirty="0" smtClean="0"/>
              <a:t>списке. </a:t>
            </a:r>
            <a:r>
              <a:rPr lang="en-US" dirty="0" smtClean="0"/>
              <a:t>NOT in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banned_users</a:t>
            </a:r>
            <a:r>
              <a:rPr lang="en-US" dirty="0"/>
              <a:t> = ['</a:t>
            </a:r>
            <a:r>
              <a:rPr lang="en-US" dirty="0" err="1"/>
              <a:t>andrew</a:t>
            </a:r>
            <a:r>
              <a:rPr lang="en-US" dirty="0"/>
              <a:t>', '</a:t>
            </a:r>
            <a:r>
              <a:rPr lang="en-US" dirty="0" err="1"/>
              <a:t>carolina</a:t>
            </a:r>
            <a:r>
              <a:rPr lang="en-US" dirty="0"/>
              <a:t>', '</a:t>
            </a:r>
            <a:r>
              <a:rPr lang="en-US" dirty="0" err="1"/>
              <a:t>david</a:t>
            </a:r>
            <a:r>
              <a:rPr lang="en-US" dirty="0"/>
              <a:t>']</a:t>
            </a:r>
          </a:p>
          <a:p>
            <a:pPr marL="0" indent="0">
              <a:buNone/>
            </a:pPr>
            <a:r>
              <a:rPr lang="en-US" dirty="0"/>
              <a:t>user = '</a:t>
            </a:r>
            <a:r>
              <a:rPr lang="en-US" dirty="0" err="1"/>
              <a:t>marie</a:t>
            </a:r>
            <a:r>
              <a:rPr lang="en-US" dirty="0"/>
              <a:t>'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user not in </a:t>
            </a:r>
            <a:r>
              <a:rPr lang="en-US" dirty="0" err="1"/>
              <a:t>banned_users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print(</a:t>
            </a:r>
            <a:r>
              <a:rPr lang="en-US" dirty="0" err="1"/>
              <a:t>user.title</a:t>
            </a:r>
            <a:r>
              <a:rPr lang="en-US" dirty="0"/>
              <a:t>() + ", you </a:t>
            </a:r>
            <a:r>
              <a:rPr lang="en-US" dirty="0" smtClean="0"/>
              <a:t>can </a:t>
            </a:r>
            <a:r>
              <a:rPr lang="en-US" dirty="0"/>
              <a:t>post a response if you wish</a:t>
            </a:r>
            <a:r>
              <a:rPr lang="en-US" dirty="0" smtClean="0"/>
              <a:t>.")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Marie, you can post a response if you wish.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84231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Простые команды </a:t>
            </a:r>
            <a:r>
              <a:rPr lang="en-US" dirty="0" smtClean="0"/>
              <a:t>IF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070C0"/>
                </a:solidFill>
              </a:rPr>
              <a:t>if</a:t>
            </a:r>
            <a:r>
              <a:rPr lang="en-US" sz="2800" dirty="0">
                <a:solidFill>
                  <a:srgbClr val="0070C0"/>
                </a:solidFill>
              </a:rPr>
              <a:t> </a:t>
            </a:r>
            <a:r>
              <a:rPr lang="ru-RU" sz="2800" dirty="0">
                <a:solidFill>
                  <a:srgbClr val="0070C0"/>
                </a:solidFill>
              </a:rPr>
              <a:t>условие:</a:t>
            </a:r>
          </a:p>
          <a:p>
            <a:pPr marL="0" indent="0" algn="ctr">
              <a:buNone/>
            </a:pPr>
            <a:r>
              <a:rPr lang="ru-RU" sz="2800" dirty="0">
                <a:solidFill>
                  <a:srgbClr val="0070C0"/>
                </a:solidFill>
              </a:rPr>
              <a:t>    </a:t>
            </a:r>
            <a:r>
              <a:rPr lang="ru-RU" sz="2800" dirty="0" smtClean="0">
                <a:solidFill>
                  <a:srgbClr val="0070C0"/>
                </a:solidFill>
              </a:rPr>
              <a:t>действие</a:t>
            </a:r>
          </a:p>
          <a:p>
            <a:pPr marL="0" indent="0" algn="ctr">
              <a:buNone/>
            </a:pPr>
            <a:endParaRPr lang="ru-RU" sz="2800" dirty="0"/>
          </a:p>
          <a:p>
            <a:pPr marL="0" indent="0">
              <a:buNone/>
            </a:pPr>
            <a:r>
              <a:rPr lang="en-US" dirty="0" smtClean="0"/>
              <a:t>age = 19</a:t>
            </a:r>
          </a:p>
          <a:p>
            <a:pPr marL="0" indent="0">
              <a:buNone/>
            </a:pPr>
            <a:r>
              <a:rPr lang="en-US" dirty="0" smtClean="0"/>
              <a:t>if age &gt;= 18:</a:t>
            </a:r>
          </a:p>
          <a:p>
            <a:pPr marL="0" indent="0">
              <a:buNone/>
            </a:pPr>
            <a:r>
              <a:rPr lang="en-US" dirty="0" smtClean="0"/>
              <a:t>print("You are old enough to vote!")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You are old enough to vote!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65505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Дерево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Дерево</Template>
  <TotalTime>218</TotalTime>
  <Words>639</Words>
  <Application>Microsoft Office PowerPoint</Application>
  <PresentationFormat>Широкоэкранный</PresentationFormat>
  <Paragraphs>158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Cambria</vt:lpstr>
      <vt:lpstr>Rockwell</vt:lpstr>
      <vt:lpstr>Rockwell Condensed</vt:lpstr>
      <vt:lpstr>Wingdings</vt:lpstr>
      <vt:lpstr>Дерево</vt:lpstr>
      <vt:lpstr>Команда IF</vt:lpstr>
      <vt:lpstr>пример</vt:lpstr>
      <vt:lpstr>Проверка условий. Равенство</vt:lpstr>
      <vt:lpstr>Проверка условий. неравенство</vt:lpstr>
      <vt:lpstr>Проверка нескольких условий</vt:lpstr>
      <vt:lpstr>Проверка нескольких условий</vt:lpstr>
      <vt:lpstr>Проверка вхождения значений в список. IN</vt:lpstr>
      <vt:lpstr>Проверка отсутствия значения в списке. NOT in</vt:lpstr>
      <vt:lpstr>Простые команды IF</vt:lpstr>
      <vt:lpstr>Команды if-else</vt:lpstr>
      <vt:lpstr>Цепочки if-elif-else</vt:lpstr>
      <vt:lpstr>Серии блоков elif</vt:lpstr>
      <vt:lpstr>Проверка нескольких условий</vt:lpstr>
      <vt:lpstr>Поздравляю, вы можете выполнить задание 9</vt:lpstr>
      <vt:lpstr>Использование команд if со списками</vt:lpstr>
      <vt:lpstr>Презентация PowerPoint</vt:lpstr>
      <vt:lpstr>Проверка наличия элементов в списке</vt:lpstr>
      <vt:lpstr>Множественные списки</vt:lpstr>
      <vt:lpstr>Презентация PowerPoint</vt:lpstr>
      <vt:lpstr>Презентация PowerPoint</vt:lpstr>
      <vt:lpstr>Поздравляю, вы можете выполнить задание 4</vt:lpstr>
      <vt:lpstr>Поздравляю, вы можете выполнить задание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Татьяна Лисовская</dc:creator>
  <cp:lastModifiedBy>Татьяна Лисовская</cp:lastModifiedBy>
  <cp:revision>29</cp:revision>
  <dcterms:created xsi:type="dcterms:W3CDTF">2019-08-08T06:13:10Z</dcterms:created>
  <dcterms:modified xsi:type="dcterms:W3CDTF">2019-10-20T19:14:46Z</dcterms:modified>
</cp:coreProperties>
</file>