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6" r:id="rId9"/>
    <p:sldId id="303" r:id="rId10"/>
    <p:sldId id="310" r:id="rId11"/>
    <p:sldId id="311" r:id="rId12"/>
    <p:sldId id="305" r:id="rId13"/>
    <p:sldId id="307" r:id="rId14"/>
    <p:sldId id="312" r:id="rId15"/>
    <p:sldId id="313" r:id="rId16"/>
    <p:sldId id="314" r:id="rId17"/>
    <p:sldId id="308" r:id="rId18"/>
    <p:sldId id="315" r:id="rId19"/>
    <p:sldId id="31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всех пар «ключ—значение»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452206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user_0 = {</a:t>
            </a:r>
          </a:p>
          <a:p>
            <a:pPr marL="0" indent="0">
              <a:buNone/>
            </a:pPr>
            <a:r>
              <a:rPr lang="en-US" dirty="0" smtClean="0"/>
              <a:t>'username</a:t>
            </a:r>
            <a:r>
              <a:rPr lang="en-US" dirty="0"/>
              <a:t>': '</a:t>
            </a:r>
            <a:r>
              <a:rPr lang="en-US" dirty="0" err="1"/>
              <a:t>efermi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 smtClean="0"/>
              <a:t>'first</a:t>
            </a:r>
            <a:r>
              <a:rPr lang="en-US" dirty="0"/>
              <a:t>': '</a:t>
            </a:r>
            <a:r>
              <a:rPr lang="en-US" dirty="0" err="1"/>
              <a:t>enrico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 smtClean="0"/>
              <a:t>'last</a:t>
            </a:r>
            <a:r>
              <a:rPr lang="en-US" dirty="0"/>
              <a:t>': 'fermi',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key, value in user_0</a:t>
            </a:r>
            <a:r>
              <a:rPr lang="en-US" dirty="0">
                <a:solidFill>
                  <a:srgbClr val="FF0000"/>
                </a:solidFill>
              </a:rPr>
              <a:t>.items</a:t>
            </a:r>
            <a:r>
              <a:rPr lang="en-US" dirty="0" smtClean="0"/>
              <a:t>():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print</a:t>
            </a:r>
            <a:r>
              <a:rPr lang="en-US" dirty="0"/>
              <a:t>("\</a:t>
            </a:r>
            <a:r>
              <a:rPr lang="en-US" dirty="0" err="1"/>
              <a:t>nKey</a:t>
            </a:r>
            <a:r>
              <a:rPr lang="en-US" dirty="0"/>
              <a:t>: " + key)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("Value: " + value)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09709" y="2121408"/>
            <a:ext cx="4522060" cy="3329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b="1" dirty="0"/>
              <a:t>Key: last</a:t>
            </a:r>
          </a:p>
          <a:p>
            <a:pPr marL="0" indent="0">
              <a:buNone/>
            </a:pPr>
            <a:r>
              <a:rPr lang="en-US" b="1" dirty="0"/>
              <a:t>Value: fermi</a:t>
            </a:r>
          </a:p>
          <a:p>
            <a:pPr marL="0" indent="0">
              <a:buNone/>
            </a:pPr>
            <a:r>
              <a:rPr lang="en-US" b="1" dirty="0"/>
              <a:t>Key: first</a:t>
            </a:r>
          </a:p>
          <a:p>
            <a:pPr marL="0" indent="0">
              <a:buNone/>
            </a:pPr>
            <a:r>
              <a:rPr lang="en-US" b="1" dirty="0"/>
              <a:t>Value: </a:t>
            </a:r>
            <a:r>
              <a:rPr lang="en-US" b="1" dirty="0" err="1"/>
              <a:t>enrico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Key: username</a:t>
            </a:r>
          </a:p>
          <a:p>
            <a:pPr marL="0" indent="0">
              <a:buNone/>
            </a:pPr>
            <a:r>
              <a:rPr lang="en-US" b="1" dirty="0"/>
              <a:t>Value: </a:t>
            </a:r>
            <a:r>
              <a:rPr lang="en-US" b="1" dirty="0" err="1"/>
              <a:t>efermi</a:t>
            </a:r>
            <a:endParaRPr lang="ru-RU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29200" y="5451231"/>
            <a:ext cx="6054969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Python </a:t>
            </a:r>
            <a:r>
              <a:rPr lang="ru-RU" b="1" dirty="0">
                <a:solidFill>
                  <a:srgbClr val="FF0000"/>
                </a:solidFill>
              </a:rPr>
              <a:t>не интересует порядок хранения пар «ключ—значение»; отслеживаются только связи между отдельными </a:t>
            </a:r>
            <a:r>
              <a:rPr lang="ru-RU" b="1" dirty="0" smtClean="0">
                <a:solidFill>
                  <a:srgbClr val="FF0000"/>
                </a:solidFill>
              </a:rPr>
              <a:t>ключами </a:t>
            </a:r>
            <a:r>
              <a:rPr lang="ru-RU" b="1" dirty="0">
                <a:solidFill>
                  <a:srgbClr val="FF0000"/>
                </a:solidFill>
              </a:rPr>
              <a:t>и их значениями. </a:t>
            </a:r>
          </a:p>
        </p:txBody>
      </p:sp>
    </p:spTree>
    <p:extLst>
      <p:ext uri="{BB962C8B-B14F-4D97-AF65-F5344CB8AC3E}">
        <p14:creationId xmlns:p14="http://schemas.microsoft.com/office/powerpoint/2010/main" val="172051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всех пар «ключ—значение»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471549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favorite_languages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jen</a:t>
            </a:r>
            <a:r>
              <a:rPr lang="en-US" dirty="0"/>
              <a:t>': 'python',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sarah</a:t>
            </a:r>
            <a:r>
              <a:rPr lang="en-US" dirty="0"/>
              <a:t>': 'c',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edward</a:t>
            </a:r>
            <a:r>
              <a:rPr lang="en-US" dirty="0"/>
              <a:t>': 'ruby',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phil</a:t>
            </a:r>
            <a:r>
              <a:rPr lang="en-US" dirty="0"/>
              <a:t>': 'python',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name in </a:t>
            </a:r>
            <a:r>
              <a:rPr lang="en-US" dirty="0" err="1" smtClean="0"/>
              <a:t>favorite_languages</a:t>
            </a:r>
            <a:r>
              <a:rPr lang="en-US" dirty="0" err="1" smtClean="0">
                <a:solidFill>
                  <a:srgbClr val="FF0000"/>
                </a:solidFill>
              </a:rPr>
              <a:t>.keys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name.title</a:t>
            </a:r>
            <a:r>
              <a:rPr lang="en-US" dirty="0"/>
              <a:t>())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09709" y="2121408"/>
            <a:ext cx="4522060" cy="3329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b="1" dirty="0"/>
              <a:t>Jen</a:t>
            </a:r>
          </a:p>
          <a:p>
            <a:pPr marL="0" indent="0">
              <a:buNone/>
            </a:pPr>
            <a:r>
              <a:rPr lang="en-US" b="1" dirty="0"/>
              <a:t>Sarah</a:t>
            </a:r>
          </a:p>
          <a:p>
            <a:pPr marL="0" indent="0">
              <a:buNone/>
            </a:pPr>
            <a:r>
              <a:rPr lang="en-US" b="1" dirty="0"/>
              <a:t>Phil</a:t>
            </a:r>
          </a:p>
          <a:p>
            <a:pPr marL="0" indent="0">
              <a:buNone/>
            </a:pPr>
            <a:r>
              <a:rPr lang="en-US" b="1" dirty="0"/>
              <a:t>Edward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9020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Упорядоченный перебор ключей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1294" y="2093976"/>
            <a:ext cx="6755306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favorite_languages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jen</a:t>
            </a:r>
            <a:r>
              <a:rPr lang="en-US" dirty="0"/>
              <a:t>': 'python',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sarah</a:t>
            </a:r>
            <a:r>
              <a:rPr lang="en-US" dirty="0"/>
              <a:t>': 'c',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edward</a:t>
            </a:r>
            <a:r>
              <a:rPr lang="en-US" dirty="0"/>
              <a:t>': 'ruby',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phil</a:t>
            </a:r>
            <a:r>
              <a:rPr lang="en-US" dirty="0"/>
              <a:t>': 'python',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name in sorted(</a:t>
            </a:r>
            <a:r>
              <a:rPr lang="en-US" dirty="0" err="1"/>
              <a:t>favorite_languages.keys</a:t>
            </a:r>
            <a:r>
              <a:rPr lang="en-US" dirty="0"/>
              <a:t>()):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name.title</a:t>
            </a:r>
            <a:r>
              <a:rPr lang="en-US" dirty="0"/>
              <a:t>() + ", thank you for taking the poll.")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86600" y="2901462"/>
            <a:ext cx="5105400" cy="3378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Edward, thank you for taking the poll. </a:t>
            </a:r>
          </a:p>
          <a:p>
            <a:pPr marL="0" indent="0">
              <a:buNone/>
            </a:pPr>
            <a:r>
              <a:rPr lang="en-US" b="1" dirty="0"/>
              <a:t>Jen, thank you for taking the poll. </a:t>
            </a:r>
          </a:p>
          <a:p>
            <a:pPr marL="0" indent="0">
              <a:buNone/>
            </a:pPr>
            <a:r>
              <a:rPr lang="en-US" b="1" dirty="0"/>
              <a:t>Phil, thank you for taking the poll. </a:t>
            </a:r>
          </a:p>
          <a:p>
            <a:pPr marL="0" indent="0">
              <a:buNone/>
            </a:pPr>
            <a:r>
              <a:rPr lang="en-US" b="1" dirty="0"/>
              <a:t>Sarah, thank you for taking the poll.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8210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всех значений в словаре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8202" y="2112967"/>
            <a:ext cx="7124583" cy="4226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favorite_languages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jen</a:t>
            </a:r>
            <a:r>
              <a:rPr lang="en-US" dirty="0"/>
              <a:t>': 'python',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sarah</a:t>
            </a:r>
            <a:r>
              <a:rPr lang="en-US" dirty="0"/>
              <a:t>': 'c',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edward</a:t>
            </a:r>
            <a:r>
              <a:rPr lang="en-US" dirty="0"/>
              <a:t>': 'ruby',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phil</a:t>
            </a:r>
            <a:r>
              <a:rPr lang="en-US" dirty="0"/>
              <a:t>': 'python',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print("The following languages have been mentioned:")</a:t>
            </a:r>
          </a:p>
          <a:p>
            <a:pPr marL="0" indent="0">
              <a:buNone/>
            </a:pPr>
            <a:r>
              <a:rPr lang="en-US" dirty="0"/>
              <a:t>for language in </a:t>
            </a:r>
            <a:r>
              <a:rPr lang="en-US" dirty="0" err="1"/>
              <a:t>favorite_languages</a:t>
            </a:r>
            <a:r>
              <a:rPr lang="en-US" dirty="0" err="1">
                <a:solidFill>
                  <a:srgbClr val="FF0000"/>
                </a:solidFill>
              </a:rPr>
              <a:t>.values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language.title</a:t>
            </a:r>
            <a:r>
              <a:rPr lang="en-US" dirty="0"/>
              <a:t>())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50170" y="2504400"/>
            <a:ext cx="6125308" cy="1721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The following languages have been mentioned: </a:t>
            </a:r>
          </a:p>
          <a:p>
            <a:pPr marL="0" indent="0">
              <a:buNone/>
            </a:pPr>
            <a:r>
              <a:rPr lang="en-US" b="1" dirty="0"/>
              <a:t>Python </a:t>
            </a:r>
          </a:p>
          <a:p>
            <a:pPr marL="0" indent="0">
              <a:buNone/>
            </a:pPr>
            <a:r>
              <a:rPr lang="en-US" b="1" dirty="0"/>
              <a:t>C </a:t>
            </a:r>
          </a:p>
          <a:p>
            <a:pPr marL="0" indent="0">
              <a:buNone/>
            </a:pPr>
            <a:r>
              <a:rPr lang="en-US" b="1" dirty="0"/>
              <a:t>Python </a:t>
            </a:r>
          </a:p>
          <a:p>
            <a:pPr marL="0" indent="0">
              <a:buNone/>
            </a:pPr>
            <a:r>
              <a:rPr lang="en-US" b="1" dirty="0"/>
              <a:t>Ruby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2623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Поздравляю, вы можете выполнить </a:t>
            </a:r>
            <a:r>
              <a:rPr lang="ru-RU" b="1" dirty="0"/>
              <a:t>задание </a:t>
            </a:r>
            <a:r>
              <a:rPr lang="ru-RU" b="1" dirty="0" smtClean="0"/>
              <a:t>12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62" y="2160587"/>
            <a:ext cx="7667625" cy="3971925"/>
          </a:xfrm>
        </p:spPr>
      </p:pic>
    </p:spTree>
    <p:extLst>
      <p:ext uri="{BB962C8B-B14F-4D97-AF65-F5344CB8AC3E}">
        <p14:creationId xmlns:p14="http://schemas.microsoft.com/office/powerpoint/2010/main" val="164280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Сложные структуры</a:t>
            </a:r>
            <a:r>
              <a:rPr lang="ru-RU" sz="2800" dirty="0"/>
              <a:t>, например, такие как  </a:t>
            </a:r>
            <a:r>
              <a:rPr lang="ru-RU" sz="2800" dirty="0" smtClean="0"/>
              <a:t>множество </a:t>
            </a:r>
            <a:r>
              <a:rPr lang="ru-RU" sz="2800" dirty="0"/>
              <a:t>словарей в списке или </a:t>
            </a:r>
            <a:r>
              <a:rPr lang="ru-RU" sz="2800" dirty="0" smtClean="0"/>
              <a:t>список </a:t>
            </a:r>
            <a:r>
              <a:rPr lang="ru-RU" sz="2800" dirty="0"/>
              <a:t>как значение элемента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283343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словарей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4574814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alien_0 = {'color': 'green', 'points': 5}</a:t>
            </a:r>
          </a:p>
          <a:p>
            <a:pPr marL="0" indent="0">
              <a:buNone/>
            </a:pPr>
            <a:r>
              <a:rPr lang="en-US" dirty="0"/>
              <a:t>alien_1 = {'color': 'yellow', 'points': 10}</a:t>
            </a:r>
          </a:p>
          <a:p>
            <a:pPr marL="0" indent="0">
              <a:buNone/>
            </a:pPr>
            <a:r>
              <a:rPr lang="en-US" dirty="0"/>
              <a:t>alien_2 = {'color': 'red', 'points': 15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aliens </a:t>
            </a:r>
            <a:r>
              <a:rPr lang="en-US" dirty="0"/>
              <a:t>= [alien_0, alien_1, alien_2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for alien in aliens:</a:t>
            </a:r>
          </a:p>
          <a:p>
            <a:pPr marL="0" indent="0">
              <a:buNone/>
            </a:pPr>
            <a:r>
              <a:rPr lang="en-US" dirty="0"/>
              <a:t>    print(alien)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304202" y="2524448"/>
            <a:ext cx="45748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{'color': 'green', 'points': 5} </a:t>
            </a:r>
          </a:p>
          <a:p>
            <a:pPr marL="0" indent="0">
              <a:buNone/>
            </a:pPr>
            <a:r>
              <a:rPr lang="en-US" b="1" dirty="0"/>
              <a:t>{'color': 'yellow', 'points': 10} </a:t>
            </a:r>
          </a:p>
          <a:p>
            <a:pPr marL="0" indent="0">
              <a:buNone/>
            </a:pPr>
            <a:r>
              <a:rPr lang="en-US" b="1" dirty="0"/>
              <a:t>{'color': 'red', 'points': 15}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8567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4632"/>
            <a:ext cx="10899648" cy="1609344"/>
          </a:xfrm>
        </p:spPr>
        <p:txBody>
          <a:bodyPr/>
          <a:lstStyle/>
          <a:p>
            <a:r>
              <a:rPr lang="ru-RU" dirty="0" smtClean="0"/>
              <a:t>Автоматическая генерация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567354"/>
            <a:ext cx="10058400" cy="392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# Создание пустого списка для хранения пришельцев.</a:t>
            </a:r>
          </a:p>
          <a:p>
            <a:pPr marL="0" indent="0">
              <a:buNone/>
            </a:pPr>
            <a:r>
              <a:rPr lang="en-US" dirty="0"/>
              <a:t>aliens = []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Создание 30 зеленых пришельцев.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/>
              <a:t>alien_number</a:t>
            </a:r>
            <a:r>
              <a:rPr lang="en-US" dirty="0"/>
              <a:t> in range(30):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new_alien</a:t>
            </a:r>
            <a:r>
              <a:rPr lang="en-US" dirty="0" smtClean="0"/>
              <a:t> </a:t>
            </a:r>
            <a:r>
              <a:rPr lang="en-US" dirty="0"/>
              <a:t>= {'color': 'green', 'points': 5, 'speed': 'slow'}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aliens.append</a:t>
            </a:r>
            <a:r>
              <a:rPr lang="en-US" dirty="0" smtClean="0"/>
              <a:t>(</a:t>
            </a:r>
            <a:r>
              <a:rPr lang="en-US" dirty="0" err="1" smtClean="0"/>
              <a:t>new_alien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в словаре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716962"/>
            <a:ext cx="1005840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# Сохранение информации о заказанной пицце.</a:t>
            </a:r>
          </a:p>
          <a:p>
            <a:pPr marL="0" indent="0">
              <a:buNone/>
            </a:pPr>
            <a:r>
              <a:rPr lang="en-US" dirty="0" smtClean="0"/>
              <a:t>pizza </a:t>
            </a:r>
            <a:r>
              <a:rPr lang="en-US" dirty="0"/>
              <a:t>= {</a:t>
            </a:r>
          </a:p>
          <a:p>
            <a:pPr marL="0" indent="0">
              <a:buNone/>
            </a:pPr>
            <a:r>
              <a:rPr lang="en-US" dirty="0"/>
              <a:t>    'crust': 'thick',</a:t>
            </a:r>
          </a:p>
          <a:p>
            <a:pPr marL="0" indent="0">
              <a:buNone/>
            </a:pPr>
            <a:r>
              <a:rPr lang="en-US" dirty="0"/>
              <a:t>    'toppings': ['mushrooms', 'extra cheese'],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Описание заказа.</a:t>
            </a:r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("You ordered a " + pizza['crust'] + "-crust pizza " +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"with </a:t>
            </a:r>
            <a:r>
              <a:rPr lang="en-US" dirty="0"/>
              <a:t>the following toppings:")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topping in pizza['toppings</a:t>
            </a:r>
            <a:r>
              <a:rPr lang="en-US" dirty="0" smtClean="0"/>
              <a:t>']: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("\t" + topping)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51048" y="56401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You</a:t>
            </a:r>
            <a:r>
              <a:rPr lang="ru-RU" b="1" dirty="0"/>
              <a:t> </a:t>
            </a:r>
            <a:r>
              <a:rPr lang="ru-RU" b="1" dirty="0" err="1"/>
              <a:t>ordered</a:t>
            </a:r>
            <a:r>
              <a:rPr lang="ru-RU" b="1" dirty="0"/>
              <a:t> a </a:t>
            </a:r>
            <a:r>
              <a:rPr lang="ru-RU" b="1" dirty="0" err="1"/>
              <a:t>thick-crust</a:t>
            </a:r>
            <a:r>
              <a:rPr lang="ru-RU" b="1" dirty="0"/>
              <a:t> </a:t>
            </a:r>
            <a:r>
              <a:rPr lang="ru-RU" b="1" dirty="0" err="1"/>
              <a:t>pizza</a:t>
            </a:r>
            <a:r>
              <a:rPr lang="ru-RU" b="1" dirty="0"/>
              <a:t> </a:t>
            </a:r>
            <a:r>
              <a:rPr lang="ru-RU" b="1" dirty="0" err="1"/>
              <a:t>with</a:t>
            </a:r>
            <a:r>
              <a:rPr lang="ru-RU" b="1" dirty="0"/>
              <a:t> </a:t>
            </a:r>
            <a:r>
              <a:rPr lang="ru-RU" b="1" dirty="0" err="1"/>
              <a:t>the</a:t>
            </a:r>
            <a:r>
              <a:rPr lang="ru-RU" b="1" dirty="0"/>
              <a:t> </a:t>
            </a:r>
            <a:r>
              <a:rPr lang="ru-RU" b="1" dirty="0" err="1"/>
              <a:t>following</a:t>
            </a:r>
            <a:r>
              <a:rPr lang="ru-RU" b="1" dirty="0"/>
              <a:t> </a:t>
            </a:r>
            <a:r>
              <a:rPr lang="ru-RU" b="1" dirty="0" err="1"/>
              <a:t>toppings</a:t>
            </a:r>
            <a:r>
              <a:rPr lang="ru-RU" b="1" dirty="0"/>
              <a:t>: </a:t>
            </a:r>
          </a:p>
          <a:p>
            <a:r>
              <a:rPr lang="ru-RU" b="1" dirty="0"/>
              <a:t>    </a:t>
            </a:r>
            <a:r>
              <a:rPr lang="ru-RU" b="1" dirty="0" err="1"/>
              <a:t>mushrooms</a:t>
            </a:r>
            <a:r>
              <a:rPr lang="ru-RU" b="1" dirty="0"/>
              <a:t> </a:t>
            </a:r>
          </a:p>
          <a:p>
            <a:r>
              <a:rPr lang="ru-RU" b="1" dirty="0"/>
              <a:t>    </a:t>
            </a:r>
            <a:r>
              <a:rPr lang="ru-RU" b="1" dirty="0" err="1"/>
              <a:t>extra</a:t>
            </a:r>
            <a:r>
              <a:rPr lang="ru-RU" b="1" dirty="0"/>
              <a:t> </a:t>
            </a:r>
            <a:r>
              <a:rPr lang="ru-RU" b="1" dirty="0" err="1"/>
              <a:t>cheese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5442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 в словаре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3273552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users = {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aeinstein</a:t>
            </a:r>
            <a:r>
              <a:rPr lang="en-US" dirty="0"/>
              <a:t>': {</a:t>
            </a:r>
          </a:p>
          <a:p>
            <a:pPr marL="0" indent="0">
              <a:buNone/>
            </a:pPr>
            <a:r>
              <a:rPr lang="en-US" dirty="0"/>
              <a:t>        'first': 'albert',</a:t>
            </a:r>
          </a:p>
          <a:p>
            <a:pPr marL="0" indent="0">
              <a:buNone/>
            </a:pPr>
            <a:r>
              <a:rPr lang="en-US" dirty="0"/>
              <a:t>        'last': '</a:t>
            </a:r>
            <a:r>
              <a:rPr lang="en-US" dirty="0" err="1"/>
              <a:t>einstein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'location': '</a:t>
            </a:r>
            <a:r>
              <a:rPr lang="en-US" dirty="0" err="1"/>
              <a:t>princeton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},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mcurie</a:t>
            </a:r>
            <a:r>
              <a:rPr lang="en-US" dirty="0"/>
              <a:t>': {</a:t>
            </a:r>
          </a:p>
          <a:p>
            <a:pPr marL="0" indent="0">
              <a:buNone/>
            </a:pPr>
            <a:r>
              <a:rPr lang="en-US" dirty="0"/>
              <a:t>        'first': '</a:t>
            </a:r>
            <a:r>
              <a:rPr lang="en-US" dirty="0" err="1"/>
              <a:t>marie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'last': 'curie',</a:t>
            </a:r>
          </a:p>
          <a:p>
            <a:pPr marL="0" indent="0">
              <a:buNone/>
            </a:pPr>
            <a:r>
              <a:rPr lang="en-US" dirty="0"/>
              <a:t>        'location': '</a:t>
            </a:r>
            <a:r>
              <a:rPr lang="en-US" dirty="0" err="1"/>
              <a:t>paris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},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079632" y="2121408"/>
            <a:ext cx="787790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username, </a:t>
            </a:r>
            <a:r>
              <a:rPr lang="en-US" dirty="0" err="1"/>
              <a:t>user_info</a:t>
            </a:r>
            <a:r>
              <a:rPr lang="en-US" dirty="0"/>
              <a:t> in </a:t>
            </a:r>
            <a:r>
              <a:rPr lang="en-US" dirty="0" err="1"/>
              <a:t>users.items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("\</a:t>
            </a:r>
            <a:r>
              <a:rPr lang="en-US" dirty="0" err="1"/>
              <a:t>nUsername</a:t>
            </a:r>
            <a:r>
              <a:rPr lang="en-US" dirty="0"/>
              <a:t>: " + username)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full_name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user_info</a:t>
            </a:r>
            <a:r>
              <a:rPr lang="en-US" dirty="0"/>
              <a:t>['first'] + " " + </a:t>
            </a:r>
            <a:r>
              <a:rPr lang="en-US" dirty="0" err="1"/>
              <a:t>user_info</a:t>
            </a:r>
            <a:r>
              <a:rPr lang="en-US" dirty="0"/>
              <a:t>['last']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location </a:t>
            </a:r>
            <a:r>
              <a:rPr lang="en-US" dirty="0"/>
              <a:t>= </a:t>
            </a:r>
            <a:r>
              <a:rPr lang="en-US" dirty="0" err="1"/>
              <a:t>user_info</a:t>
            </a:r>
            <a:r>
              <a:rPr lang="en-US" dirty="0"/>
              <a:t>['location']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("\</a:t>
            </a:r>
            <a:r>
              <a:rPr lang="en-US" dirty="0" err="1"/>
              <a:t>tFull</a:t>
            </a:r>
            <a:r>
              <a:rPr lang="en-US" dirty="0"/>
              <a:t> name: " + </a:t>
            </a:r>
            <a:r>
              <a:rPr lang="en-US" dirty="0" err="1"/>
              <a:t>full_name.title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("\</a:t>
            </a:r>
            <a:r>
              <a:rPr lang="en-US" dirty="0" err="1"/>
              <a:t>tLocation</a:t>
            </a:r>
            <a:r>
              <a:rPr lang="en-US" dirty="0"/>
              <a:t>: " + </a:t>
            </a:r>
            <a:r>
              <a:rPr lang="en-US" dirty="0" err="1"/>
              <a:t>location.title</a:t>
            </a:r>
            <a:r>
              <a:rPr lang="en-US" dirty="0"/>
              <a:t>())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4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708" y="484631"/>
            <a:ext cx="10972800" cy="2047553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Словарь</a:t>
            </a:r>
            <a:r>
              <a:rPr lang="ru-RU" sz="3200" dirty="0" smtClean="0"/>
              <a:t> – </a:t>
            </a:r>
            <a:r>
              <a:rPr lang="ru-RU" sz="3200" dirty="0"/>
              <a:t>структурах данных, предназначенных </a:t>
            </a:r>
            <a:br>
              <a:rPr lang="ru-RU" sz="3200" dirty="0"/>
            </a:br>
            <a:r>
              <a:rPr lang="ru-RU" sz="3200" dirty="0"/>
              <a:t>для объединения взаимосвязанной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708" y="2409091"/>
            <a:ext cx="5134707" cy="3780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alien_0 = {'color': 'green', 'points': 5}</a:t>
            </a:r>
          </a:p>
          <a:p>
            <a:pPr marL="0" indent="0">
              <a:buNone/>
            </a:pPr>
            <a:r>
              <a:rPr lang="en-US" sz="2400" dirty="0"/>
              <a:t>print(alien_0['color'])</a:t>
            </a:r>
          </a:p>
          <a:p>
            <a:pPr marL="0" indent="0">
              <a:buNone/>
            </a:pPr>
            <a:r>
              <a:rPr lang="en-US" sz="2400" dirty="0"/>
              <a:t>print(alien_0['points'])</a:t>
            </a:r>
            <a:endParaRPr lang="ru-RU" sz="2400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00801" y="2409090"/>
            <a:ext cx="5134707" cy="3780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В словаре </a:t>
            </a:r>
            <a:r>
              <a:rPr lang="ru-RU" sz="2400" b="1" dirty="0">
                <a:solidFill>
                  <a:srgbClr val="00B050"/>
                </a:solidFill>
              </a:rPr>
              <a:t>alien_0</a:t>
            </a:r>
            <a:r>
              <a:rPr lang="ru-RU" sz="2400" dirty="0">
                <a:solidFill>
                  <a:srgbClr val="00B050"/>
                </a:solidFill>
              </a:rPr>
              <a:t> хранятся два атрибута: </a:t>
            </a:r>
            <a:r>
              <a:rPr lang="ru-RU" sz="2400" b="1" dirty="0">
                <a:solidFill>
                  <a:srgbClr val="00B050"/>
                </a:solidFill>
              </a:rPr>
              <a:t>цвет (</a:t>
            </a:r>
            <a:r>
              <a:rPr lang="ru-RU" sz="2400" b="1" dirty="0" err="1">
                <a:solidFill>
                  <a:srgbClr val="00B050"/>
                </a:solidFill>
              </a:rPr>
              <a:t>color</a:t>
            </a:r>
            <a:r>
              <a:rPr lang="ru-RU" sz="2400" b="1" dirty="0">
                <a:solidFill>
                  <a:srgbClr val="00B050"/>
                </a:solidFill>
              </a:rPr>
              <a:t>)</a:t>
            </a:r>
            <a:r>
              <a:rPr lang="ru-RU" sz="2400" dirty="0">
                <a:solidFill>
                  <a:srgbClr val="00B050"/>
                </a:solidFill>
              </a:rPr>
              <a:t> и </a:t>
            </a:r>
            <a:r>
              <a:rPr lang="ru-RU" sz="2400" b="1" dirty="0">
                <a:solidFill>
                  <a:srgbClr val="00B050"/>
                </a:solidFill>
              </a:rPr>
              <a:t>количество очков (</a:t>
            </a:r>
            <a:r>
              <a:rPr lang="ru-RU" sz="2400" b="1" dirty="0" err="1">
                <a:solidFill>
                  <a:srgbClr val="00B050"/>
                </a:solidFill>
              </a:rPr>
              <a:t>points</a:t>
            </a:r>
            <a:r>
              <a:rPr lang="ru-RU" sz="2400" b="1" dirty="0">
                <a:solidFill>
                  <a:srgbClr val="00B050"/>
                </a:solidFill>
              </a:rPr>
              <a:t>)</a:t>
            </a:r>
            <a:r>
              <a:rPr lang="ru-RU" sz="2400" dirty="0">
                <a:solidFill>
                  <a:srgbClr val="00B050"/>
                </a:solidFill>
              </a:rPr>
              <a:t>. </a:t>
            </a:r>
            <a:endParaRPr lang="ru-RU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значениям в словаре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sz="2800" dirty="0"/>
              <a:t>alien_0 = {'color': 'green'}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print(alien_0['color'])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3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новых пар «ключ—значение»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sz="2400" dirty="0"/>
              <a:t>alien_0 = {'color': 'green', 'points': 5}</a:t>
            </a:r>
          </a:p>
          <a:p>
            <a:pPr marL="0" indent="0" algn="ctr">
              <a:buNone/>
            </a:pPr>
            <a:r>
              <a:rPr lang="en-US" sz="2400" dirty="0"/>
              <a:t>print(alien_0)</a:t>
            </a:r>
          </a:p>
          <a:p>
            <a:pPr marL="0" indent="0" algn="ctr">
              <a:buNone/>
            </a:pPr>
            <a:r>
              <a:rPr lang="en-US" sz="2400" dirty="0" smtClean="0"/>
              <a:t>alien_0</a:t>
            </a:r>
            <a:r>
              <a:rPr lang="en-US" sz="2400" dirty="0"/>
              <a:t>['</a:t>
            </a:r>
            <a:r>
              <a:rPr lang="en-US" sz="2400" dirty="0" err="1"/>
              <a:t>x_position</a:t>
            </a:r>
            <a:r>
              <a:rPr lang="en-US" sz="2400" dirty="0"/>
              <a:t>'] = </a:t>
            </a:r>
            <a:r>
              <a:rPr lang="en-US" sz="2400" dirty="0" smtClean="0"/>
              <a:t>0</a:t>
            </a:r>
          </a:p>
          <a:p>
            <a:pPr marL="0" indent="0" algn="ctr">
              <a:buNone/>
            </a:pPr>
            <a:r>
              <a:rPr lang="en-US" sz="2400" dirty="0" smtClean="0"/>
              <a:t>alien_0['</a:t>
            </a:r>
            <a:r>
              <a:rPr lang="en-US" sz="2400" dirty="0" err="1" smtClean="0"/>
              <a:t>y_position</a:t>
            </a:r>
            <a:r>
              <a:rPr lang="en-US" sz="2400" dirty="0" smtClean="0"/>
              <a:t>'] = 25</a:t>
            </a:r>
          </a:p>
          <a:p>
            <a:pPr marL="0" indent="0" algn="ctr">
              <a:buNone/>
            </a:pPr>
            <a:r>
              <a:rPr lang="en-US" sz="2400" dirty="0" smtClean="0"/>
              <a:t>print(alien_0</a:t>
            </a:r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2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пустого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fr-FR" sz="2800" dirty="0"/>
              <a:t>alien_0 = {}</a:t>
            </a:r>
          </a:p>
          <a:p>
            <a:pPr marL="0" indent="0" algn="ctr">
              <a:buNone/>
            </a:pPr>
            <a:r>
              <a:rPr lang="fr-FR" sz="2800" dirty="0"/>
              <a:t>alien_0['color'] = 'green'</a:t>
            </a:r>
          </a:p>
          <a:p>
            <a:pPr marL="0" indent="0" algn="ctr">
              <a:buNone/>
            </a:pPr>
            <a:r>
              <a:rPr lang="fr-FR" sz="2800" dirty="0"/>
              <a:t>alien_0['points'] = 5</a:t>
            </a:r>
          </a:p>
          <a:p>
            <a:pPr marL="0" indent="0" algn="ctr">
              <a:buNone/>
            </a:pPr>
            <a:r>
              <a:rPr lang="fr-FR" sz="2800" dirty="0"/>
              <a:t>print(alien_0</a:t>
            </a:r>
            <a:r>
              <a:rPr lang="fr-FR" sz="2800" dirty="0" smtClean="0"/>
              <a:t>)</a:t>
            </a:r>
            <a:endParaRPr lang="ru-RU" sz="2800" dirty="0" smtClean="0"/>
          </a:p>
          <a:p>
            <a:pPr marL="0" indent="0" algn="ctr">
              <a:buNone/>
            </a:pP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{'color': 'green', 'points': 5}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1880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значений в словаре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alien_0 = {'color': 'green'}</a:t>
            </a:r>
          </a:p>
          <a:p>
            <a:pPr marL="0" indent="0" algn="ctr">
              <a:buNone/>
            </a:pPr>
            <a:r>
              <a:rPr lang="en-US" sz="2400" dirty="0"/>
              <a:t>print("The alien is " + alien_0['color'] + ".")</a:t>
            </a:r>
          </a:p>
          <a:p>
            <a:pPr marL="0" indent="0" algn="ctr">
              <a:buNone/>
            </a:pPr>
            <a:r>
              <a:rPr lang="en-US" sz="2400" dirty="0"/>
              <a:t>alien_0['color'] = 'yellow'</a:t>
            </a:r>
          </a:p>
          <a:p>
            <a:pPr marL="0" indent="0" algn="ctr">
              <a:buNone/>
            </a:pPr>
            <a:r>
              <a:rPr lang="en-US" sz="2400" dirty="0"/>
              <a:t>print("The alien is now </a:t>
            </a:r>
            <a:r>
              <a:rPr lang="en-US" sz="2400" dirty="0" smtClean="0"/>
              <a:t>" </a:t>
            </a:r>
            <a:r>
              <a:rPr lang="en-US" sz="2400" dirty="0"/>
              <a:t>+ alien_0['color'] + </a:t>
            </a:r>
            <a:r>
              <a:rPr lang="en-US" sz="2400" dirty="0" smtClean="0"/>
              <a:t>".")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b="1" dirty="0"/>
              <a:t>The alien is green.</a:t>
            </a:r>
          </a:p>
          <a:p>
            <a:pPr marL="0" indent="0" algn="ctr">
              <a:buNone/>
            </a:pPr>
            <a:r>
              <a:rPr lang="en-US" sz="2400" b="1" dirty="0"/>
              <a:t>The alien is now yellow.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4988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пар «ключ—значение»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sz="2400" dirty="0"/>
              <a:t>alien_0 = {'color': 'green', 'points': 5}</a:t>
            </a:r>
          </a:p>
          <a:p>
            <a:pPr marL="0" indent="0" algn="ctr">
              <a:buNone/>
            </a:pPr>
            <a:r>
              <a:rPr lang="en-US" sz="2400" dirty="0"/>
              <a:t>print(alien_0)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del </a:t>
            </a:r>
            <a:r>
              <a:rPr lang="en-US" sz="2400" dirty="0"/>
              <a:t>alien_0['points']</a:t>
            </a:r>
          </a:p>
          <a:p>
            <a:pPr marL="0" indent="0" algn="ctr">
              <a:buNone/>
            </a:pPr>
            <a:r>
              <a:rPr lang="en-US" sz="2400" dirty="0"/>
              <a:t>print(alien_0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b="1" dirty="0"/>
              <a:t>{'color': 'green', 'points': 5}</a:t>
            </a:r>
          </a:p>
          <a:p>
            <a:pPr marL="0" indent="0" algn="ctr">
              <a:buNone/>
            </a:pPr>
            <a:r>
              <a:rPr lang="en-US" sz="2400" b="1" dirty="0"/>
              <a:t>{'color': 'green'}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06611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11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32" y="2120900"/>
            <a:ext cx="9490286" cy="4051300"/>
          </a:xfrm>
        </p:spPr>
      </p:pic>
    </p:spTree>
    <p:extLst>
      <p:ext uri="{BB962C8B-B14F-4D97-AF65-F5344CB8AC3E}">
        <p14:creationId xmlns:p14="http://schemas.microsoft.com/office/powerpoint/2010/main" val="42866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385" y="484631"/>
            <a:ext cx="11060723" cy="463249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Перебор </a:t>
            </a:r>
            <a:r>
              <a:rPr lang="ru-RU" dirty="0" smtClean="0"/>
              <a:t>словаря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3600" dirty="0" smtClean="0"/>
              <a:t>можно </a:t>
            </a:r>
            <a:r>
              <a:rPr lang="ru-RU" sz="3600" dirty="0"/>
              <a:t>перебрать все пары «ключ—значение» в словаре, </a:t>
            </a:r>
            <a:r>
              <a:rPr lang="ru-RU" sz="3600" dirty="0" smtClean="0"/>
              <a:t>только </a:t>
            </a:r>
            <a:r>
              <a:rPr lang="ru-RU" sz="3600" dirty="0"/>
              <a:t>ключи или только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48838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277</TotalTime>
  <Words>710</Words>
  <Application>Microsoft Office PowerPoint</Application>
  <PresentationFormat>Широкоэкранный</PresentationFormat>
  <Paragraphs>160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Cambria</vt:lpstr>
      <vt:lpstr>Rockwell</vt:lpstr>
      <vt:lpstr>Rockwell Condensed</vt:lpstr>
      <vt:lpstr>Wingdings</vt:lpstr>
      <vt:lpstr>Дерево</vt:lpstr>
      <vt:lpstr>Словари</vt:lpstr>
      <vt:lpstr>Словарь – структурах данных, предназначенных  для объединения взаимосвязанной информации</vt:lpstr>
      <vt:lpstr>Обращение к значениям в словаре</vt:lpstr>
      <vt:lpstr>Добавление новых пар «ключ—значение»</vt:lpstr>
      <vt:lpstr>Создание пустого словаря</vt:lpstr>
      <vt:lpstr>Изменение значений в словаре</vt:lpstr>
      <vt:lpstr>Удаление пар «ключ—значение»</vt:lpstr>
      <vt:lpstr>Поздравляю, вы можете выполнить задание 11</vt:lpstr>
      <vt:lpstr>Перебор словаря   можно перебрать все пары «ключ—значение» в словаре, только ключи или только значения</vt:lpstr>
      <vt:lpstr>Перебор всех пар «ключ—значение»</vt:lpstr>
      <vt:lpstr>Перебор всех пар «ключ—значение»</vt:lpstr>
      <vt:lpstr>Упорядоченный перебор ключей словаря</vt:lpstr>
      <vt:lpstr>Перебор всех значений в словаре</vt:lpstr>
      <vt:lpstr>Поздравляю, вы можете выполнить задание 12</vt:lpstr>
      <vt:lpstr>Вложение</vt:lpstr>
      <vt:lpstr>Список словарей</vt:lpstr>
      <vt:lpstr>Автоматическая генерация</vt:lpstr>
      <vt:lpstr>Список в словаре</vt:lpstr>
      <vt:lpstr>Словарь в словаре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Лисовская</dc:creator>
  <cp:lastModifiedBy>Татьяна Лисовская</cp:lastModifiedBy>
  <cp:revision>33</cp:revision>
  <dcterms:created xsi:type="dcterms:W3CDTF">2019-08-08T06:13:10Z</dcterms:created>
  <dcterms:modified xsi:type="dcterms:W3CDTF">2019-10-28T06:45:28Z</dcterms:modified>
</cp:coreProperties>
</file>