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9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32" r:id="rId12"/>
    <p:sldId id="328" r:id="rId13"/>
    <p:sldId id="329" r:id="rId14"/>
    <p:sldId id="330" r:id="rId15"/>
    <p:sldId id="33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>
        <p:scale>
          <a:sx n="66" d="100"/>
          <a:sy n="66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ru-RU" dirty="0" err="1"/>
              <a:t>continue</a:t>
            </a:r>
            <a:r>
              <a:rPr lang="ru-RU" dirty="0"/>
              <a:t> и продолжение цикла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current_number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current_number</a:t>
            </a:r>
            <a:r>
              <a:rPr lang="en-US" dirty="0"/>
              <a:t> &lt; </a:t>
            </a:r>
            <a:r>
              <a:rPr lang="en-US" dirty="0" smtClean="0"/>
              <a:t>10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current_number</a:t>
            </a:r>
            <a:r>
              <a:rPr lang="en-US" dirty="0" smtClean="0"/>
              <a:t> </a:t>
            </a:r>
            <a:r>
              <a:rPr lang="en-US" dirty="0"/>
              <a:t>+= 1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current_number</a:t>
            </a:r>
            <a:r>
              <a:rPr lang="en-US" dirty="0" smtClean="0"/>
              <a:t> </a:t>
            </a:r>
            <a:r>
              <a:rPr lang="en-US" dirty="0"/>
              <a:t>% 2 == 0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continue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current_number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команда </a:t>
            </a:r>
            <a:r>
              <a:rPr lang="ru-RU" dirty="0" err="1">
                <a:solidFill>
                  <a:srgbClr val="FF0000"/>
                </a:solidFill>
              </a:rPr>
              <a:t>continue</a:t>
            </a:r>
            <a:r>
              <a:rPr lang="ru-RU" dirty="0">
                <a:solidFill>
                  <a:srgbClr val="FF0000"/>
                </a:solidFill>
              </a:rPr>
              <a:t> приказывает </a:t>
            </a:r>
            <a:r>
              <a:rPr lang="ru-RU" dirty="0" err="1">
                <a:solidFill>
                  <a:srgbClr val="FF0000"/>
                </a:solidFill>
              </a:rPr>
              <a:t>Python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проигнорировать </a:t>
            </a:r>
            <a:r>
              <a:rPr lang="ru-RU" dirty="0">
                <a:solidFill>
                  <a:srgbClr val="FF0000"/>
                </a:solidFill>
              </a:rPr>
              <a:t>оставшийся код цикла и вернуться к началу</a:t>
            </a:r>
          </a:p>
        </p:txBody>
      </p:sp>
    </p:spTree>
    <p:extLst>
      <p:ext uri="{BB962C8B-B14F-4D97-AF65-F5344CB8AC3E}">
        <p14:creationId xmlns:p14="http://schemas.microsoft.com/office/powerpoint/2010/main" val="110162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Поздравляю, вы можете выполнить </a:t>
            </a:r>
            <a:r>
              <a:rPr lang="ru-RU" b="1" dirty="0"/>
              <a:t>задание </a:t>
            </a:r>
            <a:r>
              <a:rPr lang="ru-RU" b="1" dirty="0" smtClean="0"/>
              <a:t>13 и 14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62" y="2160587"/>
            <a:ext cx="7667625" cy="3971925"/>
          </a:xfrm>
        </p:spPr>
      </p:pic>
    </p:spTree>
    <p:extLst>
      <p:ext uri="{BB962C8B-B14F-4D97-AF65-F5344CB8AC3E}">
        <p14:creationId xmlns:p14="http://schemas.microsoft.com/office/powerpoint/2010/main" val="296837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1417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цикла </a:t>
            </a:r>
            <a:r>
              <a:rPr lang="ru-RU" dirty="0" err="1"/>
              <a:t>while</a:t>
            </a:r>
            <a:r>
              <a:rPr lang="ru-RU" dirty="0"/>
              <a:t> со списками и словарями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1751076"/>
            <a:ext cx="5708323" cy="48402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# Начинаем с двух списков: пользователей для проверки</a:t>
            </a:r>
          </a:p>
          <a:p>
            <a:pPr marL="0" indent="0">
              <a:buNone/>
            </a:pPr>
            <a:r>
              <a:rPr lang="ru-RU" dirty="0"/>
              <a:t>#  и пустого списка для хранения проверенных пользователей.</a:t>
            </a:r>
          </a:p>
          <a:p>
            <a:pPr marL="0" indent="0">
              <a:buNone/>
            </a:pPr>
            <a:r>
              <a:rPr lang="en-US" dirty="0" err="1" smtClean="0"/>
              <a:t>unconfirmed_users</a:t>
            </a:r>
            <a:r>
              <a:rPr lang="en-US" dirty="0" smtClean="0"/>
              <a:t> </a:t>
            </a:r>
            <a:r>
              <a:rPr lang="en-US" dirty="0"/>
              <a:t>= ['</a:t>
            </a:r>
            <a:r>
              <a:rPr lang="en-US" dirty="0" err="1"/>
              <a:t>alice</a:t>
            </a:r>
            <a:r>
              <a:rPr lang="en-US" dirty="0"/>
              <a:t>', '</a:t>
            </a:r>
            <a:r>
              <a:rPr lang="en-US" dirty="0" err="1"/>
              <a:t>brian</a:t>
            </a:r>
            <a:r>
              <a:rPr lang="en-US" dirty="0"/>
              <a:t>', '</a:t>
            </a:r>
            <a:r>
              <a:rPr lang="en-US" dirty="0" err="1"/>
              <a:t>candace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 err="1"/>
              <a:t>confirmed_users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Проверяем каждого пользователя, пока остаются непроверенные</a:t>
            </a:r>
          </a:p>
          <a:p>
            <a:pPr marL="0" indent="0">
              <a:buNone/>
            </a:pPr>
            <a:r>
              <a:rPr lang="ru-RU" dirty="0"/>
              <a:t>#  пользователи. Каждый пользователь, прошедший проверку,</a:t>
            </a:r>
          </a:p>
          <a:p>
            <a:pPr marL="0" indent="0">
              <a:buNone/>
            </a:pPr>
            <a:r>
              <a:rPr lang="ru-RU" dirty="0"/>
              <a:t>#  перемещается в список </a:t>
            </a:r>
            <a:r>
              <a:rPr lang="ru-RU" dirty="0" smtClean="0"/>
              <a:t>проверенных.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err="1" smtClean="0"/>
              <a:t>unconfirmed_users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current_user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unconfirmed_users.pop</a:t>
            </a:r>
            <a:r>
              <a:rPr lang="en-US" dirty="0" smtClean="0"/>
              <a:t>()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print</a:t>
            </a:r>
            <a:r>
              <a:rPr lang="en-US" dirty="0"/>
              <a:t>("Verifying user: " + </a:t>
            </a:r>
            <a:r>
              <a:rPr lang="en-US" dirty="0" err="1"/>
              <a:t>current_user.title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confirmed_users.append</a:t>
            </a:r>
            <a:r>
              <a:rPr lang="en-US" dirty="0" smtClean="0"/>
              <a:t>(</a:t>
            </a:r>
            <a:r>
              <a:rPr lang="en-US" dirty="0" err="1" smtClean="0"/>
              <a:t>current_user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Вывод всех проверенных пользователей.</a:t>
            </a:r>
          </a:p>
          <a:p>
            <a:pPr marL="0" indent="0">
              <a:buNone/>
            </a:pPr>
            <a:r>
              <a:rPr lang="en-US" dirty="0"/>
              <a:t>print("\</a:t>
            </a:r>
            <a:r>
              <a:rPr lang="en-US" dirty="0" err="1"/>
              <a:t>nThe</a:t>
            </a:r>
            <a:r>
              <a:rPr lang="en-US" dirty="0"/>
              <a:t> following users have been confirmed:")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confirmed_user</a:t>
            </a:r>
            <a:r>
              <a:rPr lang="en-US" dirty="0"/>
              <a:t> in </a:t>
            </a:r>
            <a:r>
              <a:rPr lang="en-US" dirty="0" err="1"/>
              <a:t>confirmed_users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confirmed_user.title</a:t>
            </a:r>
            <a:r>
              <a:rPr lang="en-US" dirty="0"/>
              <a:t>())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78172" y="4540775"/>
            <a:ext cx="3962399" cy="219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Verifying user: Candace </a:t>
            </a:r>
          </a:p>
          <a:p>
            <a:pPr marL="0" indent="0">
              <a:buNone/>
            </a:pPr>
            <a:r>
              <a:rPr lang="en-US" sz="1800" dirty="0"/>
              <a:t>Verifying user: Brian </a:t>
            </a:r>
          </a:p>
          <a:p>
            <a:pPr marL="0" indent="0">
              <a:buNone/>
            </a:pPr>
            <a:r>
              <a:rPr lang="en-US" sz="1800" dirty="0"/>
              <a:t>Verifying user: Alice </a:t>
            </a:r>
          </a:p>
          <a:p>
            <a:pPr marL="0" indent="0">
              <a:buNone/>
            </a:pPr>
            <a:r>
              <a:rPr lang="en-US" sz="1800" dirty="0"/>
              <a:t>The following users have been confirmed: </a:t>
            </a:r>
          </a:p>
          <a:p>
            <a:pPr marL="0" indent="0">
              <a:buNone/>
            </a:pPr>
            <a:r>
              <a:rPr lang="en-US" sz="1800" dirty="0"/>
              <a:t>Candace </a:t>
            </a:r>
          </a:p>
          <a:p>
            <a:pPr marL="0" indent="0">
              <a:buNone/>
            </a:pPr>
            <a:r>
              <a:rPr lang="en-US" sz="1800" dirty="0"/>
              <a:t>Brian </a:t>
            </a:r>
          </a:p>
          <a:p>
            <a:pPr marL="0" indent="0">
              <a:buNone/>
            </a:pPr>
            <a:r>
              <a:rPr lang="en-US" sz="1800" dirty="0"/>
              <a:t>Alice</a:t>
            </a:r>
            <a:endParaRPr lang="ru-RU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78171" y="1605703"/>
            <a:ext cx="50364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B050"/>
                </a:solidFill>
              </a:rPr>
              <a:t>Программа моделирует проверку </a:t>
            </a:r>
            <a:r>
              <a:rPr lang="ru-RU" i="1" dirty="0" smtClean="0">
                <a:solidFill>
                  <a:srgbClr val="00B050"/>
                </a:solidFill>
              </a:rPr>
              <a:t>каждого пользователя </a:t>
            </a:r>
            <a:r>
              <a:rPr lang="ru-RU" i="1" dirty="0">
                <a:solidFill>
                  <a:srgbClr val="00B050"/>
                </a:solidFill>
              </a:rPr>
              <a:t>выводом сообщения, </a:t>
            </a:r>
            <a:r>
              <a:rPr lang="ru-RU" i="1" dirty="0" smtClean="0">
                <a:solidFill>
                  <a:srgbClr val="00B050"/>
                </a:solidFill>
              </a:rPr>
              <a:t>после чего </a:t>
            </a:r>
            <a:r>
              <a:rPr lang="ru-RU" i="1" dirty="0">
                <a:solidFill>
                  <a:srgbClr val="00B050"/>
                </a:solidFill>
              </a:rPr>
              <a:t>переносит пользователя в </a:t>
            </a:r>
            <a:r>
              <a:rPr lang="ru-RU" i="1" dirty="0" smtClean="0">
                <a:solidFill>
                  <a:srgbClr val="00B050"/>
                </a:solidFill>
              </a:rPr>
              <a:t>список проверенных</a:t>
            </a:r>
            <a:r>
              <a:rPr lang="ru-RU" i="1" dirty="0">
                <a:solidFill>
                  <a:srgbClr val="00B050"/>
                </a:solidFill>
              </a:rPr>
              <a:t>. По мере сокращения </a:t>
            </a:r>
            <a:r>
              <a:rPr lang="ru-RU" i="1" dirty="0" smtClean="0">
                <a:solidFill>
                  <a:srgbClr val="00B050"/>
                </a:solidFill>
              </a:rPr>
              <a:t>списка непроверенных </a:t>
            </a:r>
            <a:r>
              <a:rPr lang="ru-RU" i="1" dirty="0">
                <a:solidFill>
                  <a:srgbClr val="00B050"/>
                </a:solidFill>
              </a:rPr>
              <a:t>пользователей </a:t>
            </a:r>
            <a:r>
              <a:rPr lang="ru-RU" i="1" dirty="0" smtClean="0">
                <a:solidFill>
                  <a:srgbClr val="00B050"/>
                </a:solidFill>
              </a:rPr>
              <a:t>список проверенных </a:t>
            </a:r>
            <a:r>
              <a:rPr lang="ru-RU" i="1" dirty="0">
                <a:solidFill>
                  <a:srgbClr val="00B050"/>
                </a:solidFill>
              </a:rPr>
              <a:t>пользователей растет. Когда </a:t>
            </a:r>
          </a:p>
          <a:p>
            <a:r>
              <a:rPr lang="ru-RU" i="1" dirty="0">
                <a:solidFill>
                  <a:srgbClr val="00B050"/>
                </a:solidFill>
              </a:rPr>
              <a:t>в списке непроверенных пользователей не остается ни одного элемента, цикл </a:t>
            </a:r>
            <a:r>
              <a:rPr lang="ru-RU" i="1" dirty="0" smtClean="0">
                <a:solidFill>
                  <a:srgbClr val="00B050"/>
                </a:solidFill>
              </a:rPr>
              <a:t>останавливается</a:t>
            </a:r>
            <a:r>
              <a:rPr lang="ru-RU" i="1" dirty="0">
                <a:solidFill>
                  <a:srgbClr val="00B050"/>
                </a:solidFill>
              </a:rPr>
              <a:t>, и выводится список проверенных пользователей:</a:t>
            </a:r>
          </a:p>
        </p:txBody>
      </p:sp>
    </p:spTree>
    <p:extLst>
      <p:ext uri="{BB962C8B-B14F-4D97-AF65-F5344CB8AC3E}">
        <p14:creationId xmlns:p14="http://schemas.microsoft.com/office/powerpoint/2010/main" val="355603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43" y="484632"/>
            <a:ext cx="11321143" cy="1609344"/>
          </a:xfrm>
        </p:spPr>
        <p:txBody>
          <a:bodyPr>
            <a:normAutofit fontScale="90000"/>
          </a:bodyPr>
          <a:lstStyle/>
          <a:p>
            <a:r>
              <a:rPr lang="ru-RU" dirty="0"/>
              <a:t>Удаление всех вхождений конкретного значения из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2358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pets = ['dog', 'cat', 'dog', 'goldfish', 'cat', 'rabbit', 'cat']</a:t>
            </a:r>
          </a:p>
          <a:p>
            <a:pPr marL="0" indent="0">
              <a:buNone/>
            </a:pPr>
            <a:r>
              <a:rPr lang="en-US" dirty="0"/>
              <a:t>print(pets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while 'cat' in pets: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pets.remove</a:t>
            </a:r>
            <a:r>
              <a:rPr lang="en-US" dirty="0"/>
              <a:t>('cat')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print(pets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b="1" dirty="0"/>
              <a:t>['dog', 'cat', 'dog', 'goldfish', 'cat', 'rabbit', 'cat'] </a:t>
            </a:r>
          </a:p>
          <a:p>
            <a:pPr marL="0" indent="0" algn="ctr">
              <a:buNone/>
            </a:pPr>
            <a:r>
              <a:rPr lang="en-US" b="1" dirty="0"/>
              <a:t>['dog', 'dog', 'goldfish', 'rabbit']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1319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905" y="217714"/>
            <a:ext cx="10058400" cy="1353747"/>
          </a:xfrm>
        </p:spPr>
        <p:txBody>
          <a:bodyPr>
            <a:noAutofit/>
          </a:bodyPr>
          <a:lstStyle/>
          <a:p>
            <a:r>
              <a:rPr lang="ru-RU" sz="4000" dirty="0"/>
              <a:t>Заполнение словаря данными, введенными пользователем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963" y="1422401"/>
            <a:ext cx="7043638" cy="52541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responses = {}</a:t>
            </a:r>
          </a:p>
          <a:p>
            <a:pPr marL="0" indent="0">
              <a:buNone/>
            </a:pPr>
            <a:r>
              <a:rPr lang="en-US" smtClean="0"/>
              <a:t># </a:t>
            </a:r>
            <a:r>
              <a:rPr lang="ru-RU" smtClean="0"/>
              <a:t>Установка флага продолжения опроса.</a:t>
            </a:r>
          </a:p>
          <a:p>
            <a:pPr marL="0" indent="0">
              <a:buNone/>
            </a:pPr>
            <a:r>
              <a:rPr lang="en-US" smtClean="0"/>
              <a:t>polling_active = True</a:t>
            </a:r>
          </a:p>
          <a:p>
            <a:pPr marL="0" indent="0">
              <a:buNone/>
            </a:pPr>
            <a:r>
              <a:rPr lang="en-US" smtClean="0"/>
              <a:t>while polling_active:</a:t>
            </a:r>
          </a:p>
          <a:p>
            <a:pPr marL="0" indent="0">
              <a:buNone/>
            </a:pPr>
            <a:r>
              <a:rPr lang="ru-RU" smtClean="0"/>
              <a:t>	</a:t>
            </a:r>
            <a:r>
              <a:rPr lang="en-US" smtClean="0"/>
              <a:t># </a:t>
            </a:r>
            <a:r>
              <a:rPr lang="ru-RU" smtClean="0"/>
              <a:t>Запрос имени и ответа пользователя.</a:t>
            </a:r>
          </a:p>
          <a:p>
            <a:pPr marL="0" indent="0">
              <a:buNone/>
            </a:pPr>
            <a:r>
              <a:rPr lang="ru-RU" smtClean="0"/>
              <a:t>	</a:t>
            </a:r>
            <a:r>
              <a:rPr lang="en-US" smtClean="0"/>
              <a:t>name = input("\nWhat is your name? ")</a:t>
            </a:r>
          </a:p>
          <a:p>
            <a:pPr marL="0" indent="0">
              <a:buNone/>
            </a:pPr>
            <a:r>
              <a:rPr lang="ru-RU" smtClean="0"/>
              <a:t>	</a:t>
            </a:r>
            <a:r>
              <a:rPr lang="en-US" smtClean="0"/>
              <a:t>response = input("Which mountain would you like to climb someday? ")</a:t>
            </a:r>
          </a:p>
          <a:p>
            <a:pPr marL="0" indent="0">
              <a:buNone/>
            </a:pPr>
            <a:r>
              <a:rPr lang="en-US" smtClean="0"/>
              <a:t>    </a:t>
            </a:r>
            <a:r>
              <a:rPr lang="ru-RU" smtClean="0"/>
              <a:t>	</a:t>
            </a:r>
            <a:r>
              <a:rPr lang="en-US" smtClean="0"/>
              <a:t># </a:t>
            </a:r>
            <a:r>
              <a:rPr lang="ru-RU" smtClean="0"/>
              <a:t>Ответ сохраняется в словаре:</a:t>
            </a:r>
          </a:p>
          <a:p>
            <a:pPr marL="0" indent="0">
              <a:buNone/>
            </a:pPr>
            <a:r>
              <a:rPr lang="ru-RU" smtClean="0"/>
              <a:t>	</a:t>
            </a:r>
            <a:r>
              <a:rPr lang="en-US" smtClean="0"/>
              <a:t>responses[name] = response</a:t>
            </a:r>
          </a:p>
          <a:p>
            <a:pPr marL="0" indent="0">
              <a:buNone/>
            </a:pPr>
            <a:r>
              <a:rPr lang="en-US" smtClean="0"/>
              <a:t>    </a:t>
            </a:r>
            <a:r>
              <a:rPr lang="ru-RU" smtClean="0"/>
              <a:t>	</a:t>
            </a:r>
            <a:r>
              <a:rPr lang="en-US" smtClean="0"/>
              <a:t># </a:t>
            </a:r>
            <a:r>
              <a:rPr lang="ru-RU" smtClean="0"/>
              <a:t>Проверка продолжения опроса.</a:t>
            </a:r>
          </a:p>
          <a:p>
            <a:pPr marL="0" indent="0">
              <a:buNone/>
            </a:pPr>
            <a:r>
              <a:rPr lang="ru-RU" smtClean="0"/>
              <a:t>	</a:t>
            </a:r>
            <a:r>
              <a:rPr lang="en-US" smtClean="0"/>
              <a:t>repeat = input("Would you like to let another person respond? (yes/ no) ")</a:t>
            </a:r>
          </a:p>
          <a:p>
            <a:pPr marL="0" indent="0">
              <a:buNone/>
            </a:pPr>
            <a:r>
              <a:rPr lang="en-US" smtClean="0"/>
              <a:t>    </a:t>
            </a:r>
            <a:r>
              <a:rPr lang="ru-RU" smtClean="0"/>
              <a:t>	</a:t>
            </a:r>
            <a:r>
              <a:rPr lang="en-US" smtClean="0"/>
              <a:t>if repeat == 'no':</a:t>
            </a:r>
          </a:p>
          <a:p>
            <a:pPr marL="0" indent="0">
              <a:buNone/>
            </a:pPr>
            <a:r>
              <a:rPr lang="en-US" smtClean="0"/>
              <a:t>        </a:t>
            </a:r>
            <a:r>
              <a:rPr lang="ru-RU" smtClean="0"/>
              <a:t>		</a:t>
            </a:r>
            <a:r>
              <a:rPr lang="en-US" smtClean="0"/>
              <a:t>polling_active = False</a:t>
            </a:r>
            <a:endParaRPr lang="ru-RU" smtClean="0"/>
          </a:p>
          <a:p>
            <a:pPr marL="0" indent="0">
              <a:buNone/>
            </a:pPr>
            <a:r>
              <a:rPr lang="ru-RU" smtClean="0"/>
              <a:t># Опрос завершен, вывести результаты.</a:t>
            </a:r>
          </a:p>
          <a:p>
            <a:pPr marL="0" indent="0">
              <a:buNone/>
            </a:pPr>
            <a:r>
              <a:rPr lang="en-US" smtClean="0"/>
              <a:t>print("\n--- Poll Results ---")</a:t>
            </a:r>
          </a:p>
          <a:p>
            <a:pPr marL="0" indent="0">
              <a:buNone/>
            </a:pPr>
            <a:r>
              <a:rPr lang="en-US" smtClean="0"/>
              <a:t>for name, response in responses.items():</a:t>
            </a:r>
          </a:p>
          <a:p>
            <a:pPr marL="0" indent="0">
              <a:buNone/>
            </a:pPr>
            <a:r>
              <a:rPr lang="ru-RU" smtClean="0"/>
              <a:t>	</a:t>
            </a:r>
            <a:r>
              <a:rPr lang="en-US" smtClean="0"/>
              <a:t>print(name + " would like to climb " + response + ".")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042477" y="1571462"/>
            <a:ext cx="4621171" cy="51051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is your name? </a:t>
            </a:r>
            <a:r>
              <a:rPr lang="en-US" b="1" dirty="0"/>
              <a:t>Eric</a:t>
            </a:r>
          </a:p>
          <a:p>
            <a:pPr marL="0" indent="0">
              <a:buNone/>
            </a:pPr>
            <a:r>
              <a:rPr lang="en-US" dirty="0"/>
              <a:t>Which mountain would you like to climb someday? </a:t>
            </a:r>
            <a:r>
              <a:rPr lang="en-US" b="1" dirty="0"/>
              <a:t>Denali</a:t>
            </a:r>
          </a:p>
          <a:p>
            <a:pPr marL="0" indent="0">
              <a:buNone/>
            </a:pPr>
            <a:r>
              <a:rPr lang="en-US" dirty="0"/>
              <a:t>Would you like to let another person respond? (yes/ no) </a:t>
            </a:r>
            <a:r>
              <a:rPr lang="en-US" b="1" dirty="0"/>
              <a:t>yes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What is your name? </a:t>
            </a:r>
            <a:r>
              <a:rPr lang="en-US" b="1" dirty="0"/>
              <a:t>Lynn</a:t>
            </a:r>
          </a:p>
          <a:p>
            <a:pPr marL="0" indent="0">
              <a:buNone/>
            </a:pPr>
            <a:r>
              <a:rPr lang="en-US" dirty="0"/>
              <a:t>Which mountain would you like to climb someday? </a:t>
            </a:r>
            <a:r>
              <a:rPr lang="en-US" b="1" dirty="0"/>
              <a:t>Devil's Thumb</a:t>
            </a:r>
          </a:p>
          <a:p>
            <a:pPr marL="0" indent="0">
              <a:buNone/>
            </a:pPr>
            <a:r>
              <a:rPr lang="en-US" dirty="0"/>
              <a:t>Would you like to let another person respond? (yes/ no) </a:t>
            </a:r>
            <a:r>
              <a:rPr lang="en-US" b="1" dirty="0"/>
              <a:t>no</a:t>
            </a:r>
          </a:p>
          <a:p>
            <a:pPr marL="0" indent="0">
              <a:buNone/>
            </a:pPr>
            <a:r>
              <a:rPr lang="en-US" dirty="0"/>
              <a:t>--- Poll Results --- </a:t>
            </a:r>
          </a:p>
          <a:p>
            <a:pPr marL="0" indent="0">
              <a:buNone/>
            </a:pPr>
            <a:r>
              <a:rPr lang="en-US" dirty="0"/>
              <a:t>Lynn would like to climb Devil's Thumb. </a:t>
            </a:r>
          </a:p>
          <a:p>
            <a:pPr marL="0" indent="0">
              <a:buNone/>
            </a:pPr>
            <a:r>
              <a:rPr lang="en-US" dirty="0"/>
              <a:t>Eric would like to climb Denali.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65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</a:t>
            </a:r>
            <a:r>
              <a:rPr lang="ru-RU" b="1" dirty="0" smtClean="0"/>
              <a:t>15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32" y="2120900"/>
            <a:ext cx="9490286" cy="4051300"/>
          </a:xfrm>
        </p:spPr>
      </p:pic>
    </p:spTree>
    <p:extLst>
      <p:ext uri="{BB962C8B-B14F-4D97-AF65-F5344CB8AC3E}">
        <p14:creationId xmlns:p14="http://schemas.microsoft.com/office/powerpoint/2010/main" val="36381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Пользовательский ввод </a:t>
            </a:r>
            <a:r>
              <a:rPr lang="en-US" dirty="0" smtClean="0"/>
              <a:t>input()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Функция </a:t>
            </a:r>
            <a:r>
              <a:rPr lang="ru-RU" dirty="0" err="1"/>
              <a:t>input</a:t>
            </a:r>
            <a:r>
              <a:rPr lang="ru-RU" dirty="0"/>
              <a:t>() приостанавливает выполнение программы и ожидает, пока </a:t>
            </a:r>
            <a:r>
              <a:rPr lang="ru-RU" dirty="0" smtClean="0"/>
              <a:t>пользователь </a:t>
            </a:r>
            <a:r>
              <a:rPr lang="ru-RU" dirty="0"/>
              <a:t>введет некоторый текст. Получив ввод, </a:t>
            </a:r>
            <a:r>
              <a:rPr lang="ru-RU" dirty="0" err="1"/>
              <a:t>Python</a:t>
            </a:r>
            <a:r>
              <a:rPr lang="ru-RU" dirty="0"/>
              <a:t> сохраняет его в </a:t>
            </a:r>
            <a:r>
              <a:rPr lang="ru-RU" dirty="0" smtClean="0"/>
              <a:t>переменной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message = input("Tell me something, and I will repeat it back to you: ")</a:t>
            </a:r>
          </a:p>
          <a:p>
            <a:pPr marL="0" indent="0" algn="just">
              <a:buNone/>
            </a:pPr>
            <a:r>
              <a:rPr lang="en-US" dirty="0" smtClean="0"/>
              <a:t>print(message)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Введенные данные всегда </a:t>
            </a:r>
            <a:r>
              <a:rPr lang="ru-RU" dirty="0">
                <a:solidFill>
                  <a:srgbClr val="FF0000"/>
                </a:solidFill>
              </a:rPr>
              <a:t>типа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602522"/>
            <a:ext cx="10058400" cy="3569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age = input("How old are you? ")</a:t>
            </a:r>
          </a:p>
          <a:p>
            <a:pPr marL="0" indent="0" algn="ctr">
              <a:buNone/>
            </a:pPr>
            <a:r>
              <a:rPr lang="en-US" b="1" dirty="0"/>
              <a:t>How old are you? 21</a:t>
            </a:r>
          </a:p>
          <a:p>
            <a:pPr marL="0" indent="0">
              <a:buNone/>
            </a:pPr>
            <a:r>
              <a:rPr lang="en-US" dirty="0" smtClean="0"/>
              <a:t>age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(age)</a:t>
            </a:r>
          </a:p>
          <a:p>
            <a:pPr marL="0" indent="0">
              <a:buNone/>
            </a:pPr>
            <a:r>
              <a:rPr lang="en-US" dirty="0" smtClean="0"/>
              <a:t>age </a:t>
            </a:r>
            <a:r>
              <a:rPr lang="en-US" dirty="0"/>
              <a:t>&gt;= 18</a:t>
            </a:r>
          </a:p>
          <a:p>
            <a:pPr marL="0" indent="0" algn="ctr">
              <a:buNone/>
            </a:pPr>
            <a:r>
              <a:rPr lang="en-US" b="1" dirty="0"/>
              <a:t>True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1007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вычисления остатка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4 </a:t>
            </a:r>
            <a:r>
              <a:rPr lang="ru-RU" dirty="0"/>
              <a:t>% 3</a:t>
            </a:r>
          </a:p>
          <a:p>
            <a:pPr marL="0" indent="0" algn="ctr">
              <a:buNone/>
            </a:pPr>
            <a:r>
              <a:rPr lang="ru-RU" b="1" dirty="0"/>
              <a:t>1</a:t>
            </a:r>
          </a:p>
          <a:p>
            <a:pPr marL="0" indent="0">
              <a:buNone/>
            </a:pPr>
            <a:r>
              <a:rPr lang="ru-RU" dirty="0" smtClean="0"/>
              <a:t>5 </a:t>
            </a:r>
            <a:r>
              <a:rPr lang="ru-RU" dirty="0"/>
              <a:t>% 3</a:t>
            </a:r>
          </a:p>
          <a:p>
            <a:pPr marL="0" indent="0" algn="ctr">
              <a:buNone/>
            </a:pPr>
            <a:r>
              <a:rPr lang="ru-RU" b="1" dirty="0" smtClean="0"/>
              <a:t>2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sz="2400" dirty="0"/>
              <a:t>Оператор </a:t>
            </a:r>
            <a:r>
              <a:rPr lang="ru-RU" sz="2400" b="1" dirty="0"/>
              <a:t>% </a:t>
            </a:r>
            <a:r>
              <a:rPr lang="ru-RU" sz="2400" dirty="0" smtClean="0"/>
              <a:t>возвращает </a:t>
            </a:r>
            <a:r>
              <a:rPr lang="ru-RU" sz="2400" dirty="0"/>
              <a:t>только </a:t>
            </a:r>
            <a:r>
              <a:rPr lang="ru-RU" sz="2400" dirty="0" smtClean="0"/>
              <a:t>остаток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892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работать с </a:t>
            </a:r>
            <a:r>
              <a:rPr lang="en-US" dirty="0" smtClean="0"/>
              <a:t>Python 2.7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3200" dirty="0" smtClean="0"/>
              <a:t>Вместо </a:t>
            </a:r>
            <a:r>
              <a:rPr lang="en-US" sz="3200" dirty="0" smtClean="0"/>
              <a:t>input() </a:t>
            </a:r>
            <a:r>
              <a:rPr lang="ru-RU" sz="3200" dirty="0" smtClean="0"/>
              <a:t>используйте </a:t>
            </a:r>
            <a:r>
              <a:rPr lang="en-US" sz="3200" dirty="0" err="1" smtClean="0"/>
              <a:t>raw_input</a:t>
            </a:r>
            <a:r>
              <a:rPr lang="en-US" sz="3200" dirty="0" smtClean="0"/>
              <a:t>()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9441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current_number</a:t>
            </a:r>
            <a:r>
              <a:rPr lang="en-US" sz="2800" dirty="0"/>
              <a:t> = 1</a:t>
            </a:r>
          </a:p>
          <a:p>
            <a:pPr marL="0" indent="0">
              <a:buNone/>
            </a:pPr>
            <a:r>
              <a:rPr lang="en-US" sz="2800" dirty="0"/>
              <a:t>while </a:t>
            </a:r>
            <a:r>
              <a:rPr lang="en-US" sz="2800" dirty="0" err="1"/>
              <a:t>current_number</a:t>
            </a:r>
            <a:r>
              <a:rPr lang="en-US" sz="2800" dirty="0"/>
              <a:t> &lt;= 5:</a:t>
            </a:r>
          </a:p>
          <a:p>
            <a:pPr marL="0" indent="0"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print(</a:t>
            </a:r>
            <a:r>
              <a:rPr lang="en-US" sz="2800" dirty="0" err="1" smtClean="0"/>
              <a:t>current_number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 err="1" smtClean="0"/>
              <a:t>current_number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+=</a:t>
            </a:r>
            <a:r>
              <a:rPr lang="en-US" sz="2800" dirty="0"/>
              <a:t> 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9235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Пользователь решает прервать работу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prompt </a:t>
            </a:r>
            <a:r>
              <a:rPr lang="en-US" dirty="0"/>
              <a:t>= "\</a:t>
            </a:r>
            <a:r>
              <a:rPr lang="en-US" dirty="0" err="1"/>
              <a:t>nTell</a:t>
            </a:r>
            <a:r>
              <a:rPr lang="en-US" dirty="0"/>
              <a:t> me something, and I will repeat it back to you:"</a:t>
            </a:r>
          </a:p>
          <a:p>
            <a:pPr marL="0" indent="0">
              <a:buNone/>
            </a:pPr>
            <a:r>
              <a:rPr lang="en-US" dirty="0"/>
              <a:t>prompt += "\</a:t>
            </a:r>
            <a:r>
              <a:rPr lang="en-US" dirty="0" err="1"/>
              <a:t>nEnter</a:t>
            </a:r>
            <a:r>
              <a:rPr lang="en-US" dirty="0"/>
              <a:t> 'quit' to end the program. "</a:t>
            </a:r>
          </a:p>
          <a:p>
            <a:pPr marL="0" indent="0">
              <a:buNone/>
            </a:pPr>
            <a:r>
              <a:rPr lang="en-US" dirty="0" smtClean="0"/>
              <a:t>message </a:t>
            </a:r>
            <a:r>
              <a:rPr lang="en-US" dirty="0"/>
              <a:t>= ""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message != 'quit':</a:t>
            </a:r>
          </a:p>
          <a:p>
            <a:pPr marL="0" indent="0">
              <a:buNone/>
            </a:pPr>
            <a:r>
              <a:rPr lang="en-US" dirty="0"/>
              <a:t>    message = input(prompt)</a:t>
            </a:r>
          </a:p>
          <a:p>
            <a:pPr marL="0" indent="0">
              <a:buNone/>
            </a:pPr>
            <a:r>
              <a:rPr lang="en-US" dirty="0"/>
              <a:t>    print(message)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38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Зачастую в </a:t>
            </a:r>
            <a:r>
              <a:rPr lang="en-US" dirty="0" smtClean="0"/>
              <a:t>WHILE </a:t>
            </a:r>
            <a:r>
              <a:rPr lang="ru-RU" dirty="0" smtClean="0"/>
              <a:t>используются флаги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active </a:t>
            </a:r>
            <a:r>
              <a:rPr lang="en-US" dirty="0"/>
              <a:t>= True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active: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message </a:t>
            </a:r>
            <a:r>
              <a:rPr lang="en-US" dirty="0"/>
              <a:t>= input(prompt)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if </a:t>
            </a:r>
            <a:r>
              <a:rPr lang="en-US" dirty="0"/>
              <a:t>message == 'quit</a:t>
            </a:r>
            <a:r>
              <a:rPr lang="en-US" dirty="0" smtClean="0"/>
              <a:t>':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active </a:t>
            </a:r>
            <a:r>
              <a:rPr lang="en-US" dirty="0"/>
              <a:t>= </a:t>
            </a:r>
            <a:r>
              <a:rPr lang="en-US" dirty="0" smtClean="0"/>
              <a:t>False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else: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print(message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0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ru-RU" dirty="0" err="1"/>
              <a:t>break</a:t>
            </a:r>
            <a:r>
              <a:rPr lang="ru-RU" dirty="0"/>
              <a:t> и выход из цикла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78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Чтобы немедленно прервать цикл </a:t>
            </a:r>
            <a:r>
              <a:rPr lang="ru-RU" sz="2400" dirty="0" err="1"/>
              <a:t>while</a:t>
            </a:r>
            <a:r>
              <a:rPr lang="ru-RU" sz="2400" dirty="0"/>
              <a:t> без выполнения оставшегося кода в </a:t>
            </a:r>
            <a:r>
              <a:rPr lang="ru-RU" sz="2400" dirty="0" smtClean="0"/>
              <a:t>цикле независимо </a:t>
            </a:r>
            <a:r>
              <a:rPr lang="ru-RU" sz="2400" dirty="0"/>
              <a:t>от состояния условия, используйте команду </a:t>
            </a:r>
            <a:r>
              <a:rPr lang="ru-RU" sz="2400" dirty="0" err="1"/>
              <a:t>break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/>
              <a:t>prompt = "\</a:t>
            </a:r>
            <a:r>
              <a:rPr lang="en-US" dirty="0" err="1"/>
              <a:t>nPlease</a:t>
            </a:r>
            <a:r>
              <a:rPr lang="en-US" dirty="0"/>
              <a:t> enter the name of a city you have visited:"</a:t>
            </a:r>
          </a:p>
          <a:p>
            <a:pPr marL="0" indent="0">
              <a:buNone/>
            </a:pPr>
            <a:r>
              <a:rPr lang="en-US" dirty="0"/>
              <a:t>prompt += "\n(Enter 'quit' when you are finished.) "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True:</a:t>
            </a:r>
          </a:p>
          <a:p>
            <a:pPr marL="0" indent="0">
              <a:buNone/>
            </a:pPr>
            <a:r>
              <a:rPr lang="en-US" dirty="0"/>
              <a:t>    city = input(prompt)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if city == 'quit':</a:t>
            </a:r>
          </a:p>
          <a:p>
            <a:pPr marL="0" indent="0">
              <a:buNone/>
            </a:pPr>
            <a:r>
              <a:rPr lang="en-US" dirty="0"/>
              <a:t>        break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print("I'd love to go to " + </a:t>
            </a:r>
            <a:r>
              <a:rPr lang="en-US" dirty="0" err="1"/>
              <a:t>city.title</a:t>
            </a:r>
            <a:r>
              <a:rPr lang="en-US" dirty="0"/>
              <a:t>() + "!")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020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397</TotalTime>
  <Words>593</Words>
  <Application>Microsoft Office PowerPoint</Application>
  <PresentationFormat>Широкоэкранный</PresentationFormat>
  <Paragraphs>131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Cambria</vt:lpstr>
      <vt:lpstr>Rockwell</vt:lpstr>
      <vt:lpstr>Rockwell Condensed</vt:lpstr>
      <vt:lpstr>Wingdings</vt:lpstr>
      <vt:lpstr>Дерево</vt:lpstr>
      <vt:lpstr>Цикл While</vt:lpstr>
      <vt:lpstr>Пользовательский ввод input()</vt:lpstr>
      <vt:lpstr>Введенные данные всегда типа str!</vt:lpstr>
      <vt:lpstr>Оператор вычисления остатка</vt:lpstr>
      <vt:lpstr>Если работать с Python 2.7</vt:lpstr>
      <vt:lpstr>Циклы while</vt:lpstr>
      <vt:lpstr>Пользователь решает прервать работу программы</vt:lpstr>
      <vt:lpstr>Зачастую в WHILE используются флаги</vt:lpstr>
      <vt:lpstr>Команда break и выход из цикла</vt:lpstr>
      <vt:lpstr>Команда continue и продолжение цикла</vt:lpstr>
      <vt:lpstr>Поздравляю, вы можете выполнить задание 13 и 14</vt:lpstr>
      <vt:lpstr>Использование цикла while со списками и словарями</vt:lpstr>
      <vt:lpstr>Удаление всех вхождений конкретного значения из списка</vt:lpstr>
      <vt:lpstr>Заполнение словаря данными, введенными пользователем</vt:lpstr>
      <vt:lpstr>Поздравляю, вы можете выполнить задание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 Лисовская</dc:creator>
  <cp:lastModifiedBy>Татьяна Лисовская</cp:lastModifiedBy>
  <cp:revision>53</cp:revision>
  <dcterms:created xsi:type="dcterms:W3CDTF">2019-08-08T06:13:10Z</dcterms:created>
  <dcterms:modified xsi:type="dcterms:W3CDTF">2019-10-28T06:46:23Z</dcterms:modified>
</cp:coreProperties>
</file>