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98" r:id="rId3"/>
    <p:sldId id="372" r:id="rId4"/>
    <p:sldId id="373" r:id="rId5"/>
    <p:sldId id="374" r:id="rId6"/>
    <p:sldId id="375" r:id="rId7"/>
    <p:sldId id="376" r:id="rId8"/>
    <p:sldId id="377" r:id="rId9"/>
    <p:sldId id="383" r:id="rId10"/>
    <p:sldId id="378" r:id="rId11"/>
    <p:sldId id="379" r:id="rId12"/>
    <p:sldId id="380" r:id="rId13"/>
    <p:sldId id="384" r:id="rId14"/>
    <p:sldId id="387" r:id="rId15"/>
    <p:sldId id="386" r:id="rId16"/>
    <p:sldId id="391" r:id="rId17"/>
    <p:sldId id="381" r:id="rId18"/>
    <p:sldId id="388" r:id="rId19"/>
    <p:sldId id="392" r:id="rId20"/>
    <p:sldId id="393" r:id="rId21"/>
    <p:sldId id="3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>
        <p:scale>
          <a:sx n="66" d="100"/>
          <a:sy n="66" d="100"/>
        </p:scale>
        <p:origin x="-3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классами и экземплярами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Классы могут использоваться для моделирования многих реальных ситуаций. </a:t>
            </a:r>
            <a:r>
              <a:rPr lang="ru-RU" sz="2800" dirty="0" smtClean="0"/>
              <a:t>После </a:t>
            </a:r>
            <a:r>
              <a:rPr lang="ru-RU" sz="2800" dirty="0"/>
              <a:t>того как класс будет написан, разработчик проводит </a:t>
            </a:r>
            <a:r>
              <a:rPr lang="ru-RU" sz="2800" dirty="0" smtClean="0"/>
              <a:t>большую </a:t>
            </a:r>
            <a:r>
              <a:rPr lang="ru-RU" sz="2800" dirty="0"/>
              <a:t>часть </a:t>
            </a:r>
            <a:r>
              <a:rPr lang="ru-RU" sz="2800" dirty="0" smtClean="0"/>
              <a:t>времени за </a:t>
            </a:r>
            <a:r>
              <a:rPr lang="ru-RU" sz="2800" dirty="0"/>
              <a:t>работой с экземплярами, созданными на основе этого класса. Одной из </a:t>
            </a:r>
            <a:r>
              <a:rPr lang="ru-RU" sz="2800" dirty="0" smtClean="0"/>
              <a:t>первых задач </a:t>
            </a:r>
            <a:r>
              <a:rPr lang="ru-RU" sz="2800" dirty="0"/>
              <a:t>станет изменение атрибутов, связанных с конкретным экземпляром. </a:t>
            </a:r>
            <a:r>
              <a:rPr lang="ru-RU" sz="2800" dirty="0" smtClean="0"/>
              <a:t>Атрибуты </a:t>
            </a:r>
            <a:r>
              <a:rPr lang="ru-RU" sz="2800" dirty="0"/>
              <a:t>экземпляра можно изменять напрямую или же написать методы, </a:t>
            </a:r>
            <a:r>
              <a:rPr lang="ru-RU" sz="2800" dirty="0" smtClean="0"/>
              <a:t>изменяющие атрибуты </a:t>
            </a:r>
            <a:r>
              <a:rPr lang="ru-RU" sz="2800" dirty="0"/>
              <a:t>по особым правилам.</a:t>
            </a:r>
          </a:p>
        </p:txBody>
      </p:sp>
    </p:spTree>
    <p:extLst>
      <p:ext uri="{BB962C8B-B14F-4D97-AF65-F5344CB8AC3E}">
        <p14:creationId xmlns:p14="http://schemas.microsoft.com/office/powerpoint/2010/main" val="382457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Car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697" y="2290278"/>
            <a:ext cx="8848816" cy="41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1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Назначение атрибуту значения по умолчанию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103" y="2093976"/>
            <a:ext cx="8839605" cy="47640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448" y="3703320"/>
            <a:ext cx="3190745" cy="6442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5927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значений атрибутов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Прямое изменение значения </a:t>
            </a:r>
            <a:r>
              <a:rPr lang="ru-RU" dirty="0" smtClean="0"/>
              <a:t>атрибута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12" y="2865767"/>
            <a:ext cx="5721448" cy="22755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467" y="3629204"/>
            <a:ext cx="3862617" cy="74870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177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значений атрибутов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Изменение значения атрибута с использованием метода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44" y="2886343"/>
            <a:ext cx="6975687" cy="29831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23" y="3723660"/>
            <a:ext cx="3875994" cy="84628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2696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значений атрибутов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Изменение значения атрибута с </a:t>
            </a:r>
            <a:r>
              <a:rPr lang="ru-RU" dirty="0" smtClean="0"/>
              <a:t>приращением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41" y="2575267"/>
            <a:ext cx="7238547" cy="4049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42" y="2976651"/>
            <a:ext cx="3683470" cy="10087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278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</a:t>
            </a:r>
            <a:r>
              <a:rPr lang="ru-RU" b="1" dirty="0" smtClean="0"/>
              <a:t>23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32" y="2120900"/>
            <a:ext cx="9490286" cy="4051300"/>
          </a:xfrm>
        </p:spPr>
      </p:pic>
    </p:spTree>
    <p:extLst>
      <p:ext uri="{BB962C8B-B14F-4D97-AF65-F5344CB8AC3E}">
        <p14:creationId xmlns:p14="http://schemas.microsoft.com/office/powerpoint/2010/main" val="404256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Работа над новым классом не обязана начинаться с нуля. Если класс, который </a:t>
            </a:r>
            <a:r>
              <a:rPr lang="ru-RU" sz="2400" dirty="0" smtClean="0"/>
              <a:t>вы пишете</a:t>
            </a:r>
            <a:r>
              <a:rPr lang="ru-RU" sz="2400" dirty="0"/>
              <a:t>, представляет собой специализированную версию ранее написанного </a:t>
            </a:r>
            <a:r>
              <a:rPr lang="ru-RU" sz="2400" dirty="0" smtClean="0"/>
              <a:t>класса</a:t>
            </a:r>
            <a:r>
              <a:rPr lang="ru-RU" sz="2400" dirty="0"/>
              <a:t>, вы можете воспользоваться наследованием. Один класс, наследующий от </a:t>
            </a:r>
            <a:r>
              <a:rPr lang="ru-RU" sz="2400" dirty="0" smtClean="0"/>
              <a:t>другого, автоматически </a:t>
            </a:r>
            <a:r>
              <a:rPr lang="ru-RU" sz="2400" dirty="0"/>
              <a:t>получает все атрибуты и методы первого класса. Исходный класс </a:t>
            </a:r>
            <a:r>
              <a:rPr lang="ru-RU" sz="2400" dirty="0" smtClean="0"/>
              <a:t>называется </a:t>
            </a:r>
            <a:r>
              <a:rPr lang="ru-RU" sz="2400" dirty="0"/>
              <a:t>родителем, а новый класс — потомком. Класс-потомок </a:t>
            </a:r>
            <a:r>
              <a:rPr lang="ru-RU" sz="2400" dirty="0" smtClean="0"/>
              <a:t>наследует атрибуты </a:t>
            </a:r>
            <a:r>
              <a:rPr lang="ru-RU" sz="2400" dirty="0"/>
              <a:t>и методы родителя, но при этом также может определять </a:t>
            </a:r>
            <a:r>
              <a:rPr lang="ru-RU" sz="2400" dirty="0" smtClean="0"/>
              <a:t>собственные атрибуты </a:t>
            </a:r>
            <a:r>
              <a:rPr lang="ru-RU" sz="2400" dirty="0"/>
              <a:t>и методы.</a:t>
            </a:r>
          </a:p>
        </p:txBody>
      </p:sp>
    </p:spTree>
    <p:extLst>
      <p:ext uri="{BB962C8B-B14F-4D97-AF65-F5344CB8AC3E}">
        <p14:creationId xmlns:p14="http://schemas.microsoft.com/office/powerpoint/2010/main" val="175179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ru-RU" dirty="0"/>
              <a:t>класса-потомка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Первое, что делает </a:t>
            </a:r>
            <a:r>
              <a:rPr lang="ru-RU" dirty="0" err="1"/>
              <a:t>Python</a:t>
            </a:r>
            <a:r>
              <a:rPr lang="ru-RU" dirty="0"/>
              <a:t> при создании экземпляра класса-потомка, — </a:t>
            </a:r>
            <a:r>
              <a:rPr lang="ru-RU" dirty="0" smtClean="0"/>
              <a:t>присваивает значения </a:t>
            </a:r>
            <a:r>
              <a:rPr lang="ru-RU" dirty="0"/>
              <a:t>всем атрибутам класса-родителя. Для этого методу __</a:t>
            </a:r>
            <a:r>
              <a:rPr lang="ru-RU" dirty="0" err="1"/>
              <a:t>init</a:t>
            </a:r>
            <a:r>
              <a:rPr lang="ru-RU" dirty="0"/>
              <a:t>__() </a:t>
            </a:r>
            <a:r>
              <a:rPr lang="ru-RU" dirty="0" smtClean="0"/>
              <a:t>класса-потомка </a:t>
            </a:r>
            <a:r>
              <a:rPr lang="ru-RU" dirty="0"/>
              <a:t>необходима помощь со стороны родителя.</a:t>
            </a:r>
          </a:p>
        </p:txBody>
      </p:sp>
    </p:spTree>
    <p:extLst>
      <p:ext uri="{BB962C8B-B14F-4D97-AF65-F5344CB8AC3E}">
        <p14:creationId xmlns:p14="http://schemas.microsoft.com/office/powerpoint/2010/main" val="415755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3" y="140304"/>
            <a:ext cx="6536203" cy="29847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2" y="2936014"/>
            <a:ext cx="6314535" cy="38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943" y="1335314"/>
            <a:ext cx="10678305" cy="48368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 </a:t>
            </a:r>
            <a:r>
              <a:rPr lang="ru-RU" sz="2400" dirty="0" smtClean="0"/>
              <a:t>объектно-ориентированном </a:t>
            </a:r>
            <a:r>
              <a:rPr lang="ru-RU" sz="2400" dirty="0"/>
              <a:t>программировании вы пишете </a:t>
            </a:r>
            <a:r>
              <a:rPr lang="ru-RU" sz="2400" b="1" dirty="0"/>
              <a:t>классы</a:t>
            </a:r>
            <a:r>
              <a:rPr lang="ru-RU" sz="2400" dirty="0"/>
              <a:t>, </a:t>
            </a:r>
            <a:r>
              <a:rPr lang="ru-RU" sz="2400" dirty="0" smtClean="0"/>
              <a:t>описывающие реально </a:t>
            </a:r>
            <a:r>
              <a:rPr lang="ru-RU" sz="2400" dirty="0"/>
              <a:t>существующие предметы и ситуации, а затем создаете </a:t>
            </a:r>
            <a:r>
              <a:rPr lang="ru-RU" sz="2400" b="1" dirty="0"/>
              <a:t>объекты</a:t>
            </a:r>
            <a:r>
              <a:rPr lang="ru-RU" sz="2400" dirty="0"/>
              <a:t> на </a:t>
            </a:r>
            <a:r>
              <a:rPr lang="ru-RU" sz="2400" dirty="0" smtClean="0"/>
              <a:t>основе этих </a:t>
            </a:r>
            <a:r>
              <a:rPr lang="ru-RU" sz="2400" dirty="0"/>
              <a:t>описаний. При написании класса определяется общее </a:t>
            </a:r>
            <a:r>
              <a:rPr lang="ru-RU" sz="2400" dirty="0" smtClean="0"/>
              <a:t>поведение </a:t>
            </a:r>
            <a:r>
              <a:rPr lang="ru-RU" sz="2400" dirty="0"/>
              <a:t>для </a:t>
            </a:r>
            <a:r>
              <a:rPr lang="ru-RU" sz="2400" dirty="0" smtClean="0"/>
              <a:t>целой категории </a:t>
            </a:r>
            <a:r>
              <a:rPr lang="ru-RU" sz="2400" dirty="0"/>
              <a:t>объектов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r>
              <a:rPr lang="ru-RU" sz="2400" dirty="0"/>
              <a:t>Когда вы создаете конкретные объекты на базе этих классов, каждый объект </a:t>
            </a:r>
            <a:r>
              <a:rPr lang="ru-RU" sz="2400" dirty="0" smtClean="0"/>
              <a:t>автоматически </a:t>
            </a:r>
            <a:r>
              <a:rPr lang="ru-RU" sz="2400" dirty="0"/>
              <a:t>наделяется общим поведением; после этого вы можете наделить </a:t>
            </a:r>
            <a:r>
              <a:rPr lang="ru-RU" sz="2400" dirty="0" smtClean="0"/>
              <a:t>каждый </a:t>
            </a:r>
            <a:r>
              <a:rPr lang="ru-RU" sz="2400" dirty="0"/>
              <a:t>объект уникальными </a:t>
            </a:r>
            <a:r>
              <a:rPr lang="ru-RU" sz="2400" dirty="0" smtClean="0"/>
              <a:t>особенностями.</a:t>
            </a:r>
          </a:p>
          <a:p>
            <a:pPr marL="0" indent="0" algn="just">
              <a:buNone/>
            </a:pPr>
            <a:r>
              <a:rPr lang="ru-RU" sz="2400" dirty="0"/>
              <a:t>Создание объекта на основе класса называется созданием </a:t>
            </a:r>
            <a:r>
              <a:rPr lang="ru-RU" sz="2400" b="1" dirty="0" smtClean="0"/>
              <a:t>экземпляра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r>
              <a:rPr lang="ru-RU" sz="2400" dirty="0" smtClean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33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атрибутов и методов класса-потомка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58" y="2093976"/>
            <a:ext cx="8117881" cy="43999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48" y="3267075"/>
            <a:ext cx="3066546" cy="43624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62244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Переопределение методов класса-родителя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Любой метод родительского класса, который в моделируемой ситуации </a:t>
            </a:r>
            <a:r>
              <a:rPr lang="ru-RU" sz="2800" dirty="0" smtClean="0"/>
              <a:t>делает</a:t>
            </a:r>
            <a:r>
              <a:rPr lang="en-US" sz="2800" dirty="0" smtClean="0"/>
              <a:t> </a:t>
            </a:r>
            <a:r>
              <a:rPr lang="ru-RU" sz="2800" dirty="0" smtClean="0"/>
              <a:t>не </a:t>
            </a:r>
            <a:r>
              <a:rPr lang="ru-RU" sz="2800" dirty="0"/>
              <a:t>то, что нужно, можно переопределить. Для этого в классе-потомке </a:t>
            </a:r>
            <a:r>
              <a:rPr lang="ru-RU" sz="2800" dirty="0" smtClean="0"/>
              <a:t>определяется</a:t>
            </a:r>
            <a:r>
              <a:rPr lang="en-US" sz="2800" dirty="0" smtClean="0"/>
              <a:t> </a:t>
            </a:r>
            <a:r>
              <a:rPr lang="ru-RU" sz="2800" dirty="0" smtClean="0"/>
              <a:t>метод </a:t>
            </a:r>
            <a:r>
              <a:rPr lang="ru-RU" sz="2800" dirty="0"/>
              <a:t>с тем же именем, что и у метода класса-родителя. </a:t>
            </a:r>
            <a:r>
              <a:rPr lang="ru-RU" sz="2800" dirty="0" err="1"/>
              <a:t>Python</a:t>
            </a:r>
            <a:r>
              <a:rPr lang="ru-RU" sz="2800" dirty="0"/>
              <a:t> игнорирует </a:t>
            </a:r>
            <a:r>
              <a:rPr lang="ru-RU" sz="2800" dirty="0" smtClean="0"/>
              <a:t>метод</a:t>
            </a:r>
            <a:r>
              <a:rPr lang="en-US" sz="2800" dirty="0" smtClean="0"/>
              <a:t> </a:t>
            </a:r>
            <a:r>
              <a:rPr lang="ru-RU" sz="2800" dirty="0" smtClean="0"/>
              <a:t>родителя </a:t>
            </a:r>
            <a:r>
              <a:rPr lang="ru-RU" sz="2800" dirty="0"/>
              <a:t>и обращает внимание только на метод, определенный в потомке.</a:t>
            </a:r>
          </a:p>
        </p:txBody>
      </p:sp>
    </p:spTree>
    <p:extLst>
      <p:ext uri="{BB962C8B-B14F-4D97-AF65-F5344CB8AC3E}">
        <p14:creationId xmlns:p14="http://schemas.microsoft.com/office/powerpoint/2010/main" val="21194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использование класса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5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Начнем с написания </a:t>
            </a:r>
            <a:r>
              <a:rPr lang="ru-RU" dirty="0" smtClean="0"/>
              <a:t>простого </a:t>
            </a:r>
            <a:r>
              <a:rPr lang="ru-RU" dirty="0"/>
              <a:t>класса </a:t>
            </a:r>
            <a:r>
              <a:rPr lang="ru-RU" dirty="0" err="1"/>
              <a:t>Dog</a:t>
            </a:r>
            <a:r>
              <a:rPr lang="ru-RU" dirty="0"/>
              <a:t>, представляющего собаку — не какую-то конкретную, а </a:t>
            </a:r>
            <a:r>
              <a:rPr lang="ru-RU" dirty="0" smtClean="0"/>
              <a:t>собаку вообще.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128" y="2818204"/>
            <a:ext cx="6849747" cy="37567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4814" y="3541486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метод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60800" y="2818204"/>
            <a:ext cx="740229" cy="287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049487" y="3541486"/>
            <a:ext cx="10160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922387" y="2529405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класс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049487" y="4796293"/>
            <a:ext cx="437055" cy="38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105011" y="5631680"/>
            <a:ext cx="1107924" cy="243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flipV="1">
            <a:off x="2712128" y="3623417"/>
            <a:ext cx="1337359" cy="11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3"/>
            <a:endCxn id="10" idx="1"/>
          </p:cNvCxnSpPr>
          <p:nvPr/>
        </p:nvCxnSpPr>
        <p:spPr>
          <a:xfrm>
            <a:off x="2712128" y="3726152"/>
            <a:ext cx="1337359" cy="1261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1" idx="1"/>
          </p:cNvCxnSpPr>
          <p:nvPr/>
        </p:nvCxnSpPr>
        <p:spPr>
          <a:xfrm>
            <a:off x="2712128" y="3743058"/>
            <a:ext cx="1392883" cy="201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1"/>
          </p:cNvCxnSpPr>
          <p:nvPr/>
        </p:nvCxnSpPr>
        <p:spPr>
          <a:xfrm flipH="1">
            <a:off x="4601029" y="2714071"/>
            <a:ext cx="321358" cy="10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3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314" y="484632"/>
            <a:ext cx="10808934" cy="1082911"/>
          </a:xfrm>
        </p:spPr>
        <p:txBody>
          <a:bodyPr/>
          <a:lstStyle/>
          <a:p>
            <a:r>
              <a:rPr lang="ru-RU" dirty="0"/>
              <a:t>Создание экземпляра класса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62" y="1973943"/>
            <a:ext cx="8539152" cy="173400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22557" y="2683380"/>
            <a:ext cx="933391" cy="301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70018" y="2649460"/>
            <a:ext cx="13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экземпляр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3"/>
          </p:cNvCxnSpPr>
          <p:nvPr/>
        </p:nvCxnSpPr>
        <p:spPr>
          <a:xfrm>
            <a:off x="1812893" y="2834126"/>
            <a:ext cx="509664" cy="11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7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к атрибутам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	</a:t>
            </a:r>
            <a:r>
              <a:rPr lang="en-US" sz="2800" dirty="0" err="1"/>
              <a:t>my_dog</a:t>
            </a:r>
            <a:r>
              <a:rPr lang="en-US" sz="2800" dirty="0"/>
              <a:t> = Dog('willie', 6)</a:t>
            </a:r>
            <a:endParaRPr lang="ru-RU" sz="2800" dirty="0" smtClean="0"/>
          </a:p>
          <a:p>
            <a:pPr marL="0" indent="0" algn="ctr">
              <a:buNone/>
            </a:pPr>
            <a:r>
              <a:rPr lang="en-US" sz="2800" dirty="0" smtClean="0"/>
              <a:t>my_dog.name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5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метода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Dog():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my_dog</a:t>
            </a:r>
            <a:r>
              <a:rPr lang="en-US" dirty="0"/>
              <a:t> = Dog('willie', 6)</a:t>
            </a:r>
          </a:p>
          <a:p>
            <a:pPr marL="0" indent="0">
              <a:buNone/>
            </a:pPr>
            <a:r>
              <a:rPr lang="en-US" dirty="0" err="1"/>
              <a:t>my_dog.sit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my_dog.roll_over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01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методов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Dog():</a:t>
            </a:r>
          </a:p>
          <a:p>
            <a:pPr marL="0" indent="0">
              <a:buNone/>
            </a:pP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my_dog</a:t>
            </a:r>
            <a:r>
              <a:rPr lang="en-US" dirty="0"/>
              <a:t> = Dog('willie', 6)</a:t>
            </a:r>
          </a:p>
          <a:p>
            <a:pPr marL="0" indent="0">
              <a:buNone/>
            </a:pPr>
            <a:r>
              <a:rPr lang="en-US" dirty="0" err="1"/>
              <a:t>my_dog.sit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my_dog.roll_over</a:t>
            </a:r>
            <a:r>
              <a:rPr lang="en-US" dirty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60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2309" y="484632"/>
            <a:ext cx="11490385" cy="1609344"/>
          </a:xfrm>
        </p:spPr>
        <p:txBody>
          <a:bodyPr/>
          <a:lstStyle/>
          <a:p>
            <a:r>
              <a:rPr lang="ru-RU" dirty="0"/>
              <a:t>Создание нескольких экземпляров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7177005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class Dog():</a:t>
            </a:r>
          </a:p>
          <a:p>
            <a:pPr marL="0" indent="0">
              <a:buNone/>
            </a:pPr>
            <a:r>
              <a:rPr lang="en-US" smtClean="0"/>
              <a:t>...</a:t>
            </a:r>
          </a:p>
          <a:p>
            <a:pPr marL="0" indent="0">
              <a:buNone/>
            </a:pPr>
            <a:r>
              <a:rPr lang="en-US" smtClean="0"/>
              <a:t>my_dog = Dog('willie', 6)</a:t>
            </a:r>
          </a:p>
          <a:p>
            <a:pPr marL="0" indent="0">
              <a:buNone/>
            </a:pPr>
            <a:r>
              <a:rPr lang="en-US" smtClean="0"/>
              <a:t>your_dog = Dog('lucy', 3)</a:t>
            </a:r>
          </a:p>
          <a:p>
            <a:pPr marL="0" indent="0">
              <a:buNone/>
            </a:pPr>
            <a:r>
              <a:rPr lang="en-US" smtClean="0"/>
              <a:t>print("My dog's name is " + my_dog.name.title() + ".")</a:t>
            </a:r>
          </a:p>
          <a:p>
            <a:pPr marL="0" indent="0">
              <a:buNone/>
            </a:pPr>
            <a:r>
              <a:rPr lang="en-US" smtClean="0"/>
              <a:t>print("My dog is " + str(my_dog.age) + " years old.")</a:t>
            </a:r>
          </a:p>
          <a:p>
            <a:pPr marL="0" indent="0">
              <a:buNone/>
            </a:pPr>
            <a:r>
              <a:rPr lang="en-US" smtClean="0"/>
              <a:t>my_dog.sit()</a:t>
            </a:r>
          </a:p>
          <a:p>
            <a:pPr marL="0" indent="0">
              <a:buNone/>
            </a:pPr>
            <a:r>
              <a:rPr lang="en-US" smtClean="0"/>
              <a:t>print("\nYour dog's name is " + your_dog.name.title() + ".")</a:t>
            </a:r>
          </a:p>
          <a:p>
            <a:pPr marL="0" indent="0">
              <a:buNone/>
            </a:pPr>
            <a:r>
              <a:rPr lang="en-US" smtClean="0"/>
              <a:t>print("Your dog is " + str(your_dog.age) + " years old.")</a:t>
            </a:r>
          </a:p>
          <a:p>
            <a:pPr marL="0" indent="0">
              <a:buNone/>
            </a:pPr>
            <a:r>
              <a:rPr lang="en-US" smtClean="0"/>
              <a:t>your_dog.sit()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03411" y="2810629"/>
            <a:ext cx="27834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My</a:t>
            </a:r>
            <a:r>
              <a:rPr lang="ru-RU" b="1" dirty="0"/>
              <a:t> </a:t>
            </a:r>
            <a:r>
              <a:rPr lang="ru-RU" b="1" dirty="0" err="1"/>
              <a:t>dog's</a:t>
            </a:r>
            <a:r>
              <a:rPr lang="ru-RU" b="1" dirty="0"/>
              <a:t> </a:t>
            </a:r>
            <a:r>
              <a:rPr lang="ru-RU" b="1" dirty="0" err="1"/>
              <a:t>name</a:t>
            </a:r>
            <a:r>
              <a:rPr lang="ru-RU" b="1" dirty="0"/>
              <a:t> </a:t>
            </a:r>
            <a:r>
              <a:rPr lang="ru-RU" b="1" dirty="0" err="1"/>
              <a:t>is</a:t>
            </a:r>
            <a:r>
              <a:rPr lang="ru-RU" b="1" dirty="0"/>
              <a:t> </a:t>
            </a:r>
            <a:r>
              <a:rPr lang="ru-RU" b="1" dirty="0" err="1"/>
              <a:t>Willie</a:t>
            </a:r>
            <a:r>
              <a:rPr lang="ru-RU" b="1" dirty="0"/>
              <a:t>. </a:t>
            </a:r>
          </a:p>
          <a:p>
            <a:r>
              <a:rPr lang="ru-RU" b="1" dirty="0" err="1"/>
              <a:t>My</a:t>
            </a:r>
            <a:r>
              <a:rPr lang="ru-RU" b="1" dirty="0"/>
              <a:t> </a:t>
            </a:r>
            <a:r>
              <a:rPr lang="ru-RU" b="1" dirty="0" err="1"/>
              <a:t>dog</a:t>
            </a:r>
            <a:r>
              <a:rPr lang="ru-RU" b="1" dirty="0"/>
              <a:t> </a:t>
            </a:r>
            <a:r>
              <a:rPr lang="ru-RU" b="1" dirty="0" err="1"/>
              <a:t>is</a:t>
            </a:r>
            <a:r>
              <a:rPr lang="ru-RU" b="1" dirty="0"/>
              <a:t> 6 </a:t>
            </a:r>
            <a:r>
              <a:rPr lang="ru-RU" b="1" dirty="0" err="1"/>
              <a:t>years</a:t>
            </a:r>
            <a:r>
              <a:rPr lang="ru-RU" b="1" dirty="0"/>
              <a:t> </a:t>
            </a:r>
            <a:r>
              <a:rPr lang="ru-RU" b="1" dirty="0" err="1"/>
              <a:t>old</a:t>
            </a:r>
            <a:r>
              <a:rPr lang="ru-RU" b="1" dirty="0"/>
              <a:t>. </a:t>
            </a:r>
          </a:p>
          <a:p>
            <a:r>
              <a:rPr lang="ru-RU" b="1" dirty="0" err="1"/>
              <a:t>Willie</a:t>
            </a:r>
            <a:r>
              <a:rPr lang="ru-RU" b="1" dirty="0"/>
              <a:t> </a:t>
            </a:r>
            <a:r>
              <a:rPr lang="ru-RU" b="1" dirty="0" err="1"/>
              <a:t>is</a:t>
            </a:r>
            <a:r>
              <a:rPr lang="ru-RU" b="1" dirty="0"/>
              <a:t> </a:t>
            </a:r>
            <a:r>
              <a:rPr lang="ru-RU" b="1" dirty="0" err="1"/>
              <a:t>now</a:t>
            </a:r>
            <a:r>
              <a:rPr lang="ru-RU" b="1" dirty="0"/>
              <a:t> </a:t>
            </a:r>
            <a:r>
              <a:rPr lang="ru-RU" b="1" dirty="0" err="1"/>
              <a:t>sitting</a:t>
            </a:r>
            <a:r>
              <a:rPr lang="ru-RU" b="1" dirty="0"/>
              <a:t>. </a:t>
            </a:r>
          </a:p>
          <a:p>
            <a:r>
              <a:rPr lang="ru-RU" b="1" dirty="0" err="1"/>
              <a:t>Your</a:t>
            </a:r>
            <a:r>
              <a:rPr lang="ru-RU" b="1" dirty="0"/>
              <a:t> </a:t>
            </a:r>
            <a:r>
              <a:rPr lang="ru-RU" b="1" dirty="0" err="1"/>
              <a:t>dog's</a:t>
            </a:r>
            <a:r>
              <a:rPr lang="ru-RU" b="1" dirty="0"/>
              <a:t> </a:t>
            </a:r>
            <a:r>
              <a:rPr lang="ru-RU" b="1" dirty="0" err="1"/>
              <a:t>name</a:t>
            </a:r>
            <a:r>
              <a:rPr lang="ru-RU" b="1" dirty="0"/>
              <a:t> </a:t>
            </a:r>
            <a:r>
              <a:rPr lang="ru-RU" b="1" dirty="0" err="1"/>
              <a:t>is</a:t>
            </a:r>
            <a:r>
              <a:rPr lang="ru-RU" b="1" dirty="0"/>
              <a:t> </a:t>
            </a:r>
            <a:r>
              <a:rPr lang="ru-RU" b="1" dirty="0" err="1"/>
              <a:t>Lucy</a:t>
            </a:r>
            <a:r>
              <a:rPr lang="ru-RU" b="1" dirty="0"/>
              <a:t>. </a:t>
            </a:r>
          </a:p>
          <a:p>
            <a:r>
              <a:rPr lang="ru-RU" b="1" dirty="0" err="1"/>
              <a:t>Your</a:t>
            </a:r>
            <a:r>
              <a:rPr lang="ru-RU" b="1" dirty="0"/>
              <a:t> </a:t>
            </a:r>
            <a:r>
              <a:rPr lang="ru-RU" b="1" dirty="0" err="1"/>
              <a:t>dog</a:t>
            </a:r>
            <a:r>
              <a:rPr lang="ru-RU" b="1" dirty="0"/>
              <a:t> </a:t>
            </a:r>
            <a:r>
              <a:rPr lang="ru-RU" b="1" dirty="0" err="1"/>
              <a:t>is</a:t>
            </a:r>
            <a:r>
              <a:rPr lang="ru-RU" b="1" dirty="0"/>
              <a:t> 3 </a:t>
            </a:r>
            <a:r>
              <a:rPr lang="ru-RU" b="1" dirty="0" err="1"/>
              <a:t>years</a:t>
            </a:r>
            <a:r>
              <a:rPr lang="ru-RU" b="1" dirty="0"/>
              <a:t> </a:t>
            </a:r>
            <a:r>
              <a:rPr lang="ru-RU" b="1" dirty="0" err="1"/>
              <a:t>old</a:t>
            </a:r>
            <a:r>
              <a:rPr lang="ru-RU" b="1" dirty="0"/>
              <a:t>. </a:t>
            </a:r>
          </a:p>
          <a:p>
            <a:r>
              <a:rPr lang="ru-RU" b="1" dirty="0" err="1"/>
              <a:t>Lucy</a:t>
            </a:r>
            <a:r>
              <a:rPr lang="ru-RU" b="1" dirty="0"/>
              <a:t> </a:t>
            </a:r>
            <a:r>
              <a:rPr lang="ru-RU" b="1" dirty="0" err="1"/>
              <a:t>is</a:t>
            </a:r>
            <a:r>
              <a:rPr lang="ru-RU" b="1" dirty="0"/>
              <a:t> </a:t>
            </a:r>
            <a:r>
              <a:rPr lang="ru-RU" b="1" dirty="0" err="1"/>
              <a:t>now</a:t>
            </a:r>
            <a:r>
              <a:rPr lang="ru-RU" b="1" dirty="0"/>
              <a:t> </a:t>
            </a:r>
            <a:r>
              <a:rPr lang="ru-RU" b="1" dirty="0" err="1"/>
              <a:t>sitting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39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Поздравляю, вы можете выполнить </a:t>
            </a:r>
            <a:r>
              <a:rPr lang="ru-RU" b="1" dirty="0"/>
              <a:t>задание </a:t>
            </a:r>
            <a:r>
              <a:rPr lang="ru-RU" b="1" dirty="0" smtClean="0"/>
              <a:t>22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62" y="2160587"/>
            <a:ext cx="7667625" cy="3971925"/>
          </a:xfrm>
        </p:spPr>
      </p:pic>
    </p:spTree>
    <p:extLst>
      <p:ext uri="{BB962C8B-B14F-4D97-AF65-F5344CB8AC3E}">
        <p14:creationId xmlns:p14="http://schemas.microsoft.com/office/powerpoint/2010/main" val="1859094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642</TotalTime>
  <Words>535</Words>
  <Application>Microsoft Office PowerPoint</Application>
  <PresentationFormat>Широкоэкранный</PresentationFormat>
  <Paragraphs>62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Cambria</vt:lpstr>
      <vt:lpstr>Rockwell</vt:lpstr>
      <vt:lpstr>Rockwell Condensed</vt:lpstr>
      <vt:lpstr>Wingdings</vt:lpstr>
      <vt:lpstr>Дерево</vt:lpstr>
      <vt:lpstr>Классы</vt:lpstr>
      <vt:lpstr>Презентация PowerPoint</vt:lpstr>
      <vt:lpstr>Создание и использование класса</vt:lpstr>
      <vt:lpstr>Создание экземпляра класса</vt:lpstr>
      <vt:lpstr>Обращение к атрибутам</vt:lpstr>
      <vt:lpstr>Вызов метода</vt:lpstr>
      <vt:lpstr>Вызов методов</vt:lpstr>
      <vt:lpstr>Создание нескольких экземпляров</vt:lpstr>
      <vt:lpstr>Поздравляю, вы можете выполнить задание 22</vt:lpstr>
      <vt:lpstr>Работа с классами и экземплярами</vt:lpstr>
      <vt:lpstr>Класс Car</vt:lpstr>
      <vt:lpstr>Назначение атрибуту значения по умолчанию</vt:lpstr>
      <vt:lpstr>Изменение значений атрибутов</vt:lpstr>
      <vt:lpstr>Изменение значений атрибутов</vt:lpstr>
      <vt:lpstr>Изменение значений атрибутов</vt:lpstr>
      <vt:lpstr>Поздравляю, вы можете выполнить задание 23</vt:lpstr>
      <vt:lpstr>Наследование</vt:lpstr>
      <vt:lpstr>Метод __init__() класса-потомка</vt:lpstr>
      <vt:lpstr>Презентация PowerPoint</vt:lpstr>
      <vt:lpstr>Определение атрибутов и методов класса-потомка</vt:lpstr>
      <vt:lpstr>Переопределение методов класса-родителя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Лисовская</dc:creator>
  <cp:lastModifiedBy>Татьяна Лисовская</cp:lastModifiedBy>
  <cp:revision>93</cp:revision>
  <dcterms:created xsi:type="dcterms:W3CDTF">2019-08-08T06:13:10Z</dcterms:created>
  <dcterms:modified xsi:type="dcterms:W3CDTF">2019-11-11T09:26:34Z</dcterms:modified>
</cp:coreProperties>
</file>