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3" r:id="rId11"/>
    <p:sldId id="268" r:id="rId12"/>
    <p:sldId id="269" r:id="rId13"/>
    <p:sldId id="270" r:id="rId14"/>
    <p:sldId id="275" r:id="rId15"/>
    <p:sldId id="277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>
        <p:scale>
          <a:sx n="80" d="100"/>
          <a:sy n="80" d="100"/>
        </p:scale>
        <p:origin x="-2514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10F3-BB8E-4119-8F82-A5F7399F8D65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3596-843C-472D-9AD1-DD99C828DF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iro.ftn@uns.ac.r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r-Latn-R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Erazmus+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sz="5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uxton Sketch" pitchFamily="66" charset="0"/>
              </a:rPr>
              <a:t>Program mobilnosti studenata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5" name="Picture 4" descr="Ilustracija-Erasmus-ch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Odaberite predmete sa liste kurseva za koje smatrate da se poklapaju sa vašim predmetima na FTN-u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Pored naziva predmeta, izvucite i kratak opis biranog predmeta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U saradnji sa vašim departmanskim Erazmus koordinatorom ispunite dokumente: Podlogu za ademsko priznavanje perioda mobilnosti i Learning Agreement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Da bi se odobrilo priznavanje biranih predmeta na FTN-u potreban je potpis rukovodioca studijskog programa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Nakon što dobijete odobrenje/potpis na departmanu, Podlogu i LA donosite u Kancelariju za međunarodnu saradnju FTN-a na potpis/odobrenje prodekana za nauku i međunarodnu saradnju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4" descr="Podlog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" name="Picture 5" descr="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8763000" cy="5150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4" descr="Lista koordinato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8763000" cy="4751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Kada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prikupite svu potrebnu dokumentaciju, kompletnu prijavu šaljete na email adresu: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hlinkClick r:id="rId2"/>
              </a:rPr>
              <a:t>iro.ftn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hlinkClick r:id="rId2"/>
              </a:rPr>
              <a:t>@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hlinkClick r:id="rId2"/>
              </a:rPr>
              <a:t>uns.ac.rs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vi-V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Kandidat se može prijaviti na maksimalno dve ponuđene Erazmus+ destinacije u okviru članice UNS-a, u kom slučaju dostavlja dve potpune i odvojene prijave.</a:t>
            </a: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U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slučaju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dostavljanja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dve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, u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oba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prijavna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formulara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kandidat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navodi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prvi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drugi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izbor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Erazmus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+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partnera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tj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.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prioritet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koji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daje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jednoj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destinacija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.</a:t>
            </a: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Kandidat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može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biti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odabran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za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stipendiju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samo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za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jednu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dve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dostavljene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4" descr="download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5029200"/>
            <a:ext cx="3714750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" name="Picture 5" descr="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905000"/>
            <a:ext cx="73152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Konačnu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odluku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Erazmus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+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stipendistima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donosi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Erazmus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+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komisija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Univerziteta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u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Novom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Sadu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tek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nakon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prethodne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saglasnosti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dobijene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od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strane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partnerske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institucije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.</a:t>
            </a: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Nakon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završetka konkursa i evaluacije kandidata, biće objavljen spisak studenata koji su odabrani za mobilnost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" name="Picture 5" descr="unnam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4038600"/>
            <a:ext cx="346710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4" descr="machinedesign_16431_promoaskingquestions_917203022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066800"/>
            <a:ext cx="8839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r-Latn-R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 programu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Erazmus+ je program Evoprske Unije koji obezbeđuje finansiranje projekata za saradnju u tri oblasti: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Obrazovanje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Sport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Mladi</a:t>
            </a: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Sa budžetom od 14.7 evra pruža mogućnost za preko 4 miliona Evropljana da studiraju, steknu praksu i iskustvo u inostranstvu.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" name="Picture 6" descr="foto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3886200"/>
            <a:ext cx="2301240" cy="2572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r-Latn-R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Zašto otići na razmenu?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U fokusu programa Erazmus+ je jačanje potencijala mladih za aktivmo učešće u građanskom društvu, razvoj liderskih veština, solidarnost i  kulturološko razumevanje.</a:t>
            </a: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Internacionalno iskustvo stečeno tokom perioda razmene daje veliki podstrek samopouzdanju kroz sticanje novih iskustava. Nakon povratka sa razmene osetićete se motivisanim, nezavisnim i sigurnim u sebe sa značajno poboljšanim znanjem stranog jezika i stečenim međunarodnim prijateljstvima. </a:t>
            </a:r>
          </a:p>
        </p:txBody>
      </p:sp>
      <p:pic>
        <p:nvPicPr>
          <p:cNvPr id="6" name="Picture 5" descr="shutterstock_437118211-tb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581400"/>
            <a:ext cx="868680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r-Latn-R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Postupci u procesu mobilnosti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Celokupan proces razmene studenata može se podeliti na 4 dela: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Informisanje o programu razmene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 na konkurs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Period boravka na razmeni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Priznavanje perioda mobilnosti nakon povratka sa razmene</a:t>
            </a:r>
          </a:p>
        </p:txBody>
      </p:sp>
      <p:pic>
        <p:nvPicPr>
          <p:cNvPr id="6" name="Picture 5" descr="image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886200"/>
            <a:ext cx="4038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r-Latn-R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Informisanje o programu razmene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Informacije o Erazmus+ programu, kao i o ostalim programima razmene, studentima FTN-a pruža Kancelarija za međunarodnu saradnju Fakulteta.</a:t>
            </a: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Informacije možete dobiti preko: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Web stranice FTN-a – Portal mobilnosti studenata FTN-a 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http://mobility.ftn.uns.ac.rs/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Web stranice UNS-a -  Akademska mobilnost (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http://www.uns.ac.rs/index.php/c-saradnja/razmena-studenata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Facebook grupe – Mobilnost studenata FTN-a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Direktno u Kancelariji za međunarodnu saradnju FTN-a (Kula, 3. sprat, br. 303) </a:t>
            </a:r>
          </a:p>
        </p:txBody>
      </p:sp>
      <p:pic>
        <p:nvPicPr>
          <p:cNvPr id="5" name="Picture 4" descr="erasmus_app_logo_-_larger_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4572000"/>
            <a:ext cx="381952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Konkursi se obajvlju dva puta godišnje, po jednom u zimskom i letnjem semestru.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Tekst konkursa, pravilnik, kao i prateća dokumentacija nalaze se na Portalu mobilnosti studenta FTN-a i na sajtu UNS-a.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Trajanje konkursa obično obuhvata sledeće periode: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Zimski semestar (septembar-oktobar)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Letnji semestar (februar-mart)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800600"/>
            <a:ext cx="51054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 dnu konkursa nalazi se spisak partnera po članici UNS-a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Klikom na link - Fakultet tehničkih nauka, otvara se spisak institucija na koje možete da se prijavite (ukoliko je nivo studija na kojim ćete biti tokom razmene naznačen u pozivu)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Prvo na šta treba da obratite pažnju je da li se vaša oblast nalazi u pozivu određene institucije (071 Engineering and Engineering Trades obuhvata sve oblasti FTN-a)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Ako su nivo studija i naučna oblast odgovarjući, potrebno je da otvorite link koji se nalazi u polju “napomena o partneru”</a:t>
            </a: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Ovaj link će vas odvesti do kataloga kurseva na engleskom institucije primaoca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76400"/>
            <a:ext cx="7554380" cy="503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Prijavljivanje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na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n-US" sz="5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konkurs</a:t>
            </a:r>
            <a:r>
              <a:rPr lang="en-US" sz="5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sr-Latn-RS" sz="53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Uzmite u obzir i finansisjke mogućnosti koje će vam biti na raspolaganju izborom određene zemlje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r>
              <a:rPr lang="sr-Latn-R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</a:p>
          <a:p>
            <a:endParaRPr lang="sr-Latn-R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4" descr="izn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71800"/>
            <a:ext cx="9144000" cy="3272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678</Words>
  <Application>Microsoft Office PowerPoint</Application>
  <PresentationFormat>On-screen Show (4:3)</PresentationFormat>
  <Paragraphs>193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Erazmus+ Program mobilnosti studenata </vt:lpstr>
      <vt:lpstr>O programu  </vt:lpstr>
      <vt:lpstr>Zašto otići na razmenu?  </vt:lpstr>
      <vt:lpstr>Postupci u procesu mobilnosti  </vt:lpstr>
      <vt:lpstr>Informisanje o programu razmene  </vt:lpstr>
      <vt:lpstr>Prijavljivanje na konkurs   </vt:lpstr>
      <vt:lpstr>Prijavljivanje na konkurs   </vt:lpstr>
      <vt:lpstr>Prijavljivanje na konkurs   </vt:lpstr>
      <vt:lpstr>Prijavljivanje na konkurs   </vt:lpstr>
      <vt:lpstr>Prijavljivanje na konkurs   </vt:lpstr>
      <vt:lpstr>Prijavljivanje na konkurs   </vt:lpstr>
      <vt:lpstr>Prijavljivanje na konkurs   </vt:lpstr>
      <vt:lpstr>Prijavljivanje na konkurs   </vt:lpstr>
      <vt:lpstr>Prijavljivanje na konkurs   </vt:lpstr>
      <vt:lpstr>Prijavljivanje na konkurs   </vt:lpstr>
      <vt:lpstr>Prijavljivanje na konkurs   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Erazmus+ Program mobilnosti studenata</dc:title>
  <dc:creator>Korisnik</dc:creator>
  <cp:lastModifiedBy>Korisnik</cp:lastModifiedBy>
  <cp:revision>97</cp:revision>
  <dcterms:created xsi:type="dcterms:W3CDTF">2020-09-23T06:45:56Z</dcterms:created>
  <dcterms:modified xsi:type="dcterms:W3CDTF">2020-10-08T10:07:45Z</dcterms:modified>
</cp:coreProperties>
</file>