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32399288" cy="43200638"/>
  <p:notesSz cx="6858000" cy="9144000"/>
  <p:defaultTextStyle>
    <a:defPPr>
      <a:defRPr lang="en-US"/>
    </a:defPPr>
    <a:lvl1pPr marL="0" algn="l" defTabSz="2098195" rtl="0" eaLnBrk="1" latinLnBrk="0" hangingPunct="1">
      <a:defRPr sz="8232" kern="1200">
        <a:solidFill>
          <a:schemeClr val="tx1"/>
        </a:solidFill>
        <a:latin typeface="+mn-lt"/>
        <a:ea typeface="+mn-ea"/>
        <a:cs typeface="+mn-cs"/>
      </a:defRPr>
    </a:lvl1pPr>
    <a:lvl2pPr marL="2098195" algn="l" defTabSz="2098195" rtl="0" eaLnBrk="1" latinLnBrk="0" hangingPunct="1">
      <a:defRPr sz="8232" kern="1200">
        <a:solidFill>
          <a:schemeClr val="tx1"/>
        </a:solidFill>
        <a:latin typeface="+mn-lt"/>
        <a:ea typeface="+mn-ea"/>
        <a:cs typeface="+mn-cs"/>
      </a:defRPr>
    </a:lvl2pPr>
    <a:lvl3pPr marL="4196390" algn="l" defTabSz="2098195" rtl="0" eaLnBrk="1" latinLnBrk="0" hangingPunct="1">
      <a:defRPr sz="8232" kern="1200">
        <a:solidFill>
          <a:schemeClr val="tx1"/>
        </a:solidFill>
        <a:latin typeface="+mn-lt"/>
        <a:ea typeface="+mn-ea"/>
        <a:cs typeface="+mn-cs"/>
      </a:defRPr>
    </a:lvl3pPr>
    <a:lvl4pPr marL="6294586" algn="l" defTabSz="2098195" rtl="0" eaLnBrk="1" latinLnBrk="0" hangingPunct="1">
      <a:defRPr sz="8232" kern="1200">
        <a:solidFill>
          <a:schemeClr val="tx1"/>
        </a:solidFill>
        <a:latin typeface="+mn-lt"/>
        <a:ea typeface="+mn-ea"/>
        <a:cs typeface="+mn-cs"/>
      </a:defRPr>
    </a:lvl4pPr>
    <a:lvl5pPr marL="8392781" algn="l" defTabSz="2098195" rtl="0" eaLnBrk="1" latinLnBrk="0" hangingPunct="1">
      <a:defRPr sz="8232" kern="1200">
        <a:solidFill>
          <a:schemeClr val="tx1"/>
        </a:solidFill>
        <a:latin typeface="+mn-lt"/>
        <a:ea typeface="+mn-ea"/>
        <a:cs typeface="+mn-cs"/>
      </a:defRPr>
    </a:lvl5pPr>
    <a:lvl6pPr marL="10490976" algn="l" defTabSz="2098195" rtl="0" eaLnBrk="1" latinLnBrk="0" hangingPunct="1">
      <a:defRPr sz="8232" kern="1200">
        <a:solidFill>
          <a:schemeClr val="tx1"/>
        </a:solidFill>
        <a:latin typeface="+mn-lt"/>
        <a:ea typeface="+mn-ea"/>
        <a:cs typeface="+mn-cs"/>
      </a:defRPr>
    </a:lvl6pPr>
    <a:lvl7pPr marL="12589171" algn="l" defTabSz="2098195" rtl="0" eaLnBrk="1" latinLnBrk="0" hangingPunct="1">
      <a:defRPr sz="8232" kern="1200">
        <a:solidFill>
          <a:schemeClr val="tx1"/>
        </a:solidFill>
        <a:latin typeface="+mn-lt"/>
        <a:ea typeface="+mn-ea"/>
        <a:cs typeface="+mn-cs"/>
      </a:defRPr>
    </a:lvl7pPr>
    <a:lvl8pPr marL="14687367" algn="l" defTabSz="2098195" rtl="0" eaLnBrk="1" latinLnBrk="0" hangingPunct="1">
      <a:defRPr sz="8232" kern="1200">
        <a:solidFill>
          <a:schemeClr val="tx1"/>
        </a:solidFill>
        <a:latin typeface="+mn-lt"/>
        <a:ea typeface="+mn-ea"/>
        <a:cs typeface="+mn-cs"/>
      </a:defRPr>
    </a:lvl8pPr>
    <a:lvl9pPr marL="16785562" algn="l" defTabSz="2098195" rtl="0" eaLnBrk="1" latinLnBrk="0" hangingPunct="1">
      <a:defRPr sz="82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FF00"/>
    <a:srgbClr val="FF3300"/>
    <a:srgbClr val="0C64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D10D88-F3B6-4B22-8ACC-3213BC5818D9}" v="1" dt="2022-09-02T14:26:29.2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79698" autoAdjust="0"/>
  </p:normalViewPr>
  <p:slideViewPr>
    <p:cSldViewPr snapToGrid="0" snapToObjects="1">
      <p:cViewPr varScale="1">
        <p:scale>
          <a:sx n="18" d="100"/>
          <a:sy n="18" d="100"/>
        </p:scale>
        <p:origin x="3612" y="180"/>
      </p:cViewPr>
      <p:guideLst>
        <p:guide orient="horz" pos="13607"/>
        <p:guide pos="1020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Laguado" userId="27238d1acc0705b5" providerId="LiveId" clId="{5CD10D88-F3B6-4B22-8ACC-3213BC5818D9}"/>
    <pc:docChg chg="modSld">
      <pc:chgData name="Luis Laguado" userId="27238d1acc0705b5" providerId="LiveId" clId="{5CD10D88-F3B6-4B22-8ACC-3213BC5818D9}" dt="2022-09-02T14:26:29.293" v="1" actId="478"/>
      <pc:docMkLst>
        <pc:docMk/>
      </pc:docMkLst>
      <pc:sldChg chg="delSp modSp mod">
        <pc:chgData name="Luis Laguado" userId="27238d1acc0705b5" providerId="LiveId" clId="{5CD10D88-F3B6-4B22-8ACC-3213BC5818D9}" dt="2022-09-02T14:26:29.293" v="1" actId="478"/>
        <pc:sldMkLst>
          <pc:docMk/>
          <pc:sldMk cId="2961334928" sldId="256"/>
        </pc:sldMkLst>
        <pc:spChg chg="mod">
          <ac:chgData name="Luis Laguado" userId="27238d1acc0705b5" providerId="LiveId" clId="{5CD10D88-F3B6-4B22-8ACC-3213BC5818D9}" dt="2022-09-02T14:26:25.444" v="0" actId="1076"/>
          <ac:spMkLst>
            <pc:docMk/>
            <pc:sldMk cId="2961334928" sldId="256"/>
            <ac:spMk id="103" creationId="{681B6C4B-D6CD-479B-BCF0-7C299AEDBAC3}"/>
          </ac:spMkLst>
        </pc:spChg>
        <pc:picChg chg="del">
          <ac:chgData name="Luis Laguado" userId="27238d1acc0705b5" providerId="LiveId" clId="{5CD10D88-F3B6-4B22-8ACC-3213BC5818D9}" dt="2022-09-02T14:26:29.293" v="1" actId="478"/>
          <ac:picMkLst>
            <pc:docMk/>
            <pc:sldMk cId="2961334928" sldId="256"/>
            <ac:picMk id="1028" creationId="{35252A03-1B82-4897-B130-00CB6681E1C1}"/>
          </ac:picMkLst>
        </pc:picChg>
      </pc:sldChg>
    </pc:docChg>
  </pc:docChgLst>
  <pc:docChgLst>
    <pc:chgData name="Luis Laguado" userId="27238d1acc0705b5" providerId="LiveId" clId="{628B226F-0823-4FEB-A703-B2153371EF6F}"/>
    <pc:docChg chg="undo custSel modSld">
      <pc:chgData name="Luis Laguado" userId="27238d1acc0705b5" providerId="LiveId" clId="{628B226F-0823-4FEB-A703-B2153371EF6F}" dt="2022-08-25T17:13:34.028" v="397" actId="1076"/>
      <pc:docMkLst>
        <pc:docMk/>
      </pc:docMkLst>
      <pc:sldChg chg="addSp delSp modSp mod">
        <pc:chgData name="Luis Laguado" userId="27238d1acc0705b5" providerId="LiveId" clId="{628B226F-0823-4FEB-A703-B2153371EF6F}" dt="2022-08-25T17:13:34.028" v="397" actId="1076"/>
        <pc:sldMkLst>
          <pc:docMk/>
          <pc:sldMk cId="2961334928" sldId="256"/>
        </pc:sldMkLst>
        <pc:spChg chg="mod">
          <ac:chgData name="Luis Laguado" userId="27238d1acc0705b5" providerId="LiveId" clId="{628B226F-0823-4FEB-A703-B2153371EF6F}" dt="2022-08-25T17:13:21.925" v="394" actId="1076"/>
          <ac:spMkLst>
            <pc:docMk/>
            <pc:sldMk cId="2961334928" sldId="256"/>
            <ac:spMk id="2" creationId="{00000000-0000-0000-0000-000000000000}"/>
          </ac:spMkLst>
        </pc:spChg>
        <pc:spChg chg="mod">
          <ac:chgData name="Luis Laguado" userId="27238d1acc0705b5" providerId="LiveId" clId="{628B226F-0823-4FEB-A703-B2153371EF6F}" dt="2022-08-25T17:12:56.097" v="391" actId="14100"/>
          <ac:spMkLst>
            <pc:docMk/>
            <pc:sldMk cId="2961334928" sldId="256"/>
            <ac:spMk id="4" creationId="{67E421AF-79D5-4BBC-94AC-979470853711}"/>
          </ac:spMkLst>
        </pc:spChg>
        <pc:spChg chg="mod">
          <ac:chgData name="Luis Laguado" userId="27238d1acc0705b5" providerId="LiveId" clId="{628B226F-0823-4FEB-A703-B2153371EF6F}" dt="2022-08-25T17:05:43.594" v="265" actId="255"/>
          <ac:spMkLst>
            <pc:docMk/>
            <pc:sldMk cId="2961334928" sldId="256"/>
            <ac:spMk id="6" creationId="{00000000-0000-0000-0000-000000000000}"/>
          </ac:spMkLst>
        </pc:spChg>
        <pc:spChg chg="mod">
          <ac:chgData name="Luis Laguado" userId="27238d1acc0705b5" providerId="LiveId" clId="{628B226F-0823-4FEB-A703-B2153371EF6F}" dt="2022-08-25T17:05:24.778" v="262" actId="255"/>
          <ac:spMkLst>
            <pc:docMk/>
            <pc:sldMk cId="2961334928" sldId="256"/>
            <ac:spMk id="11" creationId="{00000000-0000-0000-0000-000000000000}"/>
          </ac:spMkLst>
        </pc:spChg>
        <pc:spChg chg="mod">
          <ac:chgData name="Luis Laguado" userId="27238d1acc0705b5" providerId="LiveId" clId="{628B226F-0823-4FEB-A703-B2153371EF6F}" dt="2022-08-25T17:01:29.637" v="169" actId="255"/>
          <ac:spMkLst>
            <pc:docMk/>
            <pc:sldMk cId="2961334928" sldId="256"/>
            <ac:spMk id="20" creationId="{C591BF83-BA19-404B-8DE2-EA7A4163E2D0}"/>
          </ac:spMkLst>
        </pc:spChg>
        <pc:spChg chg="mod">
          <ac:chgData name="Luis Laguado" userId="27238d1acc0705b5" providerId="LiveId" clId="{628B226F-0823-4FEB-A703-B2153371EF6F}" dt="2022-08-25T17:05:54.932" v="267" actId="255"/>
          <ac:spMkLst>
            <pc:docMk/>
            <pc:sldMk cId="2961334928" sldId="256"/>
            <ac:spMk id="24" creationId="{94AC84B9-A920-47B4-B995-32E0E367FC43}"/>
          </ac:spMkLst>
        </pc:spChg>
        <pc:spChg chg="mod">
          <ac:chgData name="Luis Laguado" userId="27238d1acc0705b5" providerId="LiveId" clId="{628B226F-0823-4FEB-A703-B2153371EF6F}" dt="2022-08-25T17:06:00.854" v="268" actId="255"/>
          <ac:spMkLst>
            <pc:docMk/>
            <pc:sldMk cId="2961334928" sldId="256"/>
            <ac:spMk id="27" creationId="{564B2584-5B70-4B1D-99EE-E9E87B448369}"/>
          </ac:spMkLst>
        </pc:spChg>
        <pc:spChg chg="mod">
          <ac:chgData name="Luis Laguado" userId="27238d1acc0705b5" providerId="LiveId" clId="{628B226F-0823-4FEB-A703-B2153371EF6F}" dt="2022-08-25T17:03:54.670" v="183" actId="255"/>
          <ac:spMkLst>
            <pc:docMk/>
            <pc:sldMk cId="2961334928" sldId="256"/>
            <ac:spMk id="29" creationId="{E1828D7E-327F-42BD-BEDF-245C0C6798A5}"/>
          </ac:spMkLst>
        </pc:spChg>
        <pc:spChg chg="mod">
          <ac:chgData name="Luis Laguado" userId="27238d1acc0705b5" providerId="LiveId" clId="{628B226F-0823-4FEB-A703-B2153371EF6F}" dt="2022-08-25T17:01:47.511" v="171" actId="2711"/>
          <ac:spMkLst>
            <pc:docMk/>
            <pc:sldMk cId="2961334928" sldId="256"/>
            <ac:spMk id="37" creationId="{A1A5826E-8F75-4E1D-90C7-88569076DE23}"/>
          </ac:spMkLst>
        </pc:spChg>
        <pc:spChg chg="mod">
          <ac:chgData name="Luis Laguado" userId="27238d1acc0705b5" providerId="LiveId" clId="{628B226F-0823-4FEB-A703-B2153371EF6F}" dt="2022-08-25T17:04:17.487" v="185" actId="255"/>
          <ac:spMkLst>
            <pc:docMk/>
            <pc:sldMk cId="2961334928" sldId="256"/>
            <ac:spMk id="40" creationId="{E88CB55D-61ED-4D99-8759-24BB5D2AFFB8}"/>
          </ac:spMkLst>
        </pc:spChg>
        <pc:spChg chg="mod">
          <ac:chgData name="Luis Laguado" userId="27238d1acc0705b5" providerId="LiveId" clId="{628B226F-0823-4FEB-A703-B2153371EF6F}" dt="2022-08-25T17:03:41.912" v="181" actId="255"/>
          <ac:spMkLst>
            <pc:docMk/>
            <pc:sldMk cId="2961334928" sldId="256"/>
            <ac:spMk id="41" creationId="{C33F7CB2-E4A1-4956-B2E1-345974EE9648}"/>
          </ac:spMkLst>
        </pc:spChg>
        <pc:spChg chg="mod">
          <ac:chgData name="Luis Laguado" userId="27238d1acc0705b5" providerId="LiveId" clId="{628B226F-0823-4FEB-A703-B2153371EF6F}" dt="2022-08-25T17:01:14.678" v="167" actId="255"/>
          <ac:spMkLst>
            <pc:docMk/>
            <pc:sldMk cId="2961334928" sldId="256"/>
            <ac:spMk id="44" creationId="{00000000-0000-0000-0000-000000000000}"/>
          </ac:spMkLst>
        </pc:spChg>
        <pc:spChg chg="mod">
          <ac:chgData name="Luis Laguado" userId="27238d1acc0705b5" providerId="LiveId" clId="{628B226F-0823-4FEB-A703-B2153371EF6F}" dt="2022-08-25T16:59:08.763" v="151" actId="255"/>
          <ac:spMkLst>
            <pc:docMk/>
            <pc:sldMk cId="2961334928" sldId="256"/>
            <ac:spMk id="46" creationId="{00000000-0000-0000-0000-000000000000}"/>
          </ac:spMkLst>
        </pc:spChg>
        <pc:spChg chg="mod">
          <ac:chgData name="Luis Laguado" userId="27238d1acc0705b5" providerId="LiveId" clId="{628B226F-0823-4FEB-A703-B2153371EF6F}" dt="2022-08-25T17:06:34.714" v="271" actId="255"/>
          <ac:spMkLst>
            <pc:docMk/>
            <pc:sldMk cId="2961334928" sldId="256"/>
            <ac:spMk id="47" creationId="{00000000-0000-0000-0000-000000000000}"/>
          </ac:spMkLst>
        </pc:spChg>
        <pc:spChg chg="mod">
          <ac:chgData name="Luis Laguado" userId="27238d1acc0705b5" providerId="LiveId" clId="{628B226F-0823-4FEB-A703-B2153371EF6F}" dt="2022-08-25T17:06:28.352" v="270" actId="255"/>
          <ac:spMkLst>
            <pc:docMk/>
            <pc:sldMk cId="2961334928" sldId="256"/>
            <ac:spMk id="49" creationId="{00000000-0000-0000-0000-000000000000}"/>
          </ac:spMkLst>
        </pc:spChg>
        <pc:spChg chg="mod">
          <ac:chgData name="Luis Laguado" userId="27238d1acc0705b5" providerId="LiveId" clId="{628B226F-0823-4FEB-A703-B2153371EF6F}" dt="2022-08-25T17:02:11.409" v="174" actId="255"/>
          <ac:spMkLst>
            <pc:docMk/>
            <pc:sldMk cId="2961334928" sldId="256"/>
            <ac:spMk id="50" creationId="{46B2D217-0CC3-41EC-B70E-3E992817DD38}"/>
          </ac:spMkLst>
        </pc:spChg>
        <pc:spChg chg="mod">
          <ac:chgData name="Luis Laguado" userId="27238d1acc0705b5" providerId="LiveId" clId="{628B226F-0823-4FEB-A703-B2153371EF6F}" dt="2022-08-25T17:00:43.988" v="163" actId="255"/>
          <ac:spMkLst>
            <pc:docMk/>
            <pc:sldMk cId="2961334928" sldId="256"/>
            <ac:spMk id="52" creationId="{B2C09021-8F12-4FE7-8ED7-19CFCA442BE3}"/>
          </ac:spMkLst>
        </pc:spChg>
        <pc:spChg chg="mod">
          <ac:chgData name="Luis Laguado" userId="27238d1acc0705b5" providerId="LiveId" clId="{628B226F-0823-4FEB-A703-B2153371EF6F}" dt="2022-08-25T17:00:10.240" v="159" actId="255"/>
          <ac:spMkLst>
            <pc:docMk/>
            <pc:sldMk cId="2961334928" sldId="256"/>
            <ac:spMk id="53" creationId="{7864EFC6-64BD-4568-BC6D-177C571B4F81}"/>
          </ac:spMkLst>
        </pc:spChg>
        <pc:spChg chg="mod">
          <ac:chgData name="Luis Laguado" userId="27238d1acc0705b5" providerId="LiveId" clId="{628B226F-0823-4FEB-A703-B2153371EF6F}" dt="2022-08-25T17:00:03.101" v="158" actId="14100"/>
          <ac:spMkLst>
            <pc:docMk/>
            <pc:sldMk cId="2961334928" sldId="256"/>
            <ac:spMk id="68" creationId="{7E71E22B-2CF4-40AF-876D-F37013AA3E59}"/>
          </ac:spMkLst>
        </pc:spChg>
        <pc:spChg chg="mod">
          <ac:chgData name="Luis Laguado" userId="27238d1acc0705b5" providerId="LiveId" clId="{628B226F-0823-4FEB-A703-B2153371EF6F}" dt="2022-08-25T17:00:19.779" v="160" actId="255"/>
          <ac:spMkLst>
            <pc:docMk/>
            <pc:sldMk cId="2961334928" sldId="256"/>
            <ac:spMk id="73" creationId="{DCCE4A17-178D-4525-A93A-C21CBD2DC601}"/>
          </ac:spMkLst>
        </pc:spChg>
        <pc:spChg chg="mod">
          <ac:chgData name="Luis Laguado" userId="27238d1acc0705b5" providerId="LiveId" clId="{628B226F-0823-4FEB-A703-B2153371EF6F}" dt="2022-08-25T17:01:01.580" v="166" actId="255"/>
          <ac:spMkLst>
            <pc:docMk/>
            <pc:sldMk cId="2961334928" sldId="256"/>
            <ac:spMk id="79" creationId="{CF649A12-0B2B-4B43-A777-D35B9A50E6FC}"/>
          </ac:spMkLst>
        </pc:spChg>
        <pc:spChg chg="mod">
          <ac:chgData name="Luis Laguado" userId="27238d1acc0705b5" providerId="LiveId" clId="{628B226F-0823-4FEB-A703-B2153371EF6F}" dt="2022-08-25T17:06:18.076" v="269" actId="255"/>
          <ac:spMkLst>
            <pc:docMk/>
            <pc:sldMk cId="2961334928" sldId="256"/>
            <ac:spMk id="82" creationId="{2092D209-283A-4284-9098-9220763F6962}"/>
          </ac:spMkLst>
        </pc:spChg>
        <pc:spChg chg="mod ord">
          <ac:chgData name="Luis Laguado" userId="27238d1acc0705b5" providerId="LiveId" clId="{628B226F-0823-4FEB-A703-B2153371EF6F}" dt="2022-08-25T17:13:34.028" v="397" actId="1076"/>
          <ac:spMkLst>
            <pc:docMk/>
            <pc:sldMk cId="2961334928" sldId="256"/>
            <ac:spMk id="102" creationId="{117B1509-B9AE-4845-9475-604E6E3A5044}"/>
          </ac:spMkLst>
        </pc:spChg>
        <pc:spChg chg="mod">
          <ac:chgData name="Luis Laguado" userId="27238d1acc0705b5" providerId="LiveId" clId="{628B226F-0823-4FEB-A703-B2153371EF6F}" dt="2022-08-25T17:03:06.987" v="178" actId="255"/>
          <ac:spMkLst>
            <pc:docMk/>
            <pc:sldMk cId="2961334928" sldId="256"/>
            <ac:spMk id="130" creationId="{6B74D957-7D34-4721-B80B-02795ABC212F}"/>
          </ac:spMkLst>
        </pc:spChg>
        <pc:graphicFrameChg chg="ord">
          <ac:chgData name="Luis Laguado" userId="27238d1acc0705b5" providerId="LiveId" clId="{628B226F-0823-4FEB-A703-B2153371EF6F}" dt="2022-08-25T17:02:45.625" v="175" actId="167"/>
          <ac:graphicFrameMkLst>
            <pc:docMk/>
            <pc:sldMk cId="2961334928" sldId="256"/>
            <ac:graphicFrameMk id="93" creationId="{9EF28867-2FAB-4538-A2FC-BDCDE883A6E9}"/>
          </ac:graphicFrameMkLst>
        </pc:graphicFrameChg>
        <pc:picChg chg="del">
          <ac:chgData name="Luis Laguado" userId="27238d1acc0705b5" providerId="LiveId" clId="{628B226F-0823-4FEB-A703-B2153371EF6F}" dt="2022-08-25T16:55:24.474" v="0" actId="478"/>
          <ac:picMkLst>
            <pc:docMk/>
            <pc:sldMk cId="2961334928" sldId="256"/>
            <ac:picMk id="3" creationId="{65599127-C9A4-44C6-B36F-24A75A4B6FC1}"/>
          </ac:picMkLst>
        </pc:picChg>
        <pc:picChg chg="add del mod">
          <ac:chgData name="Luis Laguado" userId="27238d1acc0705b5" providerId="LiveId" clId="{628B226F-0823-4FEB-A703-B2153371EF6F}" dt="2022-08-25T17:13:26.493" v="395" actId="1076"/>
          <ac:picMkLst>
            <pc:docMk/>
            <pc:sldMk cId="2961334928" sldId="256"/>
            <ac:picMk id="8" creationId="{BEED7AE3-E796-948B-3638-15EB6F1ECD59}"/>
          </ac:picMkLst>
        </pc:picChg>
        <pc:picChg chg="mod ord modCrop">
          <ac:chgData name="Luis Laguado" userId="27238d1acc0705b5" providerId="LiveId" clId="{628B226F-0823-4FEB-A703-B2153371EF6F}" dt="2022-08-25T17:13:34.028" v="397" actId="1076"/>
          <ac:picMkLst>
            <pc:docMk/>
            <pc:sldMk cId="2961334928" sldId="256"/>
            <ac:picMk id="10" creationId="{CC0E02AB-D943-4AEA-A33B-9549FC0F4C37}"/>
          </ac:picMkLst>
        </pc:picChg>
        <pc:picChg chg="mod">
          <ac:chgData name="Luis Laguado" userId="27238d1acc0705b5" providerId="LiveId" clId="{628B226F-0823-4FEB-A703-B2153371EF6F}" dt="2022-08-25T17:00:49.714" v="164" actId="14100"/>
          <ac:picMkLst>
            <pc:docMk/>
            <pc:sldMk cId="2961334928" sldId="256"/>
            <ac:picMk id="116" creationId="{558886E2-4A41-4A40-B540-2E4DB623A3BD}"/>
          </ac:picMkLst>
        </pc:picChg>
        <pc:picChg chg="mod">
          <ac:chgData name="Luis Laguado" userId="27238d1acc0705b5" providerId="LiveId" clId="{628B226F-0823-4FEB-A703-B2153371EF6F}" dt="2022-08-25T17:13:29.854" v="396" actId="1076"/>
          <ac:picMkLst>
            <pc:docMk/>
            <pc:sldMk cId="2961334928" sldId="256"/>
            <ac:picMk id="1026" creationId="{8A327595-236F-45BF-9E65-834DCF6C6DB4}"/>
          </ac:picMkLst>
        </pc:picChg>
        <pc:picChg chg="mod">
          <ac:chgData name="Luis Laguado" userId="27238d1acc0705b5" providerId="LiveId" clId="{628B226F-0823-4FEB-A703-B2153371EF6F}" dt="2022-08-25T17:13:29.854" v="396" actId="1076"/>
          <ac:picMkLst>
            <pc:docMk/>
            <pc:sldMk cId="2961334928" sldId="256"/>
            <ac:picMk id="1030" creationId="{325D3C9D-F14E-43E5-922A-87507DE91829}"/>
          </ac:picMkLst>
        </pc:picChg>
        <pc:picChg chg="del">
          <ac:chgData name="Luis Laguado" userId="27238d1acc0705b5" providerId="LiveId" clId="{628B226F-0823-4FEB-A703-B2153371EF6F}" dt="2022-08-25T17:07:40.704" v="281" actId="478"/>
          <ac:picMkLst>
            <pc:docMk/>
            <pc:sldMk cId="2961334928" sldId="256"/>
            <ac:picMk id="1032" creationId="{B87CCDBD-7ADC-441B-B546-8B2C74358A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5B851-7CE0-43F7-AB3F-FBD57450CB6A}" type="datetimeFigureOut">
              <a:rPr lang="es-CO" smtClean="0"/>
              <a:t>21/11/2022</a:t>
            </a:fld>
            <a:endParaRPr lang="es-CO"/>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B53BD-A0AD-45AC-931C-BE9F0E9F33DA}" type="slidenum">
              <a:rPr lang="es-CO" smtClean="0"/>
              <a:t>‹Nº›</a:t>
            </a:fld>
            <a:endParaRPr lang="es-CO"/>
          </a:p>
        </p:txBody>
      </p:sp>
    </p:spTree>
    <p:extLst>
      <p:ext uri="{BB962C8B-B14F-4D97-AF65-F5344CB8AC3E}">
        <p14:creationId xmlns:p14="http://schemas.microsoft.com/office/powerpoint/2010/main" val="1044678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42B53BD-A0AD-45AC-931C-BE9F0E9F33DA}" type="slidenum">
              <a:rPr lang="es-CO" smtClean="0"/>
              <a:t>1</a:t>
            </a:fld>
            <a:endParaRPr lang="es-CO"/>
          </a:p>
        </p:txBody>
      </p:sp>
    </p:spTree>
    <p:extLst>
      <p:ext uri="{BB962C8B-B14F-4D97-AF65-F5344CB8AC3E}">
        <p14:creationId xmlns:p14="http://schemas.microsoft.com/office/powerpoint/2010/main" val="282372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8" y="13420203"/>
            <a:ext cx="27539395" cy="9260137"/>
          </a:xfrm>
        </p:spPr>
        <p:txBody>
          <a:bodyPr/>
          <a:lstStyle/>
          <a:p>
            <a:r>
              <a:rPr lang="en-US"/>
              <a:t>Click to edit Master title style</a:t>
            </a:r>
          </a:p>
        </p:txBody>
      </p:sp>
      <p:sp>
        <p:nvSpPr>
          <p:cNvPr id="3" name="Subtitle 2"/>
          <p:cNvSpPr>
            <a:spLocks noGrp="1"/>
          </p:cNvSpPr>
          <p:nvPr>
            <p:ph type="subTitle" idx="1"/>
          </p:nvPr>
        </p:nvSpPr>
        <p:spPr>
          <a:xfrm>
            <a:off x="4859893" y="24480361"/>
            <a:ext cx="22679502" cy="11040164"/>
          </a:xfrm>
        </p:spPr>
        <p:txBody>
          <a:bodyPr/>
          <a:lstStyle>
            <a:lvl1pPr marL="0" indent="0" algn="ctr">
              <a:buNone/>
              <a:defRPr>
                <a:solidFill>
                  <a:schemeClr val="tx1">
                    <a:tint val="75000"/>
                  </a:schemeClr>
                </a:solidFill>
              </a:defRPr>
            </a:lvl1pPr>
            <a:lvl2pPr marL="2044309" indent="0" algn="ctr">
              <a:buNone/>
              <a:defRPr>
                <a:solidFill>
                  <a:schemeClr val="tx1">
                    <a:tint val="75000"/>
                  </a:schemeClr>
                </a:solidFill>
              </a:defRPr>
            </a:lvl2pPr>
            <a:lvl3pPr marL="4088619" indent="0" algn="ctr">
              <a:buNone/>
              <a:defRPr>
                <a:solidFill>
                  <a:schemeClr val="tx1">
                    <a:tint val="75000"/>
                  </a:schemeClr>
                </a:solidFill>
              </a:defRPr>
            </a:lvl3pPr>
            <a:lvl4pPr marL="6132928" indent="0" algn="ctr">
              <a:buNone/>
              <a:defRPr>
                <a:solidFill>
                  <a:schemeClr val="tx1">
                    <a:tint val="75000"/>
                  </a:schemeClr>
                </a:solidFill>
              </a:defRPr>
            </a:lvl4pPr>
            <a:lvl5pPr marL="8177237" indent="0" algn="ctr">
              <a:buNone/>
              <a:defRPr>
                <a:solidFill>
                  <a:schemeClr val="tx1">
                    <a:tint val="75000"/>
                  </a:schemeClr>
                </a:solidFill>
              </a:defRPr>
            </a:lvl5pPr>
            <a:lvl6pPr marL="10221546" indent="0" algn="ctr">
              <a:buNone/>
              <a:defRPr>
                <a:solidFill>
                  <a:schemeClr val="tx1">
                    <a:tint val="75000"/>
                  </a:schemeClr>
                </a:solidFill>
              </a:defRPr>
            </a:lvl6pPr>
            <a:lvl7pPr marL="12265856" indent="0" algn="ctr">
              <a:buNone/>
              <a:defRPr>
                <a:solidFill>
                  <a:schemeClr val="tx1">
                    <a:tint val="75000"/>
                  </a:schemeClr>
                </a:solidFill>
              </a:defRPr>
            </a:lvl7pPr>
            <a:lvl8pPr marL="14310166" indent="0" algn="ctr">
              <a:buNone/>
              <a:defRPr>
                <a:solidFill>
                  <a:schemeClr val="tx1">
                    <a:tint val="75000"/>
                  </a:schemeClr>
                </a:solidFill>
              </a:defRPr>
            </a:lvl8pPr>
            <a:lvl9pPr marL="163544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DD2820-0D82-454D-80AC-966B62AB1E49}"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10791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D2820-0D82-454D-80AC-966B62AB1E49}"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564393" y="10150155"/>
            <a:ext cx="26240051" cy="2162431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833002" y="10150155"/>
            <a:ext cx="78191404" cy="2162431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D2820-0D82-454D-80AC-966B62AB1E49}"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D2820-0D82-454D-80AC-966B62AB1E49}"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15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322" y="27760412"/>
            <a:ext cx="27539395" cy="8580127"/>
          </a:xfrm>
        </p:spPr>
        <p:txBody>
          <a:bodyPr anchor="t"/>
          <a:lstStyle>
            <a:lvl1pPr algn="l">
              <a:defRPr sz="17899" b="1" cap="all"/>
            </a:lvl1pPr>
          </a:lstStyle>
          <a:p>
            <a:r>
              <a:rPr lang="en-US"/>
              <a:t>Click to edit Master title style</a:t>
            </a:r>
          </a:p>
        </p:txBody>
      </p:sp>
      <p:sp>
        <p:nvSpPr>
          <p:cNvPr id="3" name="Text Placeholder 2"/>
          <p:cNvSpPr>
            <a:spLocks noGrp="1"/>
          </p:cNvSpPr>
          <p:nvPr>
            <p:ph type="body" idx="1"/>
          </p:nvPr>
        </p:nvSpPr>
        <p:spPr>
          <a:xfrm>
            <a:off x="2559322" y="18310278"/>
            <a:ext cx="27539395" cy="9450136"/>
          </a:xfrm>
        </p:spPr>
        <p:txBody>
          <a:bodyPr anchor="b"/>
          <a:lstStyle>
            <a:lvl1pPr marL="0" indent="0">
              <a:buNone/>
              <a:defRPr sz="8902">
                <a:solidFill>
                  <a:schemeClr val="tx1">
                    <a:tint val="75000"/>
                  </a:schemeClr>
                </a:solidFill>
              </a:defRPr>
            </a:lvl1pPr>
            <a:lvl2pPr marL="2044309" indent="0">
              <a:buNone/>
              <a:defRPr sz="8020">
                <a:solidFill>
                  <a:schemeClr val="tx1">
                    <a:tint val="75000"/>
                  </a:schemeClr>
                </a:solidFill>
              </a:defRPr>
            </a:lvl2pPr>
            <a:lvl3pPr marL="4088619" indent="0">
              <a:buNone/>
              <a:defRPr sz="7141">
                <a:solidFill>
                  <a:schemeClr val="tx1">
                    <a:tint val="75000"/>
                  </a:schemeClr>
                </a:solidFill>
              </a:defRPr>
            </a:lvl3pPr>
            <a:lvl4pPr marL="6132928" indent="0">
              <a:buNone/>
              <a:defRPr sz="6260">
                <a:solidFill>
                  <a:schemeClr val="tx1">
                    <a:tint val="75000"/>
                  </a:schemeClr>
                </a:solidFill>
              </a:defRPr>
            </a:lvl4pPr>
            <a:lvl5pPr marL="8177237" indent="0">
              <a:buNone/>
              <a:defRPr sz="6260">
                <a:solidFill>
                  <a:schemeClr val="tx1">
                    <a:tint val="75000"/>
                  </a:schemeClr>
                </a:solidFill>
              </a:defRPr>
            </a:lvl5pPr>
            <a:lvl6pPr marL="10221546" indent="0">
              <a:buNone/>
              <a:defRPr sz="6260">
                <a:solidFill>
                  <a:schemeClr val="tx1">
                    <a:tint val="75000"/>
                  </a:schemeClr>
                </a:solidFill>
              </a:defRPr>
            </a:lvl6pPr>
            <a:lvl7pPr marL="12265856" indent="0">
              <a:buNone/>
              <a:defRPr sz="6260">
                <a:solidFill>
                  <a:schemeClr val="tx1">
                    <a:tint val="75000"/>
                  </a:schemeClr>
                </a:solidFill>
              </a:defRPr>
            </a:lvl7pPr>
            <a:lvl8pPr marL="14310166" indent="0">
              <a:buNone/>
              <a:defRPr sz="6260">
                <a:solidFill>
                  <a:schemeClr val="tx1">
                    <a:tint val="75000"/>
                  </a:schemeClr>
                </a:solidFill>
              </a:defRPr>
            </a:lvl8pPr>
            <a:lvl9pPr marL="16354476" indent="0">
              <a:buNone/>
              <a:defRPr sz="6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78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833001" y="59140873"/>
            <a:ext cx="52215726" cy="167252474"/>
          </a:xfrm>
        </p:spPr>
        <p:txBody>
          <a:bodyPr/>
          <a:lstStyle>
            <a:lvl1pPr>
              <a:defRPr sz="12520"/>
            </a:lvl1pPr>
            <a:lvl2pPr>
              <a:defRPr sz="10759"/>
            </a:lvl2pPr>
            <a:lvl3pPr>
              <a:defRPr sz="8902"/>
            </a:lvl3pPr>
            <a:lvl4pPr>
              <a:defRPr sz="8020"/>
            </a:lvl4pPr>
            <a:lvl5pPr>
              <a:defRPr sz="8020"/>
            </a:lvl5pPr>
            <a:lvl6pPr>
              <a:defRPr sz="8020"/>
            </a:lvl6pPr>
            <a:lvl7pPr>
              <a:defRPr sz="8020"/>
            </a:lvl7pPr>
            <a:lvl8pPr>
              <a:defRPr sz="8020"/>
            </a:lvl8pPr>
            <a:lvl9pPr>
              <a:defRPr sz="8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88715" y="59140873"/>
            <a:ext cx="52215730" cy="167252474"/>
          </a:xfrm>
        </p:spPr>
        <p:txBody>
          <a:bodyPr/>
          <a:lstStyle>
            <a:lvl1pPr>
              <a:defRPr sz="12520"/>
            </a:lvl1pPr>
            <a:lvl2pPr>
              <a:defRPr sz="10759"/>
            </a:lvl2pPr>
            <a:lvl3pPr>
              <a:defRPr sz="8902"/>
            </a:lvl3pPr>
            <a:lvl4pPr>
              <a:defRPr sz="8020"/>
            </a:lvl4pPr>
            <a:lvl5pPr>
              <a:defRPr sz="8020"/>
            </a:lvl5pPr>
            <a:lvl6pPr>
              <a:defRPr sz="8020"/>
            </a:lvl6pPr>
            <a:lvl7pPr>
              <a:defRPr sz="8020"/>
            </a:lvl7pPr>
            <a:lvl8pPr>
              <a:defRPr sz="8020"/>
            </a:lvl8pPr>
            <a:lvl9pPr>
              <a:defRPr sz="8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DD2820-0D82-454D-80AC-966B62AB1E49}"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7190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966" y="1730029"/>
            <a:ext cx="29159359" cy="720010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19966" y="9670146"/>
            <a:ext cx="14315313" cy="4030056"/>
          </a:xfrm>
        </p:spPr>
        <p:txBody>
          <a:bodyPr anchor="b"/>
          <a:lstStyle>
            <a:lvl1pPr marL="0" indent="0">
              <a:buNone/>
              <a:defRPr sz="10759" b="1"/>
            </a:lvl1pPr>
            <a:lvl2pPr marL="2044309" indent="0">
              <a:buNone/>
              <a:defRPr sz="8902" b="1"/>
            </a:lvl2pPr>
            <a:lvl3pPr marL="4088619" indent="0">
              <a:buNone/>
              <a:defRPr sz="8020" b="1"/>
            </a:lvl3pPr>
            <a:lvl4pPr marL="6132928" indent="0">
              <a:buNone/>
              <a:defRPr sz="7141" b="1"/>
            </a:lvl4pPr>
            <a:lvl5pPr marL="8177237" indent="0">
              <a:buNone/>
              <a:defRPr sz="7141" b="1"/>
            </a:lvl5pPr>
            <a:lvl6pPr marL="10221546" indent="0">
              <a:buNone/>
              <a:defRPr sz="7141" b="1"/>
            </a:lvl6pPr>
            <a:lvl7pPr marL="12265856" indent="0">
              <a:buNone/>
              <a:defRPr sz="7141" b="1"/>
            </a:lvl7pPr>
            <a:lvl8pPr marL="14310166" indent="0">
              <a:buNone/>
              <a:defRPr sz="7141" b="1"/>
            </a:lvl8pPr>
            <a:lvl9pPr marL="16354476" indent="0">
              <a:buNone/>
              <a:defRPr sz="7141" b="1"/>
            </a:lvl9pPr>
          </a:lstStyle>
          <a:p>
            <a:pPr lvl="0"/>
            <a:r>
              <a:rPr lang="en-US"/>
              <a:t>Click to edit Master text styles</a:t>
            </a:r>
          </a:p>
        </p:txBody>
      </p:sp>
      <p:sp>
        <p:nvSpPr>
          <p:cNvPr id="4" name="Content Placeholder 3"/>
          <p:cNvSpPr>
            <a:spLocks noGrp="1"/>
          </p:cNvSpPr>
          <p:nvPr>
            <p:ph sz="half" idx="2"/>
          </p:nvPr>
        </p:nvSpPr>
        <p:spPr>
          <a:xfrm>
            <a:off x="1619966" y="13700203"/>
            <a:ext cx="14315313" cy="24890371"/>
          </a:xfrm>
        </p:spPr>
        <p:txBody>
          <a:bodyPr/>
          <a:lstStyle>
            <a:lvl1pPr>
              <a:defRPr sz="10759"/>
            </a:lvl1pPr>
            <a:lvl2pPr>
              <a:defRPr sz="8902"/>
            </a:lvl2pPr>
            <a:lvl3pPr>
              <a:defRPr sz="8020"/>
            </a:lvl3pPr>
            <a:lvl4pPr>
              <a:defRPr sz="7141"/>
            </a:lvl4pPr>
            <a:lvl5pPr>
              <a:defRPr sz="7141"/>
            </a:lvl5pPr>
            <a:lvl6pPr>
              <a:defRPr sz="7141"/>
            </a:lvl6pPr>
            <a:lvl7pPr>
              <a:defRPr sz="7141"/>
            </a:lvl7pPr>
            <a:lvl8pPr>
              <a:defRPr sz="7141"/>
            </a:lvl8pPr>
            <a:lvl9pPr>
              <a:defRPr sz="71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8389" y="9670146"/>
            <a:ext cx="14320936" cy="4030056"/>
          </a:xfrm>
        </p:spPr>
        <p:txBody>
          <a:bodyPr anchor="b"/>
          <a:lstStyle>
            <a:lvl1pPr marL="0" indent="0">
              <a:buNone/>
              <a:defRPr sz="10759" b="1"/>
            </a:lvl1pPr>
            <a:lvl2pPr marL="2044309" indent="0">
              <a:buNone/>
              <a:defRPr sz="8902" b="1"/>
            </a:lvl2pPr>
            <a:lvl3pPr marL="4088619" indent="0">
              <a:buNone/>
              <a:defRPr sz="8020" b="1"/>
            </a:lvl3pPr>
            <a:lvl4pPr marL="6132928" indent="0">
              <a:buNone/>
              <a:defRPr sz="7141" b="1"/>
            </a:lvl4pPr>
            <a:lvl5pPr marL="8177237" indent="0">
              <a:buNone/>
              <a:defRPr sz="7141" b="1"/>
            </a:lvl5pPr>
            <a:lvl6pPr marL="10221546" indent="0">
              <a:buNone/>
              <a:defRPr sz="7141" b="1"/>
            </a:lvl6pPr>
            <a:lvl7pPr marL="12265856" indent="0">
              <a:buNone/>
              <a:defRPr sz="7141" b="1"/>
            </a:lvl7pPr>
            <a:lvl8pPr marL="14310166" indent="0">
              <a:buNone/>
              <a:defRPr sz="7141" b="1"/>
            </a:lvl8pPr>
            <a:lvl9pPr marL="16354476" indent="0">
              <a:buNone/>
              <a:defRPr sz="7141" b="1"/>
            </a:lvl9pPr>
          </a:lstStyle>
          <a:p>
            <a:pPr lvl="0"/>
            <a:r>
              <a:rPr lang="en-US"/>
              <a:t>Click to edit Master text styles</a:t>
            </a:r>
          </a:p>
        </p:txBody>
      </p:sp>
      <p:sp>
        <p:nvSpPr>
          <p:cNvPr id="6" name="Content Placeholder 5"/>
          <p:cNvSpPr>
            <a:spLocks noGrp="1"/>
          </p:cNvSpPr>
          <p:nvPr>
            <p:ph sz="quarter" idx="4"/>
          </p:nvPr>
        </p:nvSpPr>
        <p:spPr>
          <a:xfrm>
            <a:off x="16458389" y="13700203"/>
            <a:ext cx="14320936" cy="24890371"/>
          </a:xfrm>
        </p:spPr>
        <p:txBody>
          <a:bodyPr/>
          <a:lstStyle>
            <a:lvl1pPr>
              <a:defRPr sz="10759"/>
            </a:lvl1pPr>
            <a:lvl2pPr>
              <a:defRPr sz="8902"/>
            </a:lvl2pPr>
            <a:lvl3pPr>
              <a:defRPr sz="8020"/>
            </a:lvl3pPr>
            <a:lvl4pPr>
              <a:defRPr sz="7141"/>
            </a:lvl4pPr>
            <a:lvl5pPr>
              <a:defRPr sz="7141"/>
            </a:lvl5pPr>
            <a:lvl6pPr>
              <a:defRPr sz="7141"/>
            </a:lvl6pPr>
            <a:lvl7pPr>
              <a:defRPr sz="7141"/>
            </a:lvl7pPr>
            <a:lvl8pPr>
              <a:defRPr sz="7141"/>
            </a:lvl8pPr>
            <a:lvl9pPr>
              <a:defRPr sz="71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DD2820-0D82-454D-80AC-966B62AB1E49}"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DD2820-0D82-454D-80AC-966B62AB1E49}"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967" y="1720026"/>
            <a:ext cx="10659142" cy="7320109"/>
          </a:xfrm>
        </p:spPr>
        <p:txBody>
          <a:bodyPr anchor="b"/>
          <a:lstStyle>
            <a:lvl1pPr algn="l">
              <a:defRPr sz="8902" b="1"/>
            </a:lvl1pPr>
          </a:lstStyle>
          <a:p>
            <a:r>
              <a:rPr lang="en-US"/>
              <a:t>Click to edit Master title style</a:t>
            </a:r>
          </a:p>
        </p:txBody>
      </p:sp>
      <p:sp>
        <p:nvSpPr>
          <p:cNvPr id="3" name="Content Placeholder 2"/>
          <p:cNvSpPr>
            <a:spLocks noGrp="1"/>
          </p:cNvSpPr>
          <p:nvPr>
            <p:ph idx="1"/>
          </p:nvPr>
        </p:nvSpPr>
        <p:spPr>
          <a:xfrm>
            <a:off x="12667223" y="1720031"/>
            <a:ext cx="18112102" cy="36870548"/>
          </a:xfrm>
        </p:spPr>
        <p:txBody>
          <a:bodyPr/>
          <a:lstStyle>
            <a:lvl1pPr>
              <a:defRPr sz="14281"/>
            </a:lvl1pPr>
            <a:lvl2pPr>
              <a:defRPr sz="12520"/>
            </a:lvl2pPr>
            <a:lvl3pPr>
              <a:defRPr sz="10759"/>
            </a:lvl3pPr>
            <a:lvl4pPr>
              <a:defRPr sz="8902"/>
            </a:lvl4pPr>
            <a:lvl5pPr>
              <a:defRPr sz="8902"/>
            </a:lvl5pPr>
            <a:lvl6pPr>
              <a:defRPr sz="8902"/>
            </a:lvl6pPr>
            <a:lvl7pPr>
              <a:defRPr sz="8902"/>
            </a:lvl7pPr>
            <a:lvl8pPr>
              <a:defRPr sz="8902"/>
            </a:lvl8pPr>
            <a:lvl9pPr>
              <a:defRPr sz="89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19967" y="9040138"/>
            <a:ext cx="10659142" cy="29550439"/>
          </a:xfrm>
        </p:spPr>
        <p:txBody>
          <a:bodyPr/>
          <a:lstStyle>
            <a:lvl1pPr marL="0" indent="0">
              <a:buNone/>
              <a:defRPr sz="6260"/>
            </a:lvl1pPr>
            <a:lvl2pPr marL="2044309" indent="0">
              <a:buNone/>
              <a:defRPr sz="5379"/>
            </a:lvl2pPr>
            <a:lvl3pPr marL="4088619" indent="0">
              <a:buNone/>
              <a:defRPr sz="4500"/>
            </a:lvl3pPr>
            <a:lvl4pPr marL="6132928" indent="0">
              <a:buNone/>
              <a:defRPr sz="4011"/>
            </a:lvl4pPr>
            <a:lvl5pPr marL="8177237" indent="0">
              <a:buNone/>
              <a:defRPr sz="4011"/>
            </a:lvl5pPr>
            <a:lvl6pPr marL="10221546" indent="0">
              <a:buNone/>
              <a:defRPr sz="4011"/>
            </a:lvl6pPr>
            <a:lvl7pPr marL="12265856" indent="0">
              <a:buNone/>
              <a:defRPr sz="4011"/>
            </a:lvl7pPr>
            <a:lvl8pPr marL="14310166" indent="0">
              <a:buNone/>
              <a:defRPr sz="4011"/>
            </a:lvl8pPr>
            <a:lvl9pPr marL="16354476" indent="0">
              <a:buNone/>
              <a:defRPr sz="4011"/>
            </a:lvl9pPr>
          </a:lstStyle>
          <a:p>
            <a:pPr lvl="0"/>
            <a:r>
              <a:rPr lang="en-US"/>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488" y="30240449"/>
            <a:ext cx="19439573" cy="3570056"/>
          </a:xfrm>
        </p:spPr>
        <p:txBody>
          <a:bodyPr anchor="b"/>
          <a:lstStyle>
            <a:lvl1pPr algn="l">
              <a:defRPr sz="8902" b="1"/>
            </a:lvl1pPr>
          </a:lstStyle>
          <a:p>
            <a:r>
              <a:rPr lang="en-US"/>
              <a:t>Click to edit Master title style</a:t>
            </a:r>
          </a:p>
        </p:txBody>
      </p:sp>
      <p:sp>
        <p:nvSpPr>
          <p:cNvPr id="3" name="Picture Placeholder 2"/>
          <p:cNvSpPr>
            <a:spLocks noGrp="1"/>
          </p:cNvSpPr>
          <p:nvPr>
            <p:ph type="pic" idx="1"/>
          </p:nvPr>
        </p:nvSpPr>
        <p:spPr>
          <a:xfrm>
            <a:off x="6350488" y="3860059"/>
            <a:ext cx="19439573" cy="25920383"/>
          </a:xfrm>
        </p:spPr>
        <p:txBody>
          <a:bodyPr/>
          <a:lstStyle>
            <a:lvl1pPr marL="0" indent="0">
              <a:buNone/>
              <a:defRPr sz="14281"/>
            </a:lvl1pPr>
            <a:lvl2pPr marL="2044309" indent="0">
              <a:buNone/>
              <a:defRPr sz="12520"/>
            </a:lvl2pPr>
            <a:lvl3pPr marL="4088619" indent="0">
              <a:buNone/>
              <a:defRPr sz="10759"/>
            </a:lvl3pPr>
            <a:lvl4pPr marL="6132928" indent="0">
              <a:buNone/>
              <a:defRPr sz="8902"/>
            </a:lvl4pPr>
            <a:lvl5pPr marL="8177237" indent="0">
              <a:buNone/>
              <a:defRPr sz="8902"/>
            </a:lvl5pPr>
            <a:lvl6pPr marL="10221546" indent="0">
              <a:buNone/>
              <a:defRPr sz="8902"/>
            </a:lvl6pPr>
            <a:lvl7pPr marL="12265856" indent="0">
              <a:buNone/>
              <a:defRPr sz="8902"/>
            </a:lvl7pPr>
            <a:lvl8pPr marL="14310166" indent="0">
              <a:buNone/>
              <a:defRPr sz="8902"/>
            </a:lvl8pPr>
            <a:lvl9pPr marL="16354476" indent="0">
              <a:buNone/>
              <a:defRPr sz="8902"/>
            </a:lvl9pPr>
          </a:lstStyle>
          <a:p>
            <a:endParaRPr lang="en-US"/>
          </a:p>
        </p:txBody>
      </p:sp>
      <p:sp>
        <p:nvSpPr>
          <p:cNvPr id="4" name="Text Placeholder 3"/>
          <p:cNvSpPr>
            <a:spLocks noGrp="1"/>
          </p:cNvSpPr>
          <p:nvPr>
            <p:ph type="body" sz="half" idx="2"/>
          </p:nvPr>
        </p:nvSpPr>
        <p:spPr>
          <a:xfrm>
            <a:off x="6350488" y="33810503"/>
            <a:ext cx="19439573" cy="5070072"/>
          </a:xfrm>
        </p:spPr>
        <p:txBody>
          <a:bodyPr/>
          <a:lstStyle>
            <a:lvl1pPr marL="0" indent="0">
              <a:buNone/>
              <a:defRPr sz="6260"/>
            </a:lvl1pPr>
            <a:lvl2pPr marL="2044309" indent="0">
              <a:buNone/>
              <a:defRPr sz="5379"/>
            </a:lvl2pPr>
            <a:lvl3pPr marL="4088619" indent="0">
              <a:buNone/>
              <a:defRPr sz="4500"/>
            </a:lvl3pPr>
            <a:lvl4pPr marL="6132928" indent="0">
              <a:buNone/>
              <a:defRPr sz="4011"/>
            </a:lvl4pPr>
            <a:lvl5pPr marL="8177237" indent="0">
              <a:buNone/>
              <a:defRPr sz="4011"/>
            </a:lvl5pPr>
            <a:lvl6pPr marL="10221546" indent="0">
              <a:buNone/>
              <a:defRPr sz="4011"/>
            </a:lvl6pPr>
            <a:lvl7pPr marL="12265856" indent="0">
              <a:buNone/>
              <a:defRPr sz="4011"/>
            </a:lvl7pPr>
            <a:lvl8pPr marL="14310166" indent="0">
              <a:buNone/>
              <a:defRPr sz="4011"/>
            </a:lvl8pPr>
            <a:lvl9pPr marL="16354476" indent="0">
              <a:buNone/>
              <a:defRPr sz="4011"/>
            </a:lvl9pPr>
          </a:lstStyle>
          <a:p>
            <a:pPr lvl="0"/>
            <a:r>
              <a:rPr lang="en-US"/>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966" y="1730029"/>
            <a:ext cx="29159359" cy="7200107"/>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1619966" y="10080152"/>
            <a:ext cx="29159359" cy="28510424"/>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19965" y="40040595"/>
            <a:ext cx="7559834" cy="2300034"/>
          </a:xfrm>
          <a:prstGeom prst="rect">
            <a:avLst/>
          </a:prstGeom>
        </p:spPr>
        <p:txBody>
          <a:bodyPr vert="horz" lIns="418009" tIns="209004" rIns="418009" bIns="209004" rtlCol="0" anchor="ctr"/>
          <a:lstStyle>
            <a:lvl1pPr algn="l">
              <a:defRPr sz="5379">
                <a:solidFill>
                  <a:schemeClr val="tx1">
                    <a:tint val="75000"/>
                  </a:schemeClr>
                </a:solidFill>
              </a:defRPr>
            </a:lvl1pPr>
          </a:lstStyle>
          <a:p>
            <a:fld id="{B1DD2820-0D82-454D-80AC-966B62AB1E49}" type="datetimeFigureOut">
              <a:rPr lang="en-US" smtClean="0"/>
              <a:t>11/21/2022</a:t>
            </a:fld>
            <a:endParaRPr lang="en-US"/>
          </a:p>
        </p:txBody>
      </p:sp>
      <p:sp>
        <p:nvSpPr>
          <p:cNvPr id="5" name="Footer Placeholder 4"/>
          <p:cNvSpPr>
            <a:spLocks noGrp="1"/>
          </p:cNvSpPr>
          <p:nvPr>
            <p:ph type="ftr" sz="quarter" idx="3"/>
          </p:nvPr>
        </p:nvSpPr>
        <p:spPr>
          <a:xfrm>
            <a:off x="11069757" y="40040595"/>
            <a:ext cx="10259774" cy="2300034"/>
          </a:xfrm>
          <a:prstGeom prst="rect">
            <a:avLst/>
          </a:prstGeom>
        </p:spPr>
        <p:txBody>
          <a:bodyPr vert="horz" lIns="418009" tIns="209004" rIns="418009" bIns="209004" rtlCol="0" anchor="ctr"/>
          <a:lstStyle>
            <a:lvl1pPr algn="ctr">
              <a:defRPr sz="537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9491" y="40040595"/>
            <a:ext cx="7559834" cy="2300034"/>
          </a:xfrm>
          <a:prstGeom prst="rect">
            <a:avLst/>
          </a:prstGeom>
        </p:spPr>
        <p:txBody>
          <a:bodyPr vert="horz" lIns="418009" tIns="209004" rIns="418009" bIns="209004" rtlCol="0" anchor="ctr"/>
          <a:lstStyle>
            <a:lvl1pPr algn="r">
              <a:defRPr sz="5379">
                <a:solidFill>
                  <a:schemeClr val="tx1">
                    <a:tint val="75000"/>
                  </a:schemeClr>
                </a:solidFill>
              </a:defRPr>
            </a:lvl1pPr>
          </a:lstStyle>
          <a:p>
            <a:fld id="{0E14123E-F9A8-7344-9623-84C7A01C4807}" type="slidenum">
              <a:rPr lang="en-US" smtClean="0"/>
              <a:t>‹Nº›</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44309" rtl="0" eaLnBrk="1" latinLnBrk="0" hangingPunct="1">
        <a:spcBef>
          <a:spcPct val="0"/>
        </a:spcBef>
        <a:buNone/>
        <a:defRPr sz="19660" kern="1200">
          <a:solidFill>
            <a:schemeClr val="tx1"/>
          </a:solidFill>
          <a:latin typeface="+mj-lt"/>
          <a:ea typeface="+mj-ea"/>
          <a:cs typeface="+mj-cs"/>
        </a:defRPr>
      </a:lvl1pPr>
    </p:titleStyle>
    <p:bodyStyle>
      <a:lvl1pPr marL="1533233" indent="-1533233" algn="l" defTabSz="2044309" rtl="0" eaLnBrk="1" latinLnBrk="0" hangingPunct="1">
        <a:spcBef>
          <a:spcPct val="20000"/>
        </a:spcBef>
        <a:buFont typeface="Arial"/>
        <a:buChar char="•"/>
        <a:defRPr sz="14281" kern="1200">
          <a:solidFill>
            <a:schemeClr val="tx1"/>
          </a:solidFill>
          <a:latin typeface="+mn-lt"/>
          <a:ea typeface="+mn-ea"/>
          <a:cs typeface="+mn-cs"/>
        </a:defRPr>
      </a:lvl1pPr>
      <a:lvl2pPr marL="3322003" indent="-1277694" algn="l" defTabSz="2044309" rtl="0" eaLnBrk="1" latinLnBrk="0" hangingPunct="1">
        <a:spcBef>
          <a:spcPct val="20000"/>
        </a:spcBef>
        <a:buFont typeface="Arial"/>
        <a:buChar char="–"/>
        <a:defRPr sz="12520" kern="1200">
          <a:solidFill>
            <a:schemeClr val="tx1"/>
          </a:solidFill>
          <a:latin typeface="+mn-lt"/>
          <a:ea typeface="+mn-ea"/>
          <a:cs typeface="+mn-cs"/>
        </a:defRPr>
      </a:lvl2pPr>
      <a:lvl3pPr marL="5110774" indent="-1022155" algn="l" defTabSz="2044309" rtl="0" eaLnBrk="1" latinLnBrk="0" hangingPunct="1">
        <a:spcBef>
          <a:spcPct val="20000"/>
        </a:spcBef>
        <a:buFont typeface="Arial"/>
        <a:buChar char="•"/>
        <a:defRPr sz="10759" kern="1200">
          <a:solidFill>
            <a:schemeClr val="tx1"/>
          </a:solidFill>
          <a:latin typeface="+mn-lt"/>
          <a:ea typeface="+mn-ea"/>
          <a:cs typeface="+mn-cs"/>
        </a:defRPr>
      </a:lvl3pPr>
      <a:lvl4pPr marL="7155083" indent="-1022155" algn="l" defTabSz="2044309" rtl="0" eaLnBrk="1" latinLnBrk="0" hangingPunct="1">
        <a:spcBef>
          <a:spcPct val="20000"/>
        </a:spcBef>
        <a:buFont typeface="Arial"/>
        <a:buChar char="–"/>
        <a:defRPr sz="8902" kern="1200">
          <a:solidFill>
            <a:schemeClr val="tx1"/>
          </a:solidFill>
          <a:latin typeface="+mn-lt"/>
          <a:ea typeface="+mn-ea"/>
          <a:cs typeface="+mn-cs"/>
        </a:defRPr>
      </a:lvl4pPr>
      <a:lvl5pPr marL="9199393" indent="-1022155" algn="l" defTabSz="2044309" rtl="0" eaLnBrk="1" latinLnBrk="0" hangingPunct="1">
        <a:spcBef>
          <a:spcPct val="20000"/>
        </a:spcBef>
        <a:buFont typeface="Arial"/>
        <a:buChar char="»"/>
        <a:defRPr sz="8902" kern="1200">
          <a:solidFill>
            <a:schemeClr val="tx1"/>
          </a:solidFill>
          <a:latin typeface="+mn-lt"/>
          <a:ea typeface="+mn-ea"/>
          <a:cs typeface="+mn-cs"/>
        </a:defRPr>
      </a:lvl5pPr>
      <a:lvl6pPr marL="11243702" indent="-1022155" algn="l" defTabSz="2044309" rtl="0" eaLnBrk="1" latinLnBrk="0" hangingPunct="1">
        <a:spcBef>
          <a:spcPct val="20000"/>
        </a:spcBef>
        <a:buFont typeface="Arial"/>
        <a:buChar char="•"/>
        <a:defRPr sz="8902" kern="1200">
          <a:solidFill>
            <a:schemeClr val="tx1"/>
          </a:solidFill>
          <a:latin typeface="+mn-lt"/>
          <a:ea typeface="+mn-ea"/>
          <a:cs typeface="+mn-cs"/>
        </a:defRPr>
      </a:lvl6pPr>
      <a:lvl7pPr marL="13288013" indent="-1022155" algn="l" defTabSz="2044309" rtl="0" eaLnBrk="1" latinLnBrk="0" hangingPunct="1">
        <a:spcBef>
          <a:spcPct val="20000"/>
        </a:spcBef>
        <a:buFont typeface="Arial"/>
        <a:buChar char="•"/>
        <a:defRPr sz="8902" kern="1200">
          <a:solidFill>
            <a:schemeClr val="tx1"/>
          </a:solidFill>
          <a:latin typeface="+mn-lt"/>
          <a:ea typeface="+mn-ea"/>
          <a:cs typeface="+mn-cs"/>
        </a:defRPr>
      </a:lvl7pPr>
      <a:lvl8pPr marL="15332321" indent="-1022155" algn="l" defTabSz="2044309" rtl="0" eaLnBrk="1" latinLnBrk="0" hangingPunct="1">
        <a:spcBef>
          <a:spcPct val="20000"/>
        </a:spcBef>
        <a:buFont typeface="Arial"/>
        <a:buChar char="•"/>
        <a:defRPr sz="8902" kern="1200">
          <a:solidFill>
            <a:schemeClr val="tx1"/>
          </a:solidFill>
          <a:latin typeface="+mn-lt"/>
          <a:ea typeface="+mn-ea"/>
          <a:cs typeface="+mn-cs"/>
        </a:defRPr>
      </a:lvl8pPr>
      <a:lvl9pPr marL="17376631" indent="-1022155" algn="l" defTabSz="2044309" rtl="0" eaLnBrk="1" latinLnBrk="0" hangingPunct="1">
        <a:spcBef>
          <a:spcPct val="20000"/>
        </a:spcBef>
        <a:buFont typeface="Arial"/>
        <a:buChar char="•"/>
        <a:defRPr sz="8902" kern="1200">
          <a:solidFill>
            <a:schemeClr val="tx1"/>
          </a:solidFill>
          <a:latin typeface="+mn-lt"/>
          <a:ea typeface="+mn-ea"/>
          <a:cs typeface="+mn-cs"/>
        </a:defRPr>
      </a:lvl9pPr>
    </p:bodyStyle>
    <p:otherStyle>
      <a:defPPr>
        <a:defRPr lang="en-US"/>
      </a:defPPr>
      <a:lvl1pPr marL="0" algn="l" defTabSz="2044309" rtl="0" eaLnBrk="1" latinLnBrk="0" hangingPunct="1">
        <a:defRPr sz="8020" kern="1200">
          <a:solidFill>
            <a:schemeClr val="tx1"/>
          </a:solidFill>
          <a:latin typeface="+mn-lt"/>
          <a:ea typeface="+mn-ea"/>
          <a:cs typeface="+mn-cs"/>
        </a:defRPr>
      </a:lvl1pPr>
      <a:lvl2pPr marL="2044309" algn="l" defTabSz="2044309" rtl="0" eaLnBrk="1" latinLnBrk="0" hangingPunct="1">
        <a:defRPr sz="8020" kern="1200">
          <a:solidFill>
            <a:schemeClr val="tx1"/>
          </a:solidFill>
          <a:latin typeface="+mn-lt"/>
          <a:ea typeface="+mn-ea"/>
          <a:cs typeface="+mn-cs"/>
        </a:defRPr>
      </a:lvl2pPr>
      <a:lvl3pPr marL="4088619" algn="l" defTabSz="2044309" rtl="0" eaLnBrk="1" latinLnBrk="0" hangingPunct="1">
        <a:defRPr sz="8020" kern="1200">
          <a:solidFill>
            <a:schemeClr val="tx1"/>
          </a:solidFill>
          <a:latin typeface="+mn-lt"/>
          <a:ea typeface="+mn-ea"/>
          <a:cs typeface="+mn-cs"/>
        </a:defRPr>
      </a:lvl3pPr>
      <a:lvl4pPr marL="6132928" algn="l" defTabSz="2044309" rtl="0" eaLnBrk="1" latinLnBrk="0" hangingPunct="1">
        <a:defRPr sz="8020" kern="1200">
          <a:solidFill>
            <a:schemeClr val="tx1"/>
          </a:solidFill>
          <a:latin typeface="+mn-lt"/>
          <a:ea typeface="+mn-ea"/>
          <a:cs typeface="+mn-cs"/>
        </a:defRPr>
      </a:lvl4pPr>
      <a:lvl5pPr marL="8177237" algn="l" defTabSz="2044309" rtl="0" eaLnBrk="1" latinLnBrk="0" hangingPunct="1">
        <a:defRPr sz="8020" kern="1200">
          <a:solidFill>
            <a:schemeClr val="tx1"/>
          </a:solidFill>
          <a:latin typeface="+mn-lt"/>
          <a:ea typeface="+mn-ea"/>
          <a:cs typeface="+mn-cs"/>
        </a:defRPr>
      </a:lvl5pPr>
      <a:lvl6pPr marL="10221546" algn="l" defTabSz="2044309" rtl="0" eaLnBrk="1" latinLnBrk="0" hangingPunct="1">
        <a:defRPr sz="8020" kern="1200">
          <a:solidFill>
            <a:schemeClr val="tx1"/>
          </a:solidFill>
          <a:latin typeface="+mn-lt"/>
          <a:ea typeface="+mn-ea"/>
          <a:cs typeface="+mn-cs"/>
        </a:defRPr>
      </a:lvl6pPr>
      <a:lvl7pPr marL="12265856" algn="l" defTabSz="2044309" rtl="0" eaLnBrk="1" latinLnBrk="0" hangingPunct="1">
        <a:defRPr sz="8020" kern="1200">
          <a:solidFill>
            <a:schemeClr val="tx1"/>
          </a:solidFill>
          <a:latin typeface="+mn-lt"/>
          <a:ea typeface="+mn-ea"/>
          <a:cs typeface="+mn-cs"/>
        </a:defRPr>
      </a:lvl7pPr>
      <a:lvl8pPr marL="14310166" algn="l" defTabSz="2044309" rtl="0" eaLnBrk="1" latinLnBrk="0" hangingPunct="1">
        <a:defRPr sz="8020" kern="1200">
          <a:solidFill>
            <a:schemeClr val="tx1"/>
          </a:solidFill>
          <a:latin typeface="+mn-lt"/>
          <a:ea typeface="+mn-ea"/>
          <a:cs typeface="+mn-cs"/>
        </a:defRPr>
      </a:lvl8pPr>
      <a:lvl9pPr marL="16354476" algn="l" defTabSz="2044309" rtl="0" eaLnBrk="1" latinLnBrk="0" hangingPunct="1">
        <a:defRPr sz="8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BF5836C2-BD67-544C-1B6A-27CE357898E6}"/>
              </a:ext>
            </a:extLst>
          </p:cNvPr>
          <p:cNvPicPr>
            <a:picLocks noChangeAspect="1"/>
          </p:cNvPicPr>
          <p:nvPr/>
        </p:nvPicPr>
        <p:blipFill>
          <a:blip r:embed="rId3"/>
          <a:stretch>
            <a:fillRect/>
          </a:stretch>
        </p:blipFill>
        <p:spPr>
          <a:xfrm>
            <a:off x="-10111" y="0"/>
            <a:ext cx="32399288" cy="43200638"/>
          </a:xfrm>
          <a:prstGeom prst="rect">
            <a:avLst/>
          </a:prstGeom>
        </p:spPr>
      </p:pic>
      <p:sp>
        <p:nvSpPr>
          <p:cNvPr id="2" name="CuadroTexto 1"/>
          <p:cNvSpPr txBox="1"/>
          <p:nvPr/>
        </p:nvSpPr>
        <p:spPr>
          <a:xfrm>
            <a:off x="10251120" y="1225423"/>
            <a:ext cx="15514957" cy="1015663"/>
          </a:xfrm>
          <a:prstGeom prst="rect">
            <a:avLst/>
          </a:prstGeom>
          <a:noFill/>
        </p:spPr>
        <p:txBody>
          <a:bodyPr wrap="square" rtlCol="0">
            <a:spAutoFit/>
          </a:bodyPr>
          <a:lstStyle/>
          <a:p>
            <a:pPr algn="ctr"/>
            <a:r>
              <a:rPr lang="es-ES" sz="6000" b="1" dirty="0" smtClean="0">
                <a:solidFill>
                  <a:srgbClr val="0D0C0C"/>
                </a:solidFill>
                <a:latin typeface="Arial Narrow" panose="020B0606020202030204" pitchFamily="34" charset="0"/>
                <a:cs typeface="Arial" panose="020B0604020202020204" pitchFamily="34" charset="0"/>
              </a:rPr>
              <a:t>CRUD API REST Y MICROSERVICIO</a:t>
            </a:r>
            <a:endParaRPr lang="es-ES_tradnl" sz="6000" b="1" dirty="0">
              <a:solidFill>
                <a:srgbClr val="0D0C0C"/>
              </a:solidFill>
              <a:latin typeface="Arial Narrow" panose="020B0606020202030204" pitchFamily="34" charset="0"/>
              <a:cs typeface="Arial" panose="020B0604020202020204" pitchFamily="34" charset="0"/>
            </a:endParaRPr>
          </a:p>
        </p:txBody>
      </p:sp>
      <p:sp>
        <p:nvSpPr>
          <p:cNvPr id="5" name="Rectángulo 4"/>
          <p:cNvSpPr/>
          <p:nvPr/>
        </p:nvSpPr>
        <p:spPr>
          <a:xfrm>
            <a:off x="16347354" y="5203109"/>
            <a:ext cx="15388592" cy="6500296"/>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6" name="CuadroTexto 5"/>
          <p:cNvSpPr txBox="1"/>
          <p:nvPr/>
        </p:nvSpPr>
        <p:spPr>
          <a:xfrm>
            <a:off x="15121577" y="11862063"/>
            <a:ext cx="14966546" cy="738664"/>
          </a:xfrm>
          <a:prstGeom prst="rect">
            <a:avLst/>
          </a:prstGeom>
          <a:noFill/>
        </p:spPr>
        <p:txBody>
          <a:bodyPr wrap="square" rtlCol="0">
            <a:spAutoFit/>
          </a:bodyPr>
          <a:lstStyle/>
          <a:p>
            <a:r>
              <a:rPr lang="es-ES" sz="4200" b="1" dirty="0" smtClean="0">
                <a:latin typeface="Arial Narrow" panose="020B0606020202030204" pitchFamily="34" charset="0"/>
                <a:cs typeface="Arial" panose="020B0604020202020204" pitchFamily="34" charset="0"/>
              </a:rPr>
              <a:t>INTRODUCIÓN</a:t>
            </a:r>
            <a:endParaRPr lang="es-ES" sz="4200" b="1" dirty="0">
              <a:latin typeface="Arial Narrow" panose="020B0606020202030204" pitchFamily="34" charset="0"/>
              <a:cs typeface="Arial" panose="020B0604020202020204" pitchFamily="34" charset="0"/>
            </a:endParaRPr>
          </a:p>
        </p:txBody>
      </p:sp>
      <p:sp>
        <p:nvSpPr>
          <p:cNvPr id="11" name="CuadroTexto 10"/>
          <p:cNvSpPr txBox="1"/>
          <p:nvPr/>
        </p:nvSpPr>
        <p:spPr>
          <a:xfrm>
            <a:off x="1262794" y="6306018"/>
            <a:ext cx="14817039" cy="5632311"/>
          </a:xfrm>
          <a:prstGeom prst="rect">
            <a:avLst/>
          </a:prstGeom>
          <a:noFill/>
        </p:spPr>
        <p:txBody>
          <a:bodyPr wrap="square" rtlCol="0">
            <a:spAutoFit/>
          </a:bodyPr>
          <a:lstStyle/>
          <a:p>
            <a:r>
              <a:rPr lang="es-ES" sz="4000" b="1" dirty="0">
                <a:latin typeface="Arial Narrow" panose="020B0606020202030204" pitchFamily="34" charset="0"/>
                <a:cs typeface="Arial" panose="020B0604020202020204" pitchFamily="34" charset="0"/>
              </a:rPr>
              <a:t>NOMBRE DEL ESTUDIANTE</a:t>
            </a:r>
            <a:r>
              <a:rPr lang="es-ES" sz="4000" b="1" dirty="0" smtClean="0">
                <a:latin typeface="Arial Narrow" panose="020B0606020202030204" pitchFamily="34" charset="0"/>
                <a:cs typeface="Arial" panose="020B0604020202020204" pitchFamily="34" charset="0"/>
              </a:rPr>
              <a:t>: </a:t>
            </a:r>
            <a:r>
              <a:rPr lang="es-ES" sz="4000" dirty="0" smtClean="0">
                <a:latin typeface="Arial Narrow" panose="020B0606020202030204" pitchFamily="34" charset="0"/>
                <a:cs typeface="Arial" panose="020B0604020202020204" pitchFamily="34" charset="0"/>
              </a:rPr>
              <a:t>HERIBERTO CABAS ROCHA, JAVIER ANDRES ALBA TELLEZ, JONATHAN DIAZ RAMIREZ</a:t>
            </a:r>
            <a:r>
              <a:rPr lang="es-ES" sz="4000" dirty="0" smtClean="0">
                <a:latin typeface="Arial Narrow" panose="020B0606020202030204" pitchFamily="34" charset="0"/>
                <a:cs typeface="Arial" panose="020B0604020202020204" pitchFamily="34" charset="0"/>
              </a:rPr>
              <a:t>, JONATHAN SASTRE LOZADA,  </a:t>
            </a:r>
            <a:r>
              <a:rPr lang="es-ES" sz="4000" dirty="0" smtClean="0">
                <a:latin typeface="Arial Narrow" panose="020B0606020202030204" pitchFamily="34" charset="0"/>
                <a:cs typeface="Arial" panose="020B0604020202020204" pitchFamily="34" charset="0"/>
              </a:rPr>
              <a:t>LIBARDO ANDRES LOPEZ CALA, NORBERTO ENRIQUE CARDENAS GOMEZ </a:t>
            </a:r>
          </a:p>
          <a:p>
            <a:r>
              <a:rPr lang="es-ES" sz="4000" b="1" dirty="0" smtClean="0">
                <a:latin typeface="Arial Narrow" panose="020B0606020202030204" pitchFamily="34" charset="0"/>
                <a:cs typeface="Arial" panose="020B0604020202020204" pitchFamily="34" charset="0"/>
              </a:rPr>
              <a:t>DOCENTE: </a:t>
            </a:r>
            <a:r>
              <a:rPr lang="en-US" sz="4000" dirty="0" smtClean="0">
                <a:latin typeface="Arial Narrow" panose="020B0606020202030204" pitchFamily="34" charset="0"/>
                <a:cs typeface="Arial" panose="020B0604020202020204" pitchFamily="34" charset="0"/>
              </a:rPr>
              <a:t>JULIÁN BARNEY JAIMES RINCÓN</a:t>
            </a:r>
            <a:endParaRPr lang="en-US" sz="4000" dirty="0">
              <a:latin typeface="Arial Narrow" panose="020B0606020202030204" pitchFamily="34" charset="0"/>
              <a:cs typeface="Arial" panose="020B0604020202020204" pitchFamily="34" charset="0"/>
            </a:endParaRPr>
          </a:p>
          <a:p>
            <a:r>
              <a:rPr lang="es-ES" sz="4000" b="1" dirty="0" smtClean="0">
                <a:latin typeface="Arial Narrow" panose="020B0606020202030204" pitchFamily="34" charset="0"/>
                <a:cs typeface="Arial" panose="020B0604020202020204" pitchFamily="34" charset="0"/>
              </a:rPr>
              <a:t>FACULTAD</a:t>
            </a:r>
            <a:r>
              <a:rPr lang="es-ES" sz="4000" b="1" dirty="0">
                <a:latin typeface="Arial Narrow" panose="020B0606020202030204" pitchFamily="34" charset="0"/>
                <a:cs typeface="Arial" panose="020B0604020202020204" pitchFamily="34" charset="0"/>
              </a:rPr>
              <a:t>: </a:t>
            </a:r>
            <a:r>
              <a:rPr lang="es-ES" sz="4000" dirty="0">
                <a:latin typeface="Arial Narrow" panose="020B0606020202030204" pitchFamily="34" charset="0"/>
                <a:cs typeface="Arial" panose="020B0604020202020204" pitchFamily="34" charset="0"/>
              </a:rPr>
              <a:t>CIENCIAS NATURALES E INGENIERIAS (FCNI)</a:t>
            </a:r>
          </a:p>
          <a:p>
            <a:r>
              <a:rPr lang="es-ES" sz="4000" b="1" dirty="0">
                <a:latin typeface="Arial Narrow" panose="020B0606020202030204" pitchFamily="34" charset="0"/>
                <a:cs typeface="Arial" panose="020B0604020202020204" pitchFamily="34" charset="0"/>
              </a:rPr>
              <a:t>PROGRAMA: </a:t>
            </a:r>
            <a:r>
              <a:rPr lang="es-ES" sz="4000" dirty="0" smtClean="0">
                <a:latin typeface="Arial Narrow" panose="020B0606020202030204" pitchFamily="34" charset="0"/>
                <a:cs typeface="Arial" panose="020B0604020202020204" pitchFamily="34" charset="0"/>
              </a:rPr>
              <a:t>INGENIERÍA DE SISTEMAS</a:t>
            </a:r>
            <a:endParaRPr lang="es-ES" sz="4000" dirty="0">
              <a:latin typeface="Arial Narrow" panose="020B0606020202030204" pitchFamily="34" charset="0"/>
              <a:cs typeface="Arial" panose="020B0604020202020204" pitchFamily="34" charset="0"/>
            </a:endParaRPr>
          </a:p>
          <a:p>
            <a:r>
              <a:rPr lang="es-ES" sz="4000" b="1" dirty="0" smtClean="0">
                <a:latin typeface="Arial Narrow" panose="020B0606020202030204" pitchFamily="34" charset="0"/>
                <a:cs typeface="Arial" panose="020B0604020202020204" pitchFamily="34" charset="0"/>
              </a:rPr>
              <a:t>SEDE-REGIONAL</a:t>
            </a:r>
            <a:r>
              <a:rPr lang="es-ES" sz="4000" b="1" dirty="0">
                <a:latin typeface="Arial Narrow" panose="020B0606020202030204" pitchFamily="34" charset="0"/>
                <a:cs typeface="Arial" panose="020B0604020202020204" pitchFamily="34" charset="0"/>
              </a:rPr>
              <a:t>: </a:t>
            </a:r>
            <a:r>
              <a:rPr lang="es-ES" sz="4000" dirty="0">
                <a:latin typeface="Arial Narrow" panose="020B0606020202030204" pitchFamily="34" charset="0"/>
                <a:cs typeface="Arial" panose="020B0604020202020204" pitchFamily="34" charset="0"/>
              </a:rPr>
              <a:t>SEDE</a:t>
            </a:r>
            <a:r>
              <a:rPr lang="es-ES" sz="4000" b="1" dirty="0">
                <a:latin typeface="Arial Narrow" panose="020B0606020202030204" pitchFamily="34" charset="0"/>
                <a:cs typeface="Arial" panose="020B0604020202020204" pitchFamily="34" charset="0"/>
              </a:rPr>
              <a:t> </a:t>
            </a:r>
            <a:r>
              <a:rPr lang="es-ES" sz="4000" dirty="0">
                <a:latin typeface="Arial Narrow" panose="020B0606020202030204" pitchFamily="34" charset="0"/>
                <a:cs typeface="Arial" panose="020B0604020202020204" pitchFamily="34" charset="0"/>
              </a:rPr>
              <a:t>PRINCIPAL – BUCARAMANGA, SANTANDER COLOMBIA</a:t>
            </a:r>
          </a:p>
        </p:txBody>
      </p:sp>
      <p:sp>
        <p:nvSpPr>
          <p:cNvPr id="42" name="Rectángulo 41"/>
          <p:cNvSpPr/>
          <p:nvPr/>
        </p:nvSpPr>
        <p:spPr>
          <a:xfrm>
            <a:off x="2769459" y="12854380"/>
            <a:ext cx="27591886" cy="7928745"/>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43" name="Rectángulo 42"/>
          <p:cNvSpPr/>
          <p:nvPr/>
        </p:nvSpPr>
        <p:spPr>
          <a:xfrm>
            <a:off x="1150387" y="5955497"/>
            <a:ext cx="14929446" cy="5880722"/>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49" name="CuadroTexto 48"/>
          <p:cNvSpPr txBox="1"/>
          <p:nvPr/>
        </p:nvSpPr>
        <p:spPr>
          <a:xfrm>
            <a:off x="8723295" y="34590966"/>
            <a:ext cx="15388592" cy="738664"/>
          </a:xfrm>
          <a:prstGeom prst="rect">
            <a:avLst/>
          </a:prstGeom>
          <a:noFill/>
        </p:spPr>
        <p:txBody>
          <a:bodyPr wrap="square" rtlCol="0">
            <a:spAutoFit/>
          </a:bodyPr>
          <a:lstStyle/>
          <a:p>
            <a:pPr algn="ctr"/>
            <a:r>
              <a:rPr lang="es-ES_tradnl" sz="4200" b="1" dirty="0">
                <a:solidFill>
                  <a:srgbClr val="0D0C0C"/>
                </a:solidFill>
                <a:latin typeface="Arial Narrow" panose="020B0606020202030204" pitchFamily="34" charset="0"/>
                <a:cs typeface="Arial" panose="020B0604020202020204" pitchFamily="34" charset="0"/>
              </a:rPr>
              <a:t>CONCLUSIONES</a:t>
            </a:r>
            <a:endParaRPr lang="es-CO" sz="4200" b="1" dirty="0">
              <a:solidFill>
                <a:srgbClr val="0D0C0C"/>
              </a:solidFill>
              <a:latin typeface="Arial Narrow" panose="020B0606020202030204" pitchFamily="34" charset="0"/>
              <a:cs typeface="Arial" panose="020B0604020202020204" pitchFamily="34" charset="0"/>
            </a:endParaRPr>
          </a:p>
        </p:txBody>
      </p:sp>
      <p:sp>
        <p:nvSpPr>
          <p:cNvPr id="24" name="CuadroTexto 23">
            <a:extLst>
              <a:ext uri="{FF2B5EF4-FFF2-40B4-BE49-F238E27FC236}">
                <a16:creationId xmlns:a16="http://schemas.microsoft.com/office/drawing/2014/main" id="{94AC84B9-A920-47B4-B995-32E0E367FC43}"/>
              </a:ext>
            </a:extLst>
          </p:cNvPr>
          <p:cNvSpPr txBox="1"/>
          <p:nvPr/>
        </p:nvSpPr>
        <p:spPr>
          <a:xfrm>
            <a:off x="16411057" y="4464781"/>
            <a:ext cx="15428309" cy="738664"/>
          </a:xfrm>
          <a:prstGeom prst="rect">
            <a:avLst/>
          </a:prstGeom>
          <a:noFill/>
        </p:spPr>
        <p:txBody>
          <a:bodyPr wrap="square" rtlCol="0" anchor="t">
            <a:spAutoFit/>
          </a:bodyPr>
          <a:lstStyle/>
          <a:p>
            <a:r>
              <a:rPr lang="es-ES" sz="4200" b="1" dirty="0">
                <a:latin typeface="Arial Narrow" panose="020B0606020202030204" pitchFamily="34" charset="0"/>
                <a:cs typeface="Arial" panose="020B0604020202020204" pitchFamily="34" charset="0"/>
              </a:rPr>
              <a:t>OBJETIVOS </a:t>
            </a:r>
          </a:p>
        </p:txBody>
      </p:sp>
      <p:sp>
        <p:nvSpPr>
          <p:cNvPr id="27" name="CuadroTexto 26">
            <a:extLst>
              <a:ext uri="{FF2B5EF4-FFF2-40B4-BE49-F238E27FC236}">
                <a16:creationId xmlns:a16="http://schemas.microsoft.com/office/drawing/2014/main" id="{564B2584-5B70-4B1D-99EE-E9E87B448369}"/>
              </a:ext>
            </a:extLst>
          </p:cNvPr>
          <p:cNvSpPr txBox="1"/>
          <p:nvPr/>
        </p:nvSpPr>
        <p:spPr>
          <a:xfrm>
            <a:off x="15121577" y="20890387"/>
            <a:ext cx="14219739" cy="738664"/>
          </a:xfrm>
          <a:prstGeom prst="rect">
            <a:avLst/>
          </a:prstGeom>
          <a:noFill/>
        </p:spPr>
        <p:txBody>
          <a:bodyPr wrap="square" rtlCol="0" anchor="t">
            <a:spAutoFit/>
          </a:bodyPr>
          <a:lstStyle/>
          <a:p>
            <a:r>
              <a:rPr lang="es-ES" sz="4200" b="1" dirty="0">
                <a:latin typeface="Arial Narrow" panose="020B0606020202030204" pitchFamily="34" charset="0"/>
                <a:cs typeface="Arial" panose="020B0604020202020204" pitchFamily="34" charset="0"/>
              </a:rPr>
              <a:t>METODOLOGIA</a:t>
            </a:r>
            <a:r>
              <a:rPr lang="es-ES" sz="4200" b="1" dirty="0">
                <a:latin typeface="Arial Narrow" panose="020B0606020202030204" pitchFamily="34" charset="0"/>
              </a:rPr>
              <a:t> </a:t>
            </a:r>
            <a:endParaRPr lang="es-ES" sz="4200" b="1" dirty="0">
              <a:latin typeface="Arial Narrow" panose="020B0606020202030204" pitchFamily="34" charset="0"/>
              <a:cs typeface="Calibri"/>
            </a:endParaRPr>
          </a:p>
        </p:txBody>
      </p:sp>
      <p:sp>
        <p:nvSpPr>
          <p:cNvPr id="28" name="Rectángulo 27">
            <a:extLst>
              <a:ext uri="{FF2B5EF4-FFF2-40B4-BE49-F238E27FC236}">
                <a16:creationId xmlns:a16="http://schemas.microsoft.com/office/drawing/2014/main" id="{4A5559C8-B18E-4019-BC9E-C69E42085B68}"/>
              </a:ext>
            </a:extLst>
          </p:cNvPr>
          <p:cNvSpPr/>
          <p:nvPr/>
        </p:nvSpPr>
        <p:spPr>
          <a:xfrm>
            <a:off x="5594953" y="21861477"/>
            <a:ext cx="22512612" cy="1889673"/>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31" name="Rectángulo 30">
            <a:extLst>
              <a:ext uri="{FF2B5EF4-FFF2-40B4-BE49-F238E27FC236}">
                <a16:creationId xmlns:a16="http://schemas.microsoft.com/office/drawing/2014/main" id="{6FB94A17-8DDD-43C9-A47A-FE53E703A503}"/>
              </a:ext>
            </a:extLst>
          </p:cNvPr>
          <p:cNvSpPr/>
          <p:nvPr/>
        </p:nvSpPr>
        <p:spPr>
          <a:xfrm>
            <a:off x="1309807" y="35616840"/>
            <a:ext cx="30169572" cy="4995676"/>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33" name="object 12">
            <a:extLst>
              <a:ext uri="{FF2B5EF4-FFF2-40B4-BE49-F238E27FC236}">
                <a16:creationId xmlns:a16="http://schemas.microsoft.com/office/drawing/2014/main" id="{B2BE9941-B3E8-424C-91AB-56ED988177B1}"/>
              </a:ext>
            </a:extLst>
          </p:cNvPr>
          <p:cNvSpPr txBox="1"/>
          <p:nvPr/>
        </p:nvSpPr>
        <p:spPr>
          <a:xfrm>
            <a:off x="19731789" y="41115872"/>
            <a:ext cx="11563923" cy="859403"/>
          </a:xfrm>
          <a:prstGeom prst="rect">
            <a:avLst/>
          </a:prstGeom>
        </p:spPr>
        <p:txBody>
          <a:bodyPr vert="horz" wrap="square" lIns="0" tIns="0" rIns="0" bIns="0" rtlCol="0">
            <a:noAutofit/>
          </a:bodyPr>
          <a:lstStyle/>
          <a:p>
            <a:pPr marL="12700">
              <a:lnSpc>
                <a:spcPct val="100000"/>
              </a:lnSpc>
            </a:pPr>
            <a:endParaRPr sz="3500" dirty="0">
              <a:latin typeface="Arial Narrow" panose="020B0606020202030204" pitchFamily="34" charset="0"/>
              <a:cs typeface="Arial"/>
            </a:endParaRPr>
          </a:p>
        </p:txBody>
      </p:sp>
      <p:sp>
        <p:nvSpPr>
          <p:cNvPr id="37" name="CuadroTexto 36">
            <a:extLst>
              <a:ext uri="{FF2B5EF4-FFF2-40B4-BE49-F238E27FC236}">
                <a16:creationId xmlns:a16="http://schemas.microsoft.com/office/drawing/2014/main" id="{A1A5826E-8F75-4E1D-90C7-88569076DE23}"/>
              </a:ext>
            </a:extLst>
          </p:cNvPr>
          <p:cNvSpPr txBox="1"/>
          <p:nvPr/>
        </p:nvSpPr>
        <p:spPr>
          <a:xfrm>
            <a:off x="16635109" y="5637621"/>
            <a:ext cx="15024264" cy="5786199"/>
          </a:xfrm>
          <a:prstGeom prst="rect">
            <a:avLst/>
          </a:prstGeom>
          <a:noFill/>
        </p:spPr>
        <p:txBody>
          <a:bodyPr wrap="square" rtlCol="0">
            <a:spAutoFit/>
          </a:bodyPr>
          <a:lstStyle/>
          <a:p>
            <a:pPr algn="just"/>
            <a:r>
              <a:rPr lang="es-CO" sz="3700" b="1" dirty="0">
                <a:latin typeface="Arial Narrow" panose="020B0606020202030204" pitchFamily="34" charset="0"/>
                <a:cs typeface="Arial" panose="020B0604020202020204" pitchFamily="34" charset="0"/>
              </a:rPr>
              <a:t>GENERAL: </a:t>
            </a:r>
            <a:endParaRPr lang="es-CO" sz="3700" b="1" dirty="0" smtClean="0">
              <a:latin typeface="Arial Narrow" panose="020B0606020202030204" pitchFamily="34" charset="0"/>
              <a:cs typeface="Arial" panose="020B0604020202020204" pitchFamily="34" charset="0"/>
            </a:endParaRPr>
          </a:p>
          <a:p>
            <a:pPr algn="just"/>
            <a:endParaRPr lang="es-CO" sz="3700" b="1" dirty="0">
              <a:latin typeface="Arial Narrow" panose="020B0606020202030204" pitchFamily="34" charset="0"/>
              <a:cs typeface="Arial" panose="020B0604020202020204" pitchFamily="34" charset="0"/>
            </a:endParaRPr>
          </a:p>
          <a:p>
            <a:pPr algn="just"/>
            <a:r>
              <a:rPr lang="es-MX" sz="3700" dirty="0" smtClean="0">
                <a:latin typeface="Arial Narrow" panose="020B0606020202030204" pitchFamily="34" charset="0"/>
                <a:cs typeface="Arial" panose="020B0604020202020204" pitchFamily="34" charset="0"/>
              </a:rPr>
              <a:t>Implementar un aplicativo web el cual contenga las funcionalidades de un CRUD con API REST y su respectivo </a:t>
            </a:r>
            <a:r>
              <a:rPr lang="es-MX" sz="3700" dirty="0" err="1" smtClean="0">
                <a:latin typeface="Arial Narrow" panose="020B0606020202030204" pitchFamily="34" charset="0"/>
                <a:cs typeface="Arial" panose="020B0604020202020204" pitchFamily="34" charset="0"/>
              </a:rPr>
              <a:t>Microservicio</a:t>
            </a:r>
            <a:endParaRPr lang="es-CO" sz="3700" dirty="0">
              <a:latin typeface="Arial Narrow" panose="020B0606020202030204" pitchFamily="34" charset="0"/>
              <a:cs typeface="Arial" panose="020B0604020202020204" pitchFamily="34" charset="0"/>
            </a:endParaRPr>
          </a:p>
          <a:p>
            <a:pPr algn="just"/>
            <a:endParaRPr lang="es-CO" sz="3700" b="1" dirty="0">
              <a:latin typeface="Arial Narrow" panose="020B0606020202030204" pitchFamily="34" charset="0"/>
              <a:cs typeface="Arial" panose="020B0604020202020204" pitchFamily="34" charset="0"/>
            </a:endParaRPr>
          </a:p>
          <a:p>
            <a:pPr algn="just"/>
            <a:r>
              <a:rPr lang="es-CO" sz="3700" b="1" dirty="0">
                <a:latin typeface="Arial Narrow" panose="020B0606020202030204" pitchFamily="34" charset="0"/>
                <a:cs typeface="Arial" panose="020B0604020202020204" pitchFamily="34" charset="0"/>
              </a:rPr>
              <a:t>ESPECÍFICOS</a:t>
            </a:r>
            <a:r>
              <a:rPr lang="es-CO" sz="3700" b="1" dirty="0" smtClean="0">
                <a:latin typeface="Arial Narrow" panose="020B0606020202030204" pitchFamily="34" charset="0"/>
                <a:cs typeface="Arial" panose="020B0604020202020204" pitchFamily="34" charset="0"/>
              </a:rPr>
              <a:t>:</a:t>
            </a:r>
          </a:p>
          <a:p>
            <a:pPr algn="just"/>
            <a:endParaRPr lang="es-CO" sz="3700" b="1" dirty="0">
              <a:latin typeface="Arial Narrow" panose="020B0606020202030204" pitchFamily="34" charset="0"/>
              <a:cs typeface="Arial" panose="020B0604020202020204" pitchFamily="34" charset="0"/>
            </a:endParaRPr>
          </a:p>
          <a:p>
            <a:pPr marL="457200" indent="-457200" algn="just">
              <a:buFont typeface="Arial" panose="020B0604020202020204" pitchFamily="34" charset="0"/>
              <a:buChar char="•"/>
            </a:pPr>
            <a:r>
              <a:rPr lang="es-ES" sz="3700" dirty="0" smtClean="0">
                <a:latin typeface="Arial Narrow" panose="020B0606020202030204" pitchFamily="34" charset="0"/>
              </a:rPr>
              <a:t>Diseñar la base de datos, la cual me permita llevar a cabo la creación del API REST</a:t>
            </a:r>
          </a:p>
          <a:p>
            <a:pPr marL="457200" indent="-457200" algn="just">
              <a:buFont typeface="Arial" panose="020B0604020202020204" pitchFamily="34" charset="0"/>
              <a:buChar char="•"/>
            </a:pPr>
            <a:endParaRPr lang="es-ES" sz="3700" dirty="0" smtClean="0">
              <a:latin typeface="Arial Narrow" panose="020B0606020202030204" pitchFamily="34" charset="0"/>
            </a:endParaRPr>
          </a:p>
          <a:p>
            <a:pPr marL="457200" indent="-457200" algn="just">
              <a:buFont typeface="Arial" panose="020B0604020202020204" pitchFamily="34" charset="0"/>
              <a:buChar char="•"/>
            </a:pPr>
            <a:r>
              <a:rPr lang="es-ES" sz="3700" dirty="0" smtClean="0">
                <a:latin typeface="Arial Narrow" panose="020B0606020202030204" pitchFamily="34" charset="0"/>
              </a:rPr>
              <a:t>Realizar el análisis de los requerimientos funcionales para realizar el aplicativo web.</a:t>
            </a:r>
            <a:endParaRPr lang="es-ES" sz="3700" dirty="0">
              <a:latin typeface="Arial Narrow" panose="020B0606020202030204" pitchFamily="34" charset="0"/>
            </a:endParaRPr>
          </a:p>
        </p:txBody>
      </p:sp>
      <p:sp>
        <p:nvSpPr>
          <p:cNvPr id="41" name="CuadroTexto 40">
            <a:extLst>
              <a:ext uri="{FF2B5EF4-FFF2-40B4-BE49-F238E27FC236}">
                <a16:creationId xmlns:a16="http://schemas.microsoft.com/office/drawing/2014/main" id="{C33F7CB2-E4A1-4956-B2E1-345974EE9648}"/>
              </a:ext>
            </a:extLst>
          </p:cNvPr>
          <p:cNvSpPr txBox="1"/>
          <p:nvPr/>
        </p:nvSpPr>
        <p:spPr>
          <a:xfrm>
            <a:off x="1309807" y="35850856"/>
            <a:ext cx="29985905" cy="4647426"/>
          </a:xfrm>
          <a:prstGeom prst="rect">
            <a:avLst/>
          </a:prstGeom>
          <a:noFill/>
        </p:spPr>
        <p:txBody>
          <a:bodyPr wrap="square" rtlCol="0">
            <a:spAutoFit/>
          </a:bodyPr>
          <a:lstStyle/>
          <a:p>
            <a:pPr marL="720000" indent="-457200" algn="just">
              <a:buFont typeface="Arial" panose="020B0604020202020204" pitchFamily="34" charset="0"/>
              <a:buChar char="•"/>
            </a:pPr>
            <a:r>
              <a:rPr lang="es-CO" sz="3700" b="1" dirty="0">
                <a:latin typeface="Arial Narrow" panose="020B0606020202030204" pitchFamily="34" charset="0"/>
              </a:rPr>
              <a:t>Por su escalabilidad</a:t>
            </a:r>
            <a:r>
              <a:rPr lang="es-CO" sz="3700" dirty="0">
                <a:latin typeface="Arial Narrow" panose="020B0606020202030204" pitchFamily="34" charset="0"/>
              </a:rPr>
              <a:t>. Este protocolo destaca por su escalabilidad. Gracias a la separación entre el cliente y el servidor, el producto se puede escalar con un equipo de desarrollo sin que ello represente muchas </a:t>
            </a:r>
            <a:r>
              <a:rPr lang="es-CO" sz="3700" dirty="0" smtClean="0">
                <a:latin typeface="Arial Narrow" panose="020B0606020202030204" pitchFamily="34" charset="0"/>
              </a:rPr>
              <a:t>dificultades</a:t>
            </a:r>
          </a:p>
          <a:p>
            <a:pPr marL="720000" indent="-457200" algn="just">
              <a:buFont typeface="Arial" panose="020B0604020202020204" pitchFamily="34" charset="0"/>
              <a:buChar char="•"/>
            </a:pPr>
            <a:r>
              <a:rPr lang="es-CO" sz="3700" b="1" dirty="0">
                <a:latin typeface="Arial Narrow" panose="020B0606020202030204" pitchFamily="34" charset="0"/>
              </a:rPr>
              <a:t>Por su flexibilidad y portabilidad. </a:t>
            </a:r>
            <a:r>
              <a:rPr lang="es-CO" sz="3700" dirty="0">
                <a:latin typeface="Arial Narrow" panose="020B0606020202030204" pitchFamily="34" charset="0"/>
              </a:rPr>
              <a:t>Con el requisito imprescindible de que los datos de cada una de las peticiones sean enviados de forma correcta, es posible realizar una migración de un servidor a otro o practicar cambios en la base de datos en todo momento. De esta forma el </a:t>
            </a:r>
            <a:r>
              <a:rPr lang="es-CO" sz="3700" dirty="0" err="1">
                <a:latin typeface="Arial Narrow" panose="020B0606020202030204" pitchFamily="34" charset="0"/>
              </a:rPr>
              <a:t>front</a:t>
            </a:r>
            <a:r>
              <a:rPr lang="es-CO" sz="3700" dirty="0">
                <a:latin typeface="Arial Narrow" panose="020B0606020202030204" pitchFamily="34" charset="0"/>
              </a:rPr>
              <a:t> y el back se pueden alojar en servidores diferentes, lo que supone una enorme ventaja de manejo.</a:t>
            </a:r>
            <a:endParaRPr lang="en-US" sz="3700" dirty="0">
              <a:latin typeface="Arial Narrow" panose="020B0606020202030204" pitchFamily="34" charset="0"/>
            </a:endParaRPr>
          </a:p>
          <a:p>
            <a:pPr marL="720000" indent="-457200" algn="just">
              <a:buFont typeface="Arial" panose="020B0604020202020204" pitchFamily="34" charset="0"/>
              <a:buChar char="•"/>
            </a:pPr>
            <a:r>
              <a:rPr lang="es-CO" sz="3700" b="1" dirty="0">
                <a:latin typeface="Arial Narrow" panose="020B0606020202030204" pitchFamily="34" charset="0"/>
              </a:rPr>
              <a:t>Por su independencia. </a:t>
            </a:r>
            <a:r>
              <a:rPr lang="es-CO" sz="3700" dirty="0">
                <a:latin typeface="Arial Narrow" panose="020B0606020202030204" pitchFamily="34" charset="0"/>
              </a:rPr>
              <a:t>Debido a la separación entre el cliente y el servidor, el protocolo facilita que los desarrollos de las diferentes partes de un proyecto se puedan dar de manera independiente. Además de ello, la API REST se adapta en todo momento al tipo de sintaxis o plataformas de trabajo. Esto brinda la oportunidad de probar varios entornos dentro del desarrollo</a:t>
            </a:r>
            <a:r>
              <a:rPr lang="es-CO" sz="3700" dirty="0" smtClean="0">
                <a:latin typeface="Arial Narrow" panose="020B0606020202030204" pitchFamily="34" charset="0"/>
              </a:rPr>
              <a:t>.</a:t>
            </a:r>
            <a:endParaRPr lang="en-US" sz="3700" dirty="0">
              <a:latin typeface="Arial Narrow" panose="020B0606020202030204" pitchFamily="34" charset="0"/>
            </a:endParaRPr>
          </a:p>
        </p:txBody>
      </p:sp>
      <p:sp>
        <p:nvSpPr>
          <p:cNvPr id="81" name="Rectángulo 80">
            <a:extLst>
              <a:ext uri="{FF2B5EF4-FFF2-40B4-BE49-F238E27FC236}">
                <a16:creationId xmlns:a16="http://schemas.microsoft.com/office/drawing/2014/main" id="{147C3B1E-D37C-4448-9559-D4E0FB343219}"/>
              </a:ext>
            </a:extLst>
          </p:cNvPr>
          <p:cNvSpPr/>
          <p:nvPr/>
        </p:nvSpPr>
        <p:spPr>
          <a:xfrm>
            <a:off x="1130815" y="25085261"/>
            <a:ext cx="30343887" cy="9170349"/>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Arial Narrow" panose="020B0606020202030204" pitchFamily="34" charset="0"/>
            </a:endParaRPr>
          </a:p>
        </p:txBody>
      </p:sp>
      <p:sp>
        <p:nvSpPr>
          <p:cNvPr id="82" name="CuadroTexto 81">
            <a:extLst>
              <a:ext uri="{FF2B5EF4-FFF2-40B4-BE49-F238E27FC236}">
                <a16:creationId xmlns:a16="http://schemas.microsoft.com/office/drawing/2014/main" id="{2092D209-283A-4284-9098-9220763F6962}"/>
              </a:ext>
            </a:extLst>
          </p:cNvPr>
          <p:cNvSpPr txBox="1"/>
          <p:nvPr/>
        </p:nvSpPr>
        <p:spPr>
          <a:xfrm>
            <a:off x="15274448" y="24065588"/>
            <a:ext cx="15374400" cy="738664"/>
          </a:xfrm>
          <a:prstGeom prst="rect">
            <a:avLst/>
          </a:prstGeom>
          <a:noFill/>
        </p:spPr>
        <p:txBody>
          <a:bodyPr wrap="square" rtlCol="0" anchor="t">
            <a:spAutoFit/>
          </a:bodyPr>
          <a:lstStyle/>
          <a:p>
            <a:r>
              <a:rPr lang="es-ES" sz="4200" b="1" dirty="0">
                <a:latin typeface="Arial Narrow" panose="020B0606020202030204" pitchFamily="34" charset="0"/>
                <a:cs typeface="Arial" panose="020B0604020202020204" pitchFamily="34" charset="0"/>
              </a:rPr>
              <a:t>RESULTADOS</a:t>
            </a:r>
          </a:p>
        </p:txBody>
      </p:sp>
      <p:sp>
        <p:nvSpPr>
          <p:cNvPr id="130" name="CuadroTexto 129">
            <a:extLst>
              <a:ext uri="{FF2B5EF4-FFF2-40B4-BE49-F238E27FC236}">
                <a16:creationId xmlns:a16="http://schemas.microsoft.com/office/drawing/2014/main" id="{6B74D957-7D34-4721-B80B-02795ABC212F}"/>
              </a:ext>
            </a:extLst>
          </p:cNvPr>
          <p:cNvSpPr txBox="1"/>
          <p:nvPr/>
        </p:nvSpPr>
        <p:spPr>
          <a:xfrm>
            <a:off x="8778253" y="25341227"/>
            <a:ext cx="26897031" cy="1323439"/>
          </a:xfrm>
          <a:prstGeom prst="rect">
            <a:avLst/>
          </a:prstGeom>
          <a:noFill/>
        </p:spPr>
        <p:txBody>
          <a:bodyPr wrap="square" rtlCol="0">
            <a:spAutoFit/>
          </a:bodyPr>
          <a:lstStyle/>
          <a:p>
            <a:pPr marL="571500" indent="-571500" algn="just">
              <a:buFont typeface="Arial" panose="020B0604020202020204" pitchFamily="34" charset="0"/>
              <a:buChar char="•"/>
            </a:pPr>
            <a:r>
              <a:rPr lang="es-CO" sz="4000" dirty="0" smtClean="0">
                <a:latin typeface="Arial Narrow" panose="020B0606020202030204" pitchFamily="34" charset="0"/>
                <a:cs typeface="Arial" panose="020B0604020202020204" pitchFamily="34" charset="0"/>
              </a:rPr>
              <a:t>El aplicativo cuenta con el CRUD con API REST y su respectivo </a:t>
            </a:r>
            <a:r>
              <a:rPr lang="es-CO" sz="4000" dirty="0" err="1" smtClean="0">
                <a:latin typeface="Arial Narrow" panose="020B0606020202030204" pitchFamily="34" charset="0"/>
                <a:cs typeface="Arial" panose="020B0604020202020204" pitchFamily="34" charset="0"/>
              </a:rPr>
              <a:t>microservicio</a:t>
            </a:r>
            <a:r>
              <a:rPr lang="es-CO" sz="4000" dirty="0" smtClean="0">
                <a:latin typeface="Arial Narrow" panose="020B0606020202030204" pitchFamily="34" charset="0"/>
                <a:cs typeface="Arial" panose="020B0604020202020204" pitchFamily="34" charset="0"/>
              </a:rPr>
              <a:t>.</a:t>
            </a:r>
          </a:p>
          <a:p>
            <a:pPr marL="571500" indent="-571500" algn="just">
              <a:buFont typeface="Arial" panose="020B0604020202020204" pitchFamily="34" charset="0"/>
              <a:buChar char="•"/>
            </a:pPr>
            <a:r>
              <a:rPr lang="es-CO" sz="4000" dirty="0" smtClean="0">
                <a:latin typeface="Arial Narrow" panose="020B0606020202030204" pitchFamily="34" charset="0"/>
                <a:cs typeface="Arial" panose="020B0604020202020204" pitchFamily="34" charset="0"/>
              </a:rPr>
              <a:t>Cuenta con 6 servidores, en el caso de que alguno falle no se caiga el servicio</a:t>
            </a:r>
            <a:r>
              <a:rPr lang="es-CO" sz="3600" dirty="0" smtClean="0">
                <a:latin typeface="Arial Narrow" panose="020B0606020202030204" pitchFamily="34" charset="0"/>
                <a:cs typeface="Arial" panose="020B0604020202020204" pitchFamily="34" charset="0"/>
              </a:rPr>
              <a:t>.</a:t>
            </a:r>
            <a:endParaRPr lang="es-CO" sz="3600" dirty="0">
              <a:latin typeface="Arial Narrow" panose="020B0606020202030204" pitchFamily="34" charset="0"/>
              <a:cs typeface="Arial" panose="020B0604020202020204" pitchFamily="34" charset="0"/>
            </a:endParaRPr>
          </a:p>
        </p:txBody>
      </p:sp>
      <p:sp>
        <p:nvSpPr>
          <p:cNvPr id="102" name="Rectángulo 101">
            <a:extLst>
              <a:ext uri="{FF2B5EF4-FFF2-40B4-BE49-F238E27FC236}">
                <a16:creationId xmlns:a16="http://schemas.microsoft.com/office/drawing/2014/main" id="{117B1509-B9AE-4845-9475-604E6E3A5044}"/>
              </a:ext>
            </a:extLst>
          </p:cNvPr>
          <p:cNvSpPr/>
          <p:nvPr/>
        </p:nvSpPr>
        <p:spPr>
          <a:xfrm>
            <a:off x="9536639" y="1884289"/>
            <a:ext cx="16943921" cy="15979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3600" dirty="0">
              <a:latin typeface="Arial Narrow" panose="020B0606020202030204" pitchFamily="34" charset="0"/>
              <a:cs typeface="Arial" panose="020B0604020202020204" pitchFamily="34" charset="0"/>
            </a:endParaRPr>
          </a:p>
          <a:p>
            <a:pPr algn="ctr"/>
            <a:endParaRPr lang="es-MX" sz="3600" dirty="0">
              <a:latin typeface="Arial Narrow" panose="020B0606020202030204" pitchFamily="34" charset="0"/>
              <a:cs typeface="Arial" panose="020B0604020202020204" pitchFamily="34" charset="0"/>
            </a:endParaRPr>
          </a:p>
          <a:p>
            <a:pPr algn="ctr"/>
            <a:endParaRPr lang="es-MX" sz="3600" dirty="0">
              <a:latin typeface="Arial Narrow" panose="020B0606020202030204" pitchFamily="34" charset="0"/>
              <a:cs typeface="Arial" panose="020B0604020202020204" pitchFamily="34" charset="0"/>
            </a:endParaRPr>
          </a:p>
          <a:p>
            <a:pPr algn="ctr"/>
            <a:endParaRPr lang="es-MX" sz="3600" dirty="0">
              <a:latin typeface="Arial Narrow" panose="020B0606020202030204" pitchFamily="34" charset="0"/>
              <a:cs typeface="Arial" panose="020B0604020202020204" pitchFamily="34" charset="0"/>
            </a:endParaRPr>
          </a:p>
          <a:p>
            <a:pPr algn="ctr"/>
            <a:r>
              <a:rPr lang="es-MX" sz="6000" b="1" dirty="0" smtClean="0">
                <a:latin typeface="Arial Narrow" panose="020B0606020202030204" pitchFamily="34" charset="0"/>
                <a:cs typeface="Arial" panose="020B0604020202020204" pitchFamily="34" charset="0"/>
              </a:rPr>
              <a:t>MARCOS DE TRABAJO 2022</a:t>
            </a:r>
            <a:endParaRPr lang="es-MX" sz="6000" b="1" dirty="0">
              <a:latin typeface="Arial Narrow" panose="020B0606020202030204" pitchFamily="34" charset="0"/>
              <a:cs typeface="Arial" panose="020B0604020202020204" pitchFamily="34" charset="0"/>
            </a:endParaRPr>
          </a:p>
          <a:p>
            <a:pPr algn="ctr"/>
            <a:endParaRPr lang="es-CO" sz="6000" b="1" dirty="0">
              <a:latin typeface="Arial Narrow" panose="020B0606020202030204" pitchFamily="34" charset="0"/>
              <a:cs typeface="Arial" panose="020B0604020202020204" pitchFamily="34" charset="0"/>
            </a:endParaRPr>
          </a:p>
        </p:txBody>
      </p:sp>
      <p:sp>
        <p:nvSpPr>
          <p:cNvPr id="36" name="CuadroTexto 35">
            <a:extLst>
              <a:ext uri="{FF2B5EF4-FFF2-40B4-BE49-F238E27FC236}">
                <a16:creationId xmlns:a16="http://schemas.microsoft.com/office/drawing/2014/main" id="{9787874B-626D-3F2F-6F19-AEB0FBFE3826}"/>
              </a:ext>
            </a:extLst>
          </p:cNvPr>
          <p:cNvSpPr txBox="1"/>
          <p:nvPr/>
        </p:nvSpPr>
        <p:spPr>
          <a:xfrm>
            <a:off x="3168936" y="13197449"/>
            <a:ext cx="26792933" cy="8032968"/>
          </a:xfrm>
          <a:prstGeom prst="rect">
            <a:avLst/>
          </a:prstGeom>
          <a:noFill/>
        </p:spPr>
        <p:txBody>
          <a:bodyPr wrap="square" rtlCol="0">
            <a:spAutoFit/>
          </a:bodyPr>
          <a:lstStyle/>
          <a:p>
            <a:pPr algn="just"/>
            <a:r>
              <a:rPr lang="es-CO" sz="4000" dirty="0">
                <a:latin typeface="Arial Narrow" panose="020B0606020202030204" pitchFamily="34" charset="0"/>
              </a:rPr>
              <a:t>Los </a:t>
            </a:r>
            <a:r>
              <a:rPr lang="es-CO" sz="4000" dirty="0" err="1">
                <a:latin typeface="Arial Narrow" panose="020B0606020202030204" pitchFamily="34" charset="0"/>
              </a:rPr>
              <a:t>microservicios</a:t>
            </a:r>
            <a:r>
              <a:rPr lang="es-CO" sz="4000" dirty="0">
                <a:latin typeface="Arial Narrow" panose="020B0606020202030204" pitchFamily="34" charset="0"/>
              </a:rPr>
              <a:t> y las API se están haciendo famosos en todo el espacio de desarrollo de software con la creciente necesidad de producir aplicaciones escalables, seguras y flexibles en tiempos más rápidos. Las demandas de los clientes están cambiando rápidamente, y esperan soluciones de software que les faciliten la tarea y les proporcionen comodidad. Los enfoques tradicionales con arquitectura monolítica limitan a los desarrolladores a la hora de innovar. Debido a su rígida composición, hacer cambios en una aplicación puede ser difícil. Pero si quieres que tu aplicación se esfuerce, debes añadir nuevas y mejores características y funcionalidades para satisfacer las necesidades de los clientes. Aquí es donde la arquitectura de </a:t>
            </a:r>
            <a:r>
              <a:rPr lang="es-CO" sz="4000" dirty="0" err="1">
                <a:latin typeface="Arial Narrow" panose="020B0606020202030204" pitchFamily="34" charset="0"/>
              </a:rPr>
              <a:t>microservicios</a:t>
            </a:r>
            <a:r>
              <a:rPr lang="es-CO" sz="4000" dirty="0">
                <a:latin typeface="Arial Narrow" panose="020B0606020202030204" pitchFamily="34" charset="0"/>
              </a:rPr>
              <a:t> y las API pueden ayudar. Los </a:t>
            </a:r>
            <a:r>
              <a:rPr lang="es-CO" sz="4000" dirty="0" err="1">
                <a:latin typeface="Arial Narrow" panose="020B0606020202030204" pitchFamily="34" charset="0"/>
              </a:rPr>
              <a:t>microservicios</a:t>
            </a:r>
            <a:r>
              <a:rPr lang="es-CO" sz="4000" dirty="0">
                <a:latin typeface="Arial Narrow" panose="020B0606020202030204" pitchFamily="34" charset="0"/>
              </a:rPr>
              <a:t> son servicios más pequeños y débilmente acoplados que puedes desplegar de forma independiente. Aquí, los «servicios» se refieren a diferentes funciones de una aplicación. Así, en una arquitectura de </a:t>
            </a:r>
            <a:r>
              <a:rPr lang="es-CO" sz="4000" dirty="0" err="1">
                <a:latin typeface="Arial Narrow" panose="020B0606020202030204" pitchFamily="34" charset="0"/>
              </a:rPr>
              <a:t>microservicios</a:t>
            </a:r>
            <a:r>
              <a:rPr lang="es-CO" sz="4000" dirty="0">
                <a:latin typeface="Arial Narrow" panose="020B0606020202030204" pitchFamily="34" charset="0"/>
              </a:rPr>
              <a:t>, las funciones de una aplicación se dividen en muchos componentes más pequeños que sirven para fines específicos. Estos componentes o servicios son de grano fino y suelen tener pilas tecnológicas, métodos de gestión de datos y bases de datos independientes. Pueden comunicarse con otros servicios de la aplicación a través de API REST, </a:t>
            </a:r>
            <a:r>
              <a:rPr lang="es-CO" sz="4000" dirty="0" err="1">
                <a:latin typeface="Arial Narrow" panose="020B0606020202030204" pitchFamily="34" charset="0"/>
              </a:rPr>
              <a:t>brokers</a:t>
            </a:r>
            <a:r>
              <a:rPr lang="es-CO" sz="4000" dirty="0">
                <a:latin typeface="Arial Narrow" panose="020B0606020202030204" pitchFamily="34" charset="0"/>
              </a:rPr>
              <a:t> de mensajes y </a:t>
            </a:r>
            <a:r>
              <a:rPr lang="es-CO" sz="4000" dirty="0" err="1">
                <a:latin typeface="Arial Narrow" panose="020B0606020202030204" pitchFamily="34" charset="0"/>
              </a:rPr>
              <a:t>streaming</a:t>
            </a:r>
            <a:r>
              <a:rPr lang="es-CO" sz="4000" dirty="0" smtClean="0">
                <a:latin typeface="Arial Narrow" panose="020B0606020202030204" pitchFamily="34" charset="0"/>
              </a:rPr>
              <a:t>.</a:t>
            </a:r>
          </a:p>
          <a:p>
            <a:pPr algn="just"/>
            <a:r>
              <a:rPr lang="es-CO" sz="4000" dirty="0" smtClean="0">
                <a:latin typeface="Arial Narrow" panose="020B0606020202030204" pitchFamily="34" charset="0"/>
              </a:rPr>
              <a:t>Según lo anterior, se creo un CRUD con API REST y su respectivo </a:t>
            </a:r>
            <a:r>
              <a:rPr lang="es-CO" sz="4000" dirty="0" err="1" smtClean="0">
                <a:latin typeface="Arial Narrow" panose="020B0606020202030204" pitchFamily="34" charset="0"/>
              </a:rPr>
              <a:t>Microservicio</a:t>
            </a:r>
            <a:r>
              <a:rPr lang="es-CO" sz="4000" dirty="0" smtClean="0">
                <a:latin typeface="Arial Narrow" panose="020B0606020202030204" pitchFamily="34" charset="0"/>
              </a:rPr>
              <a:t>,  todo se desarrollo </a:t>
            </a:r>
            <a:r>
              <a:rPr lang="es-MX" sz="4000" dirty="0" smtClean="0">
                <a:latin typeface="Arial Narrow" panose="020B0606020202030204" pitchFamily="34" charset="0"/>
              </a:rPr>
              <a:t>con AWS, las pruebas se pueden hacer mediante POSTMAN o por WEB.</a:t>
            </a:r>
            <a:endParaRPr lang="en-US" sz="4000" dirty="0">
              <a:latin typeface="Arial Narrow" panose="020B0606020202030204" pitchFamily="34" charset="0"/>
            </a:endParaRPr>
          </a:p>
          <a:p>
            <a:pPr algn="just"/>
            <a:endParaRPr lang="es-CO" sz="3600" dirty="0">
              <a:latin typeface="Arial Narrow" panose="020B0606020202030204" pitchFamily="34" charset="0"/>
              <a:cs typeface="Arial" panose="020B0604020202020204" pitchFamily="34" charset="0"/>
            </a:endParaRPr>
          </a:p>
        </p:txBody>
      </p:sp>
      <p:sp>
        <p:nvSpPr>
          <p:cNvPr id="51" name="CuadroTexto 50">
            <a:extLst>
              <a:ext uri="{FF2B5EF4-FFF2-40B4-BE49-F238E27FC236}">
                <a16:creationId xmlns:a16="http://schemas.microsoft.com/office/drawing/2014/main" id="{2E79BC16-666A-F7FA-56B8-BC972290F7C6}"/>
              </a:ext>
            </a:extLst>
          </p:cNvPr>
          <p:cNvSpPr txBox="1"/>
          <p:nvPr/>
        </p:nvSpPr>
        <p:spPr>
          <a:xfrm>
            <a:off x="5982864" y="22154000"/>
            <a:ext cx="21736790" cy="1323439"/>
          </a:xfrm>
          <a:prstGeom prst="rect">
            <a:avLst/>
          </a:prstGeom>
          <a:noFill/>
        </p:spPr>
        <p:txBody>
          <a:bodyPr wrap="square" rtlCol="0">
            <a:spAutoFit/>
          </a:bodyPr>
          <a:lstStyle/>
          <a:p>
            <a:pPr algn="just"/>
            <a:r>
              <a:rPr lang="es-ES" sz="4000" dirty="0">
                <a:latin typeface="Arial Narrow" panose="020B0606020202030204" pitchFamily="34" charset="0"/>
                <a:cs typeface="Arial" panose="020B0604020202020204" pitchFamily="34" charset="0"/>
              </a:rPr>
              <a:t>Para este proyecto se </a:t>
            </a:r>
            <a:r>
              <a:rPr lang="es-ES" sz="4000" dirty="0" smtClean="0">
                <a:latin typeface="Arial Narrow" panose="020B0606020202030204" pitchFamily="34" charset="0"/>
                <a:cs typeface="Arial" panose="020B0604020202020204" pitchFamily="34" charset="0"/>
              </a:rPr>
              <a:t>utilizo metodología SCRUM, en la cual nos permitió repartirnos la cantidad de trabajo, a </a:t>
            </a:r>
            <a:r>
              <a:rPr lang="es-ES" sz="4000" dirty="0" err="1" smtClean="0">
                <a:latin typeface="Arial Narrow" panose="020B0606020202030204" pitchFamily="34" charset="0"/>
                <a:cs typeface="Arial" panose="020B0604020202020204" pitchFamily="34" charset="0"/>
              </a:rPr>
              <a:t>travez</a:t>
            </a:r>
            <a:r>
              <a:rPr lang="es-ES" sz="4000" dirty="0" smtClean="0">
                <a:latin typeface="Arial Narrow" panose="020B0606020202030204" pitchFamily="34" charset="0"/>
                <a:cs typeface="Arial" panose="020B0604020202020204" pitchFamily="34" charset="0"/>
              </a:rPr>
              <a:t> del aplicativo TRELLO</a:t>
            </a:r>
            <a:endParaRPr lang="es-CO" sz="4000" dirty="0">
              <a:latin typeface="Arial Narrow" panose="020B0606020202030204" pitchFamily="34" charset="0"/>
              <a:cs typeface="Arial" panose="020B0604020202020204" pitchFamily="34" charset="0"/>
            </a:endParaRPr>
          </a:p>
        </p:txBody>
      </p:sp>
      <p:sp>
        <p:nvSpPr>
          <p:cNvPr id="3" name="Rectángulo 2"/>
          <p:cNvSpPr/>
          <p:nvPr/>
        </p:nvSpPr>
        <p:spPr>
          <a:xfrm>
            <a:off x="6793927" y="960399"/>
            <a:ext cx="4410635" cy="349086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8" name="CuadroTexto 37">
            <a:extLst>
              <a:ext uri="{FF2B5EF4-FFF2-40B4-BE49-F238E27FC236}">
                <a16:creationId xmlns:a16="http://schemas.microsoft.com/office/drawing/2014/main" id="{94AC84B9-A920-47B4-B995-32E0E367FC43}"/>
              </a:ext>
            </a:extLst>
          </p:cNvPr>
          <p:cNvSpPr txBox="1"/>
          <p:nvPr/>
        </p:nvSpPr>
        <p:spPr>
          <a:xfrm>
            <a:off x="1309807" y="5152692"/>
            <a:ext cx="15428309" cy="738664"/>
          </a:xfrm>
          <a:prstGeom prst="rect">
            <a:avLst/>
          </a:prstGeom>
          <a:noFill/>
        </p:spPr>
        <p:txBody>
          <a:bodyPr wrap="square" rtlCol="0" anchor="t">
            <a:spAutoFit/>
          </a:bodyPr>
          <a:lstStyle/>
          <a:p>
            <a:r>
              <a:rPr lang="es-ES" sz="4200" b="1" dirty="0" smtClean="0">
                <a:latin typeface="Arial Narrow" panose="020B0606020202030204" pitchFamily="34" charset="0"/>
                <a:cs typeface="Arial" panose="020B0604020202020204" pitchFamily="34" charset="0"/>
              </a:rPr>
              <a:t>INFORMACIÓN </a:t>
            </a:r>
            <a:endParaRPr lang="es-ES" sz="4200" b="1" dirty="0">
              <a:latin typeface="Arial Narrow" panose="020B0606020202030204" pitchFamily="34" charset="0"/>
              <a:cs typeface="Arial" panose="020B0604020202020204" pitchFamily="34" charset="0"/>
            </a:endParaRPr>
          </a:p>
        </p:txBody>
      </p:sp>
      <p:pic>
        <p:nvPicPr>
          <p:cNvPr id="4" name="Imagen 3"/>
          <p:cNvPicPr>
            <a:picLocks noChangeAspect="1"/>
          </p:cNvPicPr>
          <p:nvPr/>
        </p:nvPicPr>
        <p:blipFill rotWithShape="1">
          <a:blip r:embed="rId4">
            <a:extLst>
              <a:ext uri="{28A0092B-C50C-407E-A947-70E740481C1C}">
                <a14:useLocalDpi xmlns:a14="http://schemas.microsoft.com/office/drawing/2010/main" val="0"/>
              </a:ext>
            </a:extLst>
          </a:blip>
          <a:srcRect l="15604" t="12675" r="19944" b="22003"/>
          <a:stretch/>
        </p:blipFill>
        <p:spPr>
          <a:xfrm>
            <a:off x="1309808" y="26787684"/>
            <a:ext cx="29985904" cy="7203550"/>
          </a:xfrm>
          <a:prstGeom prst="rect">
            <a:avLst/>
          </a:prstGeom>
        </p:spPr>
      </p:pic>
    </p:spTree>
    <p:extLst>
      <p:ext uri="{BB962C8B-B14F-4D97-AF65-F5344CB8AC3E}">
        <p14:creationId xmlns:p14="http://schemas.microsoft.com/office/powerpoint/2010/main" val="2961334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C137E609876847AC10468A041C6116" ma:contentTypeVersion="8" ma:contentTypeDescription="Create a new document." ma:contentTypeScope="" ma:versionID="630c6d085bb0edb3bfe5cde7d16752e8">
  <xsd:schema xmlns:xsd="http://www.w3.org/2001/XMLSchema" xmlns:xs="http://www.w3.org/2001/XMLSchema" xmlns:p="http://schemas.microsoft.com/office/2006/metadata/properties" xmlns:ns2="cecd093a-b5a9-4867-8a30-a34f9ea99277" xmlns:ns3="fcd9eda1-93b4-4271-9693-0c88004ce3f6" targetNamespace="http://schemas.microsoft.com/office/2006/metadata/properties" ma:root="true" ma:fieldsID="bf5da86cebd31ebe748d715c5ed969fc" ns2:_="" ns3:_="">
    <xsd:import namespace="cecd093a-b5a9-4867-8a30-a34f9ea99277"/>
    <xsd:import namespace="fcd9eda1-93b4-4271-9693-0c88004ce3f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d093a-b5a9-4867-8a30-a34f9ea992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d9eda1-93b4-4271-9693-0c88004ce3f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ECC331-21C1-43FC-A217-00DC01785824}">
  <ds:schemaRefs>
    <ds:schemaRef ds:uri="http://purl.org/dc/elements/1.1/"/>
    <ds:schemaRef ds:uri="http://schemas.microsoft.com/office/2006/metadata/properties"/>
    <ds:schemaRef ds:uri="cecd093a-b5a9-4867-8a30-a34f9ea99277"/>
    <ds:schemaRef ds:uri="fcd9eda1-93b4-4271-9693-0c88004ce3f6"/>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DDFBEAC-A470-436C-84EB-60319862D341}">
  <ds:schemaRefs>
    <ds:schemaRef ds:uri="http://schemas.microsoft.com/sharepoint/v3/contenttype/forms"/>
  </ds:schemaRefs>
</ds:datastoreItem>
</file>

<file path=customXml/itemProps3.xml><?xml version="1.0" encoding="utf-8"?>
<ds:datastoreItem xmlns:ds="http://schemas.openxmlformats.org/officeDocument/2006/customXml" ds:itemID="{E121BAE2-CE25-4D3A-A6D8-6F34551F8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d093a-b5a9-4867-8a30-a34f9ea99277"/>
    <ds:schemaRef ds:uri="fcd9eda1-93b4-4271-9693-0c88004ce3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16270</TotalTime>
  <Words>625</Words>
  <Application>Microsoft Office PowerPoint</Application>
  <PresentationFormat>Personalizado</PresentationFormat>
  <Paragraphs>35</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Arial Narrow</vt:lpstr>
      <vt:lpstr>Calibri</vt:lpstr>
      <vt:lpstr>Office Theme</vt:lpstr>
      <vt:lpstr>Presentación de PowerPoint</vt:lpstr>
    </vt:vector>
  </TitlesOfParts>
  <Company>SPIE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Jonathan</cp:lastModifiedBy>
  <cp:revision>305</cp:revision>
  <dcterms:created xsi:type="dcterms:W3CDTF">2016-03-21T16:40:14Z</dcterms:created>
  <dcterms:modified xsi:type="dcterms:W3CDTF">2022-11-21T09:09:47Z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0x0101003EC137E609876847AC10468A041C6116</vt:lpwstr>
  </property>
</Properties>
</file>