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1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2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3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9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81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55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2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81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C924-28DB-4137-9117-F77137B6B5E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E173-1E4A-443E-9986-7A6D8DDA9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Rain </a:t>
            </a:r>
            <a:r>
              <a:rPr lang="en-US" sz="7200" b="1" dirty="0" smtClean="0"/>
              <a:t>Predictor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/>
              <a:t>Андрюшина Мария, 932001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367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2" y="251376"/>
            <a:ext cx="7443536" cy="6606624"/>
          </a:xfrm>
        </p:spPr>
      </p:pic>
    </p:spTree>
    <p:extLst>
      <p:ext uri="{BB962C8B-B14F-4D97-AF65-F5344CB8AC3E}">
        <p14:creationId xmlns:p14="http://schemas.microsoft.com/office/powerpoint/2010/main" val="289358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5" r="10558"/>
          <a:stretch/>
        </p:blipFill>
        <p:spPr>
          <a:xfrm>
            <a:off x="-138615" y="3035807"/>
            <a:ext cx="12510447" cy="1595817"/>
          </a:xfrm>
        </p:spPr>
      </p:pic>
    </p:spTree>
    <p:extLst>
      <p:ext uri="{BB962C8B-B14F-4D97-AF65-F5344CB8AC3E}">
        <p14:creationId xmlns:p14="http://schemas.microsoft.com/office/powerpoint/2010/main" val="9626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7984" y="658368"/>
            <a:ext cx="820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Чем меньше признаков – тем лучше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01852" y="2737413"/>
            <a:ext cx="103144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Обучение проходит на </a:t>
            </a:r>
            <a:r>
              <a:rPr lang="ru-RU" sz="3200" dirty="0" err="1" smtClean="0"/>
              <a:t>датасете</a:t>
            </a:r>
            <a:r>
              <a:rPr lang="ru-RU" sz="3200" dirty="0" smtClean="0"/>
              <a:t>, состоящем из признаков:</a:t>
            </a:r>
          </a:p>
          <a:p>
            <a:endParaRPr lang="ru-RU" dirty="0" smtClean="0"/>
          </a:p>
          <a:p>
            <a:r>
              <a:rPr lang="ru-RU" sz="3200" dirty="0" smtClean="0"/>
              <a:t>1.</a:t>
            </a:r>
            <a:r>
              <a:rPr lang="en-US" sz="3200" dirty="0" smtClean="0"/>
              <a:t> Humidity3pm</a:t>
            </a:r>
            <a:endParaRPr lang="ru-RU" sz="3200" dirty="0" smtClean="0"/>
          </a:p>
          <a:p>
            <a:endParaRPr lang="ru-RU" dirty="0" smtClean="0"/>
          </a:p>
          <a:p>
            <a:r>
              <a:rPr lang="ru-RU" sz="3200" dirty="0" smtClean="0"/>
              <a:t>2.</a:t>
            </a:r>
            <a:r>
              <a:rPr lang="en-US" sz="3200" dirty="0" smtClean="0"/>
              <a:t> </a:t>
            </a:r>
            <a:r>
              <a:rPr lang="en-US" sz="3200" dirty="0" err="1" smtClean="0"/>
              <a:t>RainToday</a:t>
            </a:r>
            <a:endParaRPr lang="ru-RU" sz="3200" dirty="0" smtClean="0"/>
          </a:p>
          <a:p>
            <a:endParaRPr lang="ru-RU" dirty="0" smtClean="0"/>
          </a:p>
          <a:p>
            <a:r>
              <a:rPr lang="ru-RU" sz="3200" dirty="0" smtClean="0"/>
              <a:t>3.</a:t>
            </a:r>
            <a:r>
              <a:rPr lang="en-US" sz="3200" dirty="0"/>
              <a:t> </a:t>
            </a:r>
            <a:r>
              <a:rPr lang="en-US" sz="3200" dirty="0" err="1" smtClean="0"/>
              <a:t>RainTomorrow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01852" y="1759446"/>
            <a:ext cx="1061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Удаляем строки, в которых присутствуют нулевые значения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7685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F1_score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46" y="1986534"/>
            <a:ext cx="5822308" cy="34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9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7984" y="658368"/>
            <a:ext cx="820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Работа с тестовыми данными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73252" y="3203757"/>
            <a:ext cx="10619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/>
          </a:p>
          <a:p>
            <a:r>
              <a:rPr lang="ru-RU" sz="2800" dirty="0" smtClean="0"/>
              <a:t>1.</a:t>
            </a:r>
            <a:r>
              <a:rPr lang="en-US" sz="2800" dirty="0" smtClean="0"/>
              <a:t> </a:t>
            </a:r>
            <a:r>
              <a:rPr lang="ru-RU" sz="2800" dirty="0" smtClean="0"/>
              <a:t>Средним значением</a:t>
            </a:r>
            <a:endParaRPr lang="ru-RU" sz="2800" dirty="0" smtClean="0"/>
          </a:p>
          <a:p>
            <a:endParaRPr lang="ru-RU" sz="1600" dirty="0" smtClean="0"/>
          </a:p>
          <a:p>
            <a:r>
              <a:rPr lang="ru-RU" sz="2800" dirty="0" smtClean="0"/>
              <a:t>2.</a:t>
            </a:r>
            <a:r>
              <a:rPr lang="en-US" sz="2800" dirty="0" smtClean="0"/>
              <a:t> </a:t>
            </a:r>
            <a:r>
              <a:rPr lang="ru-RU" sz="2800" dirty="0" smtClean="0"/>
              <a:t>Средним значением по уникальным значениям признака </a:t>
            </a:r>
            <a:r>
              <a:rPr lang="en-US" sz="2800" dirty="0" smtClean="0"/>
              <a:t>Location</a:t>
            </a:r>
            <a:endParaRPr lang="ru-R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3252" y="2225790"/>
            <a:ext cx="1061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Варианты заполнения пропущенных значений в числовых столбцах: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327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7984" y="658368"/>
            <a:ext cx="820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Работа с тестовыми данными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380744" y="3203757"/>
            <a:ext cx="10111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/>
          </a:p>
          <a:p>
            <a:r>
              <a:rPr lang="en-US" sz="2800" dirty="0" smtClean="0"/>
              <a:t>Humidity9am &gt; 85  =&gt;  </a:t>
            </a:r>
            <a:r>
              <a:rPr lang="en-US" sz="2800" dirty="0" err="1" smtClean="0"/>
              <a:t>RainToday</a:t>
            </a:r>
            <a:r>
              <a:rPr lang="en-US" sz="2800" dirty="0" smtClean="0"/>
              <a:t> = Yes</a:t>
            </a:r>
          </a:p>
          <a:p>
            <a:endParaRPr lang="ru-RU" sz="1600" dirty="0" smtClean="0"/>
          </a:p>
          <a:p>
            <a:r>
              <a:rPr lang="en-US" sz="2800" dirty="0" smtClean="0"/>
              <a:t>Humidity9am &lt;= 85  =&gt;  </a:t>
            </a:r>
            <a:r>
              <a:rPr lang="en-US" sz="2800" dirty="0" err="1" smtClean="0"/>
              <a:t>RainToday</a:t>
            </a:r>
            <a:r>
              <a:rPr lang="en-US" sz="2800" dirty="0" smtClean="0"/>
              <a:t> = No</a:t>
            </a:r>
            <a:endParaRPr lang="ru-R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80744" y="2225790"/>
            <a:ext cx="1011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Заполнение пропущенных значений в признаке </a:t>
            </a:r>
            <a:r>
              <a:rPr lang="en-US" sz="2800" dirty="0" err="1" smtClean="0"/>
              <a:t>RainToday</a:t>
            </a:r>
            <a:r>
              <a:rPr lang="ru-RU" sz="2800" dirty="0" smtClean="0"/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446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85" r="57960"/>
          <a:stretch/>
        </p:blipFill>
        <p:spPr>
          <a:xfrm>
            <a:off x="993648" y="2781109"/>
            <a:ext cx="5102352" cy="15119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56111" r="663"/>
          <a:stretch/>
        </p:blipFill>
        <p:spPr>
          <a:xfrm>
            <a:off x="6007608" y="2781109"/>
            <a:ext cx="5346192" cy="15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06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90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Rain Predictor</vt:lpstr>
      <vt:lpstr>Презентация PowerPoint</vt:lpstr>
      <vt:lpstr>Презентация PowerPoint</vt:lpstr>
      <vt:lpstr>Презентация PowerPoint</vt:lpstr>
      <vt:lpstr>F1_score</vt:lpstr>
      <vt:lpstr>Презентация PowerPoint</vt:lpstr>
      <vt:lpstr>Презентация PowerPoint</vt:lpstr>
      <vt:lpstr>Результаты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Predictor</dc:title>
  <dc:creator>Мария</dc:creator>
  <cp:lastModifiedBy>Мария</cp:lastModifiedBy>
  <cp:revision>7</cp:revision>
  <dcterms:created xsi:type="dcterms:W3CDTF">2023-10-20T14:55:43Z</dcterms:created>
  <dcterms:modified xsi:type="dcterms:W3CDTF">2023-10-20T15:46:15Z</dcterms:modified>
</cp:coreProperties>
</file>