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60246-161A-46C2-B114-47492FCF5400}" v="193" dt="2023-03-10T20:54:08.838"/>
    <p1510:client id="{EA0D56A0-8CBD-E5B1-0C47-456001829E72}" v="70" dt="2023-03-10T21:27:20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6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949F3BC4-B9ED-1D75-6A44-32307E45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3253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735" y="2801156"/>
            <a:ext cx="3631142" cy="158869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Breachsneach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10" y="4459599"/>
            <a:ext cx="3412067" cy="738820"/>
          </a:xfrm>
        </p:spPr>
        <p:txBody>
          <a:bodyPr>
            <a:normAutofit/>
          </a:bodyPr>
          <a:lstStyle/>
          <a:p>
            <a:r>
              <a:rPr lang="en-US"/>
              <a:t>Project made by </a:t>
            </a:r>
            <a:r>
              <a:rPr lang="en-US" err="1"/>
              <a:t>taricad</a:t>
            </a:r>
            <a:r>
              <a:rPr lang="en-US"/>
              <a:t> </a:t>
            </a:r>
            <a:r>
              <a:rPr lang="en-US" err="1"/>
              <a:t>sistema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88B470D-9F7C-330B-FF74-E5CABEB9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88732"/>
            <a:ext cx="2743199" cy="20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B6AD-DBFA-BC94-EF47-B99573B8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Какво представлява проектът ни и как би се използвал ?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0F1-E114-06AA-2809-5C9F1AC7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>
                <a:ea typeface="+mn-lt"/>
                <a:cs typeface="+mn-lt"/>
              </a:rPr>
              <a:t>Проектът е концепция за prediction на кибер атаки и security breach-ове. Потребителя избира в какъв сектор ще създава проект и AI му дава възможни начини за пробиви в бъдеще.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9348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B6AD-DBFA-BC94-EF47-B99573B8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Under the hood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BAAEF5-1041-B0AC-11E1-E59420E1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63" y="181083"/>
            <a:ext cx="4624717" cy="64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92FC-B5AF-C0B2-3383-EB95BDA2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err="1">
                <a:solidFill>
                  <a:schemeClr val="accent1"/>
                </a:solidFill>
              </a:rPr>
              <a:t>Какви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err="1">
                <a:solidFill>
                  <a:schemeClr val="accent1"/>
                </a:solidFill>
              </a:rPr>
              <a:t>технологии</a:t>
            </a:r>
            <a:r>
              <a:rPr lang="en-US" sz="4000">
                <a:solidFill>
                  <a:schemeClr val="accent1"/>
                </a:solidFill>
              </a:rPr>
              <a:t> </a:t>
            </a:r>
            <a:r>
              <a:rPr lang="en-US" sz="4000" err="1">
                <a:solidFill>
                  <a:schemeClr val="accent1"/>
                </a:solidFill>
              </a:rPr>
              <a:t>използваме</a:t>
            </a:r>
            <a:r>
              <a:rPr lang="en-US" sz="400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9EAD927-1977-CEA3-FE6F-E7C8E6C3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13" y="994608"/>
            <a:ext cx="2251276" cy="1528282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6C7F1BB-9847-9A9E-A0AB-3854DF73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28" y="993325"/>
            <a:ext cx="1554866" cy="13955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4B174E-A38A-59D7-E753-5222A7D50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268" y="1640952"/>
            <a:ext cx="3030396" cy="339367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97D66DB-932E-5414-60A1-DD6CE3D0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232" y="5128365"/>
            <a:ext cx="2559934" cy="1548963"/>
          </a:xfrm>
          <a:prstGeom prst="rect">
            <a:avLst/>
          </a:prstGeom>
        </p:spPr>
      </p:pic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9AA9E6E1-450F-C445-FFB1-FB8FE770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04" y="2859317"/>
            <a:ext cx="1355685" cy="1893049"/>
          </a:xfrm>
          <a:prstGeom prst="rect">
            <a:avLst/>
          </a:prstGeom>
        </p:spPr>
      </p:pic>
      <p:pic>
        <p:nvPicPr>
          <p:cNvPr id="11" name="Picture 12" descr="Logo, icon&#10;&#10;Description automatically generated">
            <a:extLst>
              <a:ext uri="{FF2B5EF4-FFF2-40B4-BE49-F238E27FC236}">
                <a16:creationId xmlns:a16="http://schemas.microsoft.com/office/drawing/2014/main" id="{8196598E-557E-8182-1FCA-38BFCBC8B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876" y="3111178"/>
            <a:ext cx="1894390" cy="1875099"/>
          </a:xfrm>
          <a:prstGeom prst="rect">
            <a:avLst/>
          </a:prstGeom>
        </p:spPr>
      </p:pic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id="{CD1EA36A-23D3-BA30-060C-3EBBE5B34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6602" y="5076463"/>
            <a:ext cx="1421758" cy="14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2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949F3BC4-B9ED-1D75-6A44-32307E45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035" y="2458256"/>
            <a:ext cx="1602317" cy="158869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Демо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406427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Breachsneach</vt:lpstr>
      <vt:lpstr>Какво представлява проектът ни и как би се използвал ? </vt:lpstr>
      <vt:lpstr>Under the hood</vt:lpstr>
      <vt:lpstr>Какви технологии използваме ?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2023-03-10T20:25:32Z</dcterms:created>
  <dcterms:modified xsi:type="dcterms:W3CDTF">2023-03-10T21:28:17Z</dcterms:modified>
</cp:coreProperties>
</file>