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960246-161A-46C2-B114-47492FCF5400}" v="193" dt="2023-03-10T20:54:08.838"/>
    <p1510:client id="{EA0D56A0-8CBD-E5B1-0C47-456001829E72}" v="89" dt="2023-03-10T21:37:34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3/10/2023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2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3/10/2023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0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3/10/2023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2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3/10/2023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6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4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0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0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3/10/2023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8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261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949F3BC4-B9ED-1D75-6A44-32307E45E2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58" r="-2" b="-2"/>
          <a:stretch/>
        </p:blipFill>
        <p:spPr>
          <a:xfrm>
            <a:off x="20" y="10"/>
            <a:ext cx="1232533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4735" y="2801156"/>
            <a:ext cx="3631142" cy="1588698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chemeClr val="tx1"/>
                </a:solidFill>
              </a:rPr>
              <a:t>Breachsneach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10" y="4459599"/>
            <a:ext cx="3412067" cy="738820"/>
          </a:xfrm>
        </p:spPr>
        <p:txBody>
          <a:bodyPr>
            <a:normAutofit/>
          </a:bodyPr>
          <a:lstStyle/>
          <a:p>
            <a:r>
              <a:rPr lang="en-US"/>
              <a:t>Project made by </a:t>
            </a:r>
            <a:r>
              <a:rPr lang="en-US" err="1"/>
              <a:t>taricad</a:t>
            </a:r>
            <a:r>
              <a:rPr lang="en-US"/>
              <a:t> </a:t>
            </a:r>
            <a:r>
              <a:rPr lang="en-US" err="1"/>
              <a:t>sistema</a:t>
            </a: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D88B470D-9F7C-330B-FF74-E5CABEB9E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1788732"/>
            <a:ext cx="2743199" cy="209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6B6AD-DBFA-BC94-EF47-B99573B8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Какво представлява проектът ни и как би се използвал ?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50F1-E114-06AA-2809-5C9F1AC72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000">
                <a:ea typeface="+mn-lt"/>
                <a:cs typeface="+mn-lt"/>
              </a:rPr>
              <a:t>Проектът е концепция за prediction на кибер атаки и security breach-ове. Потребителя избира в какъв сектор ще създава проект и AI му дава възможни начини за пробиви в бъдеще.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93481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6B6AD-DBFA-BC94-EF47-B99573B8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Under the hood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1BAAEF5-1041-B0AC-11E1-E59420E11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63" y="181083"/>
            <a:ext cx="4624717" cy="648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5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092FC-B5AF-C0B2-3383-EB95BDA2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 err="1">
                <a:solidFill>
                  <a:schemeClr val="accent1"/>
                </a:solidFill>
              </a:rPr>
              <a:t>Какви</a:t>
            </a:r>
            <a:r>
              <a:rPr lang="en-US" sz="4000">
                <a:solidFill>
                  <a:schemeClr val="accent1"/>
                </a:solidFill>
              </a:rPr>
              <a:t> </a:t>
            </a:r>
            <a:r>
              <a:rPr lang="en-US" sz="4000" err="1">
                <a:solidFill>
                  <a:schemeClr val="accent1"/>
                </a:solidFill>
              </a:rPr>
              <a:t>технологии</a:t>
            </a:r>
            <a:r>
              <a:rPr lang="en-US" sz="4000">
                <a:solidFill>
                  <a:schemeClr val="accent1"/>
                </a:solidFill>
              </a:rPr>
              <a:t> </a:t>
            </a:r>
            <a:r>
              <a:rPr lang="en-US" sz="4000" err="1">
                <a:solidFill>
                  <a:schemeClr val="accent1"/>
                </a:solidFill>
              </a:rPr>
              <a:t>използваме</a:t>
            </a:r>
            <a:r>
              <a:rPr lang="en-US" sz="4000">
                <a:solidFill>
                  <a:schemeClr val="accent1"/>
                </a:solidFill>
              </a:rPr>
              <a:t>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29EAD927-1977-CEA3-FE6F-E7C8E6C35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913" y="1394658"/>
            <a:ext cx="2251276" cy="1528282"/>
          </a:xfrm>
          <a:prstGeom prst="rect">
            <a:avLst/>
          </a:prstGeo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76C7F1BB-9847-9A9E-A0AB-3854DF733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903" y="4993825"/>
            <a:ext cx="1554866" cy="139556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14B174E-A38A-59D7-E753-5222A7D50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5993" y="1231377"/>
            <a:ext cx="3030396" cy="3393673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F97D66DB-932E-5414-60A1-DD6CE3D0F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7482" y="4918815"/>
            <a:ext cx="2559934" cy="1548963"/>
          </a:xfrm>
          <a:prstGeom prst="rect">
            <a:avLst/>
          </a:prstGeom>
        </p:spPr>
      </p:pic>
      <p:pic>
        <p:nvPicPr>
          <p:cNvPr id="13" name="Picture 13" descr="Logo&#10;&#10;Description automatically generated">
            <a:extLst>
              <a:ext uri="{FF2B5EF4-FFF2-40B4-BE49-F238E27FC236}">
                <a16:creationId xmlns:a16="http://schemas.microsoft.com/office/drawing/2014/main" id="{CD1EA36A-23D3-BA30-060C-3EBBE5B34D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6702" y="3361963"/>
            <a:ext cx="1421758" cy="1421758"/>
          </a:xfrm>
          <a:prstGeom prst="rect">
            <a:avLst/>
          </a:prstGeom>
        </p:spPr>
      </p:pic>
      <p:pic>
        <p:nvPicPr>
          <p:cNvPr id="3" name="Picture 13" descr="Logo&#10;&#10;Description automatically generated">
            <a:extLst>
              <a:ext uri="{FF2B5EF4-FFF2-40B4-BE49-F238E27FC236}">
                <a16:creationId xmlns:a16="http://schemas.microsoft.com/office/drawing/2014/main" id="{106D0ECC-0901-FCA9-2324-DDCDD2219C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9175" y="1354440"/>
            <a:ext cx="2743200" cy="193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23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949F3BC4-B9ED-1D75-6A44-32307E45E2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58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035" y="2458256"/>
            <a:ext cx="1602317" cy="1588698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chemeClr val="tx1"/>
                </a:solidFill>
              </a:rPr>
              <a:t>Демо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4064277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181734"/>
      </a:dk2>
      <a:lt2>
        <a:srgbClr val="F0F3F2"/>
      </a:lt2>
      <a:accent1>
        <a:srgbClr val="E72971"/>
      </a:accent1>
      <a:accent2>
        <a:srgbClr val="D517AE"/>
      </a:accent2>
      <a:accent3>
        <a:srgbClr val="BF29E7"/>
      </a:accent3>
      <a:accent4>
        <a:srgbClr val="5E17D5"/>
      </a:accent4>
      <a:accent5>
        <a:srgbClr val="2932E7"/>
      </a:accent5>
      <a:accent6>
        <a:srgbClr val="176FD5"/>
      </a:accent6>
      <a:hlink>
        <a:srgbClr val="6355C6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DividendVTI</vt:lpstr>
      <vt:lpstr>Breachsneach</vt:lpstr>
      <vt:lpstr>Какво представлява проектът ни и как би се използвал ? </vt:lpstr>
      <vt:lpstr>Under the hood</vt:lpstr>
      <vt:lpstr>Какви технологии използваме ?</vt:lpstr>
      <vt:lpstr>Демо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27</cp:revision>
  <dcterms:created xsi:type="dcterms:W3CDTF">2023-03-10T20:25:32Z</dcterms:created>
  <dcterms:modified xsi:type="dcterms:W3CDTF">2023-03-10T21:37:45Z</dcterms:modified>
</cp:coreProperties>
</file>