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81" r:id="rId3"/>
    <p:sldId id="257" r:id="rId4"/>
    <p:sldId id="278" r:id="rId5"/>
    <p:sldId id="279" r:id="rId6"/>
    <p:sldId id="259" r:id="rId7"/>
    <p:sldId id="261" r:id="rId8"/>
    <p:sldId id="271" r:id="rId9"/>
    <p:sldId id="275" r:id="rId10"/>
    <p:sldId id="276" r:id="rId11"/>
    <p:sldId id="277" r:id="rId12"/>
    <p:sldId id="260" r:id="rId13"/>
    <p:sldId id="262" r:id="rId14"/>
    <p:sldId id="266" r:id="rId15"/>
    <p:sldId id="263" r:id="rId16"/>
    <p:sldId id="264" r:id="rId17"/>
    <p:sldId id="265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469" autoAdjust="0"/>
  </p:normalViewPr>
  <p:slideViewPr>
    <p:cSldViewPr snapToGrid="0">
      <p:cViewPr varScale="1">
        <p:scale>
          <a:sx n="75" d="100"/>
          <a:sy n="75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4A787-C797-45DA-AB85-A9D433D9C6D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E51B4-A576-4B16-B694-305ACEED3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7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E51B4-A576-4B16-B694-305ACEED3F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31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,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team</a:t>
            </a:r>
          </a:p>
          <a:p>
            <a:endParaRPr lang="en-US" dirty="0"/>
          </a:p>
          <a:p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, discuss, comment </a:t>
            </a:r>
            <a:r>
              <a:rPr lang="en-US" dirty="0" err="1"/>
              <a:t>đẩu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tiện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E51B4-A576-4B16-B694-305ACEED3F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26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,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team</a:t>
            </a:r>
          </a:p>
          <a:p>
            <a:endParaRPr lang="en-US" dirty="0"/>
          </a:p>
          <a:p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, discuss, comment </a:t>
            </a:r>
            <a:r>
              <a:rPr lang="en-US" dirty="0" err="1"/>
              <a:t>đẩu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tiện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E51B4-A576-4B16-B694-305ACEED3F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03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E51B4-A576-4B16-B694-305ACEED3F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12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D374-A942-4964-8E0B-207762A812F9}" type="datetime1">
              <a:rPr lang="en-US" smtClean="0"/>
              <a:t>12/4/2019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1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DB87B-5C2E-41F6-8EFE-044060AC7BA8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7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B705-71D1-4E1C-B494-D449FB2C8A49}" type="datetime1">
              <a:rPr lang="en-US" smtClean="0"/>
              <a:t>12/4/2019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24AF-523D-4509-A2F9-6C2EB2CA7F2D}" type="datetime1">
              <a:rPr lang="en-US" smtClean="0"/>
              <a:t>12/4/2019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3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8C5C-87FE-4801-865B-EEBEE44AE1EA}" type="datetime1">
              <a:rPr lang="en-US" smtClean="0"/>
              <a:t>12/4/2019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4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C743-1A86-4B31-B03D-A9C7C6476C21}" type="datetime1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5D3A-21E5-487B-A6E9-257A37C6CD5F}" type="datetime1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0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A290-49BC-4859-B199-54C5ABEAEE86}" type="datetime1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0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FEB8-2EAD-4EB8-BE52-E520FDC9762C}" type="datetime1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5FF4CEAC-04A6-4CE3-9A84-0B5ECC5B1B2B}" type="datetime1">
              <a:rPr lang="en-US" smtClean="0"/>
              <a:t>12/4/2019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8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408A-F4A2-4FC5-A159-69286C97BDA5}" type="datetime1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DFE97D8-7BBA-4B8E-9EA7-0016323A9D85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887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llustration">
            <a:extLst>
              <a:ext uri="{FF2B5EF4-FFF2-40B4-BE49-F238E27FC236}">
                <a16:creationId xmlns:a16="http://schemas.microsoft.com/office/drawing/2014/main" id="{BA5384BD-45B9-45DD-8AF0-22B1DD3BE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955" y="2094578"/>
            <a:ext cx="6482941" cy="371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jira sờtare">
            <a:extLst>
              <a:ext uri="{FF2B5EF4-FFF2-40B4-BE49-F238E27FC236}">
                <a16:creationId xmlns:a16="http://schemas.microsoft.com/office/drawing/2014/main" id="{DA7284E3-AA6A-47B3-A6E6-E7F39345D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15" y="1758102"/>
            <a:ext cx="5541228" cy="72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DE09DB-29EB-4311-842D-5C90B5D05543}"/>
              </a:ext>
            </a:extLst>
          </p:cNvPr>
          <p:cNvSpPr txBox="1"/>
          <p:nvPr/>
        </p:nvSpPr>
        <p:spPr>
          <a:xfrm>
            <a:off x="616360" y="2846897"/>
            <a:ext cx="6192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300" dirty="0"/>
              <a:t>The #1 software development tool used by agile teams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C00C8A-19A9-4099-BA72-FCA8A3D98ADE}"/>
              </a:ext>
            </a:extLst>
          </p:cNvPr>
          <p:cNvSpPr txBox="1"/>
          <p:nvPr/>
        </p:nvSpPr>
        <p:spPr>
          <a:xfrm>
            <a:off x="685015" y="4619134"/>
            <a:ext cx="3792717" cy="129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pc="300" dirty="0">
                <a:latin typeface="Bahnschrift Light" panose="020B0502040204020203" pitchFamily="34" charset="0"/>
              </a:rPr>
              <a:t>Presenters: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pc="300" dirty="0" err="1">
                <a:latin typeface="Bahnschrift Light" panose="020B0502040204020203" pitchFamily="34" charset="0"/>
              </a:rPr>
              <a:t>Ngô</a:t>
            </a:r>
            <a:r>
              <a:rPr lang="en-US" spc="300" dirty="0">
                <a:latin typeface="Bahnschrift Light" panose="020B0502040204020203" pitchFamily="34" charset="0"/>
              </a:rPr>
              <a:t> </a:t>
            </a:r>
            <a:r>
              <a:rPr lang="en-US" spc="300" dirty="0" err="1">
                <a:latin typeface="Bahnschrift Light" panose="020B0502040204020203" pitchFamily="34" charset="0"/>
              </a:rPr>
              <a:t>Công</a:t>
            </a:r>
            <a:r>
              <a:rPr lang="en-US" spc="300" dirty="0">
                <a:latin typeface="Bahnschrift Light" panose="020B0502040204020203" pitchFamily="34" charset="0"/>
              </a:rPr>
              <a:t> An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pc="300" dirty="0" err="1">
                <a:latin typeface="Bahnschrift Light" panose="020B0502040204020203" pitchFamily="34" charset="0"/>
              </a:rPr>
              <a:t>Đào</a:t>
            </a:r>
            <a:r>
              <a:rPr lang="en-US" spc="300" dirty="0">
                <a:latin typeface="Bahnschrift Light" panose="020B0502040204020203" pitchFamily="34" charset="0"/>
              </a:rPr>
              <a:t> </a:t>
            </a:r>
            <a:r>
              <a:rPr lang="en-US" spc="300" dirty="0" err="1">
                <a:latin typeface="Bahnschrift Light" panose="020B0502040204020203" pitchFamily="34" charset="0"/>
              </a:rPr>
              <a:t>Xuân</a:t>
            </a:r>
            <a:r>
              <a:rPr lang="en-US" spc="300" dirty="0">
                <a:latin typeface="Bahnschrift Light" panose="020B0502040204020203" pitchFamily="34" charset="0"/>
              </a:rPr>
              <a:t> </a:t>
            </a:r>
            <a:r>
              <a:rPr lang="en-US" spc="300" dirty="0" err="1">
                <a:latin typeface="Bahnschrift Light" panose="020B0502040204020203" pitchFamily="34" charset="0"/>
              </a:rPr>
              <a:t>Thủy</a:t>
            </a:r>
            <a:endParaRPr lang="en-US" spc="3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73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1F998-146F-4FF9-A0D4-A9A815C053F1}"/>
              </a:ext>
            </a:extLst>
          </p:cNvPr>
          <p:cNvSpPr txBox="1"/>
          <p:nvPr/>
        </p:nvSpPr>
        <p:spPr>
          <a:xfrm>
            <a:off x="317982" y="3266440"/>
            <a:ext cx="4518178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Sketch out the big picture, communicate plans with stakeholders, and ensure your roadmap connects to your team's work - all in a few clicks in Jira Software Cloud.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C5F6-319A-4030-8152-D5A7B041CDF6}"/>
              </a:ext>
            </a:extLst>
          </p:cNvPr>
          <p:cNvSpPr txBox="1"/>
          <p:nvPr/>
        </p:nvSpPr>
        <p:spPr>
          <a:xfrm>
            <a:off x="317982" y="2274083"/>
            <a:ext cx="3634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3600" b="1" dirty="0">
                <a:latin typeface="Bahnschrift Light" panose="020B0502040204020203" pitchFamily="34" charset="0"/>
              </a:rPr>
              <a:t>Roadmaps</a:t>
            </a:r>
          </a:p>
        </p:txBody>
      </p:sp>
      <p:pic>
        <p:nvPicPr>
          <p:cNvPr id="7170" name="Picture 2" descr="Screenshot of Roadmap">
            <a:extLst>
              <a:ext uri="{FF2B5EF4-FFF2-40B4-BE49-F238E27FC236}">
                <a16:creationId xmlns:a16="http://schemas.microsoft.com/office/drawing/2014/main" id="{E608F33A-9739-46A2-9963-87C4521A0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160" y="1209040"/>
            <a:ext cx="9184216" cy="5039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12D708-878B-4164-A41E-C1A58ECF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/>
              <a:t>10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865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1F998-146F-4FF9-A0D4-A9A815C053F1}"/>
              </a:ext>
            </a:extLst>
          </p:cNvPr>
          <p:cNvSpPr txBox="1"/>
          <p:nvPr/>
        </p:nvSpPr>
        <p:spPr>
          <a:xfrm>
            <a:off x="6004877" y="3266440"/>
            <a:ext cx="591312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Teams have access to more than a dozen out-of-the-box reports with real-time, actionable insights into how their team is performing sprint over sprint.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C5F6-319A-4030-8152-D5A7B041CDF6}"/>
              </a:ext>
            </a:extLst>
          </p:cNvPr>
          <p:cNvSpPr txBox="1"/>
          <p:nvPr/>
        </p:nvSpPr>
        <p:spPr>
          <a:xfrm>
            <a:off x="6004877" y="2263923"/>
            <a:ext cx="4918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3600" b="1" dirty="0">
                <a:latin typeface="Bahnschrift Light" panose="020B0502040204020203" pitchFamily="34" charset="0"/>
              </a:rPr>
              <a:t>Agile reporting</a:t>
            </a:r>
          </a:p>
        </p:txBody>
      </p:sp>
      <p:pic>
        <p:nvPicPr>
          <p:cNvPr id="8194" name="Picture 2" descr="Screenshot">
            <a:extLst>
              <a:ext uri="{FF2B5EF4-FFF2-40B4-BE49-F238E27FC236}">
                <a16:creationId xmlns:a16="http://schemas.microsoft.com/office/drawing/2014/main" id="{EE541227-EF54-42B9-A990-EFF5C8850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0880" y="1026048"/>
            <a:ext cx="6187123" cy="5313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BA3E8D-4BDB-42BA-BD8C-ECB9B012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/>
              <a:t>11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99193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7B0208-6EC6-4320-BE1E-FC78C9247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94" y="2316480"/>
            <a:ext cx="10123545" cy="36940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731CE6-A06E-4757-8768-DBF6A8FB7DD2}"/>
              </a:ext>
            </a:extLst>
          </p:cNvPr>
          <p:cNvSpPr txBox="1"/>
          <p:nvPr/>
        </p:nvSpPr>
        <p:spPr>
          <a:xfrm>
            <a:off x="5641604" y="1731704"/>
            <a:ext cx="496597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Every team has a unique process for shipping </a:t>
            </a:r>
          </a:p>
          <a:p>
            <a:pPr fontAlgn="base">
              <a:spcBef>
                <a:spcPts val="600"/>
              </a:spcBef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software. Use an out-of-the-box workflow, or </a:t>
            </a:r>
          </a:p>
          <a:p>
            <a:pPr fontAlgn="base">
              <a:spcBef>
                <a:spcPts val="600"/>
              </a:spcBef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create one to match the way your team works.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01659C-D42D-4FD6-94C9-B8A49B497153}"/>
              </a:ext>
            </a:extLst>
          </p:cNvPr>
          <p:cNvSpPr txBox="1"/>
          <p:nvPr/>
        </p:nvSpPr>
        <p:spPr>
          <a:xfrm>
            <a:off x="964443" y="719603"/>
            <a:ext cx="5048955" cy="1297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ts val="600"/>
              </a:spcBef>
            </a:pPr>
            <a:r>
              <a:rPr lang="en-US" sz="2800" b="1" dirty="0">
                <a:latin typeface="Bahnschrift Light" panose="020B0502040204020203" pitchFamily="34" charset="0"/>
              </a:rPr>
              <a:t>Choose a workflow, or make your own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8FABD-5A60-43D5-879E-32088892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/>
              <a:t>12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757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7A6C31-A44E-4BBF-89BA-B380CB0194EC}"/>
              </a:ext>
            </a:extLst>
          </p:cNvPr>
          <p:cNvSpPr txBox="1"/>
          <p:nvPr/>
        </p:nvSpPr>
        <p:spPr>
          <a:xfrm>
            <a:off x="470382" y="1628913"/>
            <a:ext cx="11452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Upgrade your workflow with Confluence, Bitbucket, and hundreds of other developer tools.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3173F3-BA81-43F2-B6C8-B11066D4FD00}"/>
              </a:ext>
            </a:extLst>
          </p:cNvPr>
          <p:cNvSpPr txBox="1"/>
          <p:nvPr/>
        </p:nvSpPr>
        <p:spPr>
          <a:xfrm>
            <a:off x="1844040" y="826574"/>
            <a:ext cx="8503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3600" b="1" dirty="0">
                <a:latin typeface="Bahnschrift Light" panose="020B0502040204020203" pitchFamily="34" charset="0"/>
              </a:rPr>
              <a:t>Integrate with the tools you already 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600366-E943-4544-BC10-4E950DC2E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560" y="3145730"/>
            <a:ext cx="1640840" cy="1085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5DCC2A-90F6-4FE8-8DDE-E8B82A119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396" y="2878584"/>
            <a:ext cx="1025208" cy="13529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0B6162-D8FF-438E-BC26-E6125975B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6969" y="3048916"/>
            <a:ext cx="1468791" cy="11826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501B1F-1EDD-4D23-A83F-5B691826B075}"/>
              </a:ext>
            </a:extLst>
          </p:cNvPr>
          <p:cNvSpPr txBox="1"/>
          <p:nvPr/>
        </p:nvSpPr>
        <p:spPr>
          <a:xfrm>
            <a:off x="8514080" y="5189917"/>
            <a:ext cx="3533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Supercharge your CI/CD with Pipelines and monitor build status from within Jira Software.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8C3737-5F74-4161-BFBC-85010760AE31}"/>
              </a:ext>
            </a:extLst>
          </p:cNvPr>
          <p:cNvSpPr txBox="1"/>
          <p:nvPr/>
        </p:nvSpPr>
        <p:spPr>
          <a:xfrm>
            <a:off x="737564" y="4487067"/>
            <a:ext cx="3888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b="1" dirty="0">
                <a:latin typeface="Bahnschrift Light" panose="020B0502040204020203" pitchFamily="34" charset="0"/>
              </a:rPr>
              <a:t>Knowledge management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F35B34-912C-4364-8DD6-78663DC67667}"/>
              </a:ext>
            </a:extLst>
          </p:cNvPr>
          <p:cNvSpPr txBox="1"/>
          <p:nvPr/>
        </p:nvSpPr>
        <p:spPr>
          <a:xfrm>
            <a:off x="4625822" y="5189917"/>
            <a:ext cx="3533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Jira Software automatically updates issues and transitions work when code is committed in Bitbucket.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B6BCF9-A048-4BB8-8923-710E69C85660}"/>
              </a:ext>
            </a:extLst>
          </p:cNvPr>
          <p:cNvSpPr txBox="1"/>
          <p:nvPr/>
        </p:nvSpPr>
        <p:spPr>
          <a:xfrm>
            <a:off x="4625822" y="4487067"/>
            <a:ext cx="3888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b="1" dirty="0">
                <a:latin typeface="Bahnschrift Light" panose="020B0502040204020203" pitchFamily="34" charset="0"/>
              </a:rPr>
              <a:t>Development workflow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A8A102-3067-4002-AF65-94B41EABDFAB}"/>
              </a:ext>
            </a:extLst>
          </p:cNvPr>
          <p:cNvSpPr txBox="1"/>
          <p:nvPr/>
        </p:nvSpPr>
        <p:spPr>
          <a:xfrm>
            <a:off x="737564" y="5189917"/>
            <a:ext cx="3533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Transform product requirements in Confluence into a Jira Software backlog with one click.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1D1B07-84FA-4557-8DA8-CA580374741F}"/>
              </a:ext>
            </a:extLst>
          </p:cNvPr>
          <p:cNvSpPr txBox="1"/>
          <p:nvPr/>
        </p:nvSpPr>
        <p:spPr>
          <a:xfrm>
            <a:off x="8514080" y="4333179"/>
            <a:ext cx="3888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b="1" dirty="0">
                <a:latin typeface="Bahnschrift Light" panose="020B0502040204020203" pitchFamily="34" charset="0"/>
              </a:rPr>
              <a:t>Continuous integration and deployment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99CFD-96ED-463B-99B8-886007CF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/>
              <a:t>13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6068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7A6C31-A44E-4BBF-89BA-B380CB0194EC}"/>
              </a:ext>
            </a:extLst>
          </p:cNvPr>
          <p:cNvSpPr txBox="1"/>
          <p:nvPr/>
        </p:nvSpPr>
        <p:spPr>
          <a:xfrm>
            <a:off x="823770" y="1639849"/>
            <a:ext cx="10544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ts val="600"/>
              </a:spcBef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Gain peace of mind with enterprise-grade solutions tailor-made to secure and scale Jira Software across your entire organization.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3173F3-BA81-43F2-B6C8-B11066D4FD00}"/>
              </a:ext>
            </a:extLst>
          </p:cNvPr>
          <p:cNvSpPr txBox="1"/>
          <p:nvPr/>
        </p:nvSpPr>
        <p:spPr>
          <a:xfrm>
            <a:off x="2760980" y="793180"/>
            <a:ext cx="667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3600" b="1" dirty="0">
                <a:latin typeface="Bahnschrift Light" panose="020B0502040204020203" pitchFamily="34" charset="0"/>
              </a:rPr>
              <a:t>Designed for security and scale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501B1F-1EDD-4D23-A83F-5B691826B075}"/>
              </a:ext>
            </a:extLst>
          </p:cNvPr>
          <p:cNvSpPr txBox="1"/>
          <p:nvPr/>
        </p:nvSpPr>
        <p:spPr>
          <a:xfrm>
            <a:off x="1717132" y="5620257"/>
            <a:ext cx="393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Verify Jira Software's security with </a:t>
            </a:r>
            <a:r>
              <a:rPr lang="en-US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SOC2, SOC3, ISO 27001, ISO 27018, PCI DSS,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8C3737-5F74-4161-BFBC-85010760AE31}"/>
              </a:ext>
            </a:extLst>
          </p:cNvPr>
          <p:cNvSpPr txBox="1"/>
          <p:nvPr/>
        </p:nvSpPr>
        <p:spPr>
          <a:xfrm>
            <a:off x="1743167" y="2873404"/>
            <a:ext cx="1070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b="1" dirty="0">
                <a:latin typeface="Bahnschrift Light" panose="020B0502040204020203" pitchFamily="34" charset="0"/>
              </a:rPr>
              <a:t>Privacy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F35B34-912C-4364-8DD6-78663DC67667}"/>
              </a:ext>
            </a:extLst>
          </p:cNvPr>
          <p:cNvSpPr txBox="1"/>
          <p:nvPr/>
        </p:nvSpPr>
        <p:spPr>
          <a:xfrm>
            <a:off x="7286375" y="3417587"/>
            <a:ext cx="3952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Jira Software leverages </a:t>
            </a:r>
            <a:r>
              <a:rPr lang="en-US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encryption in transit and at rest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safeguard your organization's data.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B6BCF9-A048-4BB8-8923-710E69C85660}"/>
              </a:ext>
            </a:extLst>
          </p:cNvPr>
          <p:cNvSpPr txBox="1"/>
          <p:nvPr/>
        </p:nvSpPr>
        <p:spPr>
          <a:xfrm>
            <a:off x="7286376" y="2943614"/>
            <a:ext cx="2232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b="1" dirty="0">
                <a:latin typeface="Bahnschrift Light" panose="020B0502040204020203" pitchFamily="34" charset="0"/>
              </a:rPr>
              <a:t>Data Encryption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A8A102-3067-4002-AF65-94B41EABDFAB}"/>
              </a:ext>
            </a:extLst>
          </p:cNvPr>
          <p:cNvSpPr txBox="1"/>
          <p:nvPr/>
        </p:nvSpPr>
        <p:spPr>
          <a:xfrm>
            <a:off x="1717132" y="3343724"/>
            <a:ext cx="4081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Jira Software invested in </a:t>
            </a:r>
            <a:r>
              <a:rPr lang="en-US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GDPR and Privacy Shield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to ensure all data is handled with care.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1D1B07-84FA-4557-8DA8-CA580374741F}"/>
              </a:ext>
            </a:extLst>
          </p:cNvPr>
          <p:cNvSpPr txBox="1"/>
          <p:nvPr/>
        </p:nvSpPr>
        <p:spPr>
          <a:xfrm>
            <a:off x="1717131" y="4864208"/>
            <a:ext cx="4010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b="1" dirty="0">
                <a:latin typeface="Bahnschrift Light" panose="020B0502040204020203" pitchFamily="34" charset="0"/>
              </a:rPr>
              <a:t>Continuous integration and deployment</a:t>
            </a:r>
          </a:p>
        </p:txBody>
      </p:sp>
      <p:pic>
        <p:nvPicPr>
          <p:cNvPr id="1026" name="Picture 2" descr="Fingerprint">
            <a:extLst>
              <a:ext uri="{FF2B5EF4-FFF2-40B4-BE49-F238E27FC236}">
                <a16:creationId xmlns:a16="http://schemas.microsoft.com/office/drawing/2014/main" id="{C384B3B0-E8CE-44F0-B391-C037EA796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37" y="3439202"/>
            <a:ext cx="591977" cy="68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wo keys">
            <a:extLst>
              <a:ext uri="{FF2B5EF4-FFF2-40B4-BE49-F238E27FC236}">
                <a16:creationId xmlns:a16="http://schemas.microsoft.com/office/drawing/2014/main" id="{79D620FD-0351-4AD2-AA21-895819D4A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558" y="3571052"/>
            <a:ext cx="5715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hield with checkmark">
            <a:extLst>
              <a:ext uri="{FF2B5EF4-FFF2-40B4-BE49-F238E27FC236}">
                <a16:creationId xmlns:a16="http://schemas.microsoft.com/office/drawing/2014/main" id="{7E19DB30-725E-4C7A-B0B1-2C5BD003A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37" y="5572094"/>
            <a:ext cx="5715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97F9DF-8C8C-4FF1-92B5-1478972E4A2F}"/>
              </a:ext>
            </a:extLst>
          </p:cNvPr>
          <p:cNvSpPr txBox="1"/>
          <p:nvPr/>
        </p:nvSpPr>
        <p:spPr>
          <a:xfrm>
            <a:off x="7286376" y="5508250"/>
            <a:ext cx="4478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Ready to scale with </a:t>
            </a:r>
            <a:r>
              <a:rPr lang="en-US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99.9% uptime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SLAs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unlimited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storage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24/7 Premium Support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, and more.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BAADB9-3ED2-4688-9BF4-871D91787842}"/>
              </a:ext>
            </a:extLst>
          </p:cNvPr>
          <p:cNvSpPr txBox="1"/>
          <p:nvPr/>
        </p:nvSpPr>
        <p:spPr>
          <a:xfrm>
            <a:off x="7286376" y="4902197"/>
            <a:ext cx="2995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b="1" dirty="0">
                <a:latin typeface="Bahnschrift Light" panose="020B0502040204020203" pitchFamily="34" charset="0"/>
              </a:rPr>
              <a:t>Jira Software Premium</a:t>
            </a:r>
          </a:p>
        </p:txBody>
      </p:sp>
      <p:pic>
        <p:nvPicPr>
          <p:cNvPr id="1034" name="Picture 10" descr="Image result for Premium">
            <a:extLst>
              <a:ext uri="{FF2B5EF4-FFF2-40B4-BE49-F238E27FC236}">
                <a16:creationId xmlns:a16="http://schemas.microsoft.com/office/drawing/2014/main" id="{5B996EDC-0D83-49DC-85E7-441972844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351" y="5572094"/>
            <a:ext cx="933023" cy="8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4D3AF-EAD2-403C-ADDA-4D9E3D15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72767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z="1400" smtClean="0"/>
              <a:t>14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5376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  <p:bldP spid="10" grpId="0"/>
      <p:bldP spid="11" grpId="0"/>
      <p:bldP spid="12" grpId="0"/>
      <p:bldP spid="13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con">
            <a:extLst>
              <a:ext uri="{FF2B5EF4-FFF2-40B4-BE49-F238E27FC236}">
                <a16:creationId xmlns:a16="http://schemas.microsoft.com/office/drawing/2014/main" id="{0BA4E030-EBBD-41EA-8C5A-CAA5E6389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89" y="1507172"/>
            <a:ext cx="2696741" cy="270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98BBFE-8C81-4DA3-B222-87071ED15F35}"/>
              </a:ext>
            </a:extLst>
          </p:cNvPr>
          <p:cNvSpPr txBox="1"/>
          <p:nvPr/>
        </p:nvSpPr>
        <p:spPr>
          <a:xfrm>
            <a:off x="4260062" y="2878218"/>
            <a:ext cx="7495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Portfolio for Jira, Tempo Timesheets, Zephyr, and over 3,000 other apps ensure Jira Software can be custom tailored to fit any and every use case.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1BF51C-9DAF-4FCC-B838-0534DA3CD2B6}"/>
              </a:ext>
            </a:extLst>
          </p:cNvPr>
          <p:cNvSpPr txBox="1"/>
          <p:nvPr/>
        </p:nvSpPr>
        <p:spPr>
          <a:xfrm>
            <a:off x="4260062" y="1882303"/>
            <a:ext cx="7495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3600" b="1" dirty="0">
                <a:latin typeface="Bahnschrift Light" panose="020B0502040204020203" pitchFamily="34" charset="0"/>
              </a:rPr>
              <a:t>Extend Jira Software with apps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E6531A-5B9F-4BF0-A585-10605302B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47283"/>
            <a:ext cx="12192000" cy="190119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37408-448C-4101-8689-DC0704B0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/>
              <a:t>15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7320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Image result for jira app icon">
            <a:extLst>
              <a:ext uri="{FF2B5EF4-FFF2-40B4-BE49-F238E27FC236}">
                <a16:creationId xmlns:a16="http://schemas.microsoft.com/office/drawing/2014/main" id="{CE7E4206-2FC1-4962-B743-F2A808AD0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172" y="835025"/>
            <a:ext cx="1557655" cy="15576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A2CDD8-E9B5-4AF1-9428-69D8D4511C90}"/>
              </a:ext>
            </a:extLst>
          </p:cNvPr>
          <p:cNvSpPr txBox="1"/>
          <p:nvPr/>
        </p:nvSpPr>
        <p:spPr>
          <a:xfrm>
            <a:off x="1053305" y="3445391"/>
            <a:ext cx="100853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ts val="600"/>
              </a:spcBef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Track and manage projects in real time from the convenience of your favorite device with Jira mobile.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B742EF-6E3D-4F68-9B77-F0502DED10D1}"/>
              </a:ext>
            </a:extLst>
          </p:cNvPr>
          <p:cNvSpPr txBox="1"/>
          <p:nvPr/>
        </p:nvSpPr>
        <p:spPr>
          <a:xfrm>
            <a:off x="2275839" y="2649439"/>
            <a:ext cx="764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3600" b="1" dirty="0">
                <a:latin typeface="Bahnschrift Light" panose="020B0502040204020203" pitchFamily="34" charset="0"/>
              </a:rPr>
              <a:t>Move work forward from anywhere</a:t>
            </a:r>
          </a:p>
        </p:txBody>
      </p:sp>
      <p:pic>
        <p:nvPicPr>
          <p:cNvPr id="8200" name="Picture 8" descr="Image result for download on app store image">
            <a:extLst>
              <a:ext uri="{FF2B5EF4-FFF2-40B4-BE49-F238E27FC236}">
                <a16:creationId xmlns:a16="http://schemas.microsoft.com/office/drawing/2014/main" id="{3B750B31-B980-4A17-884A-FF46286E5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788" y="4894173"/>
            <a:ext cx="2399664" cy="78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Image result for download on app store image">
            <a:extLst>
              <a:ext uri="{FF2B5EF4-FFF2-40B4-BE49-F238E27FC236}">
                <a16:creationId xmlns:a16="http://schemas.microsoft.com/office/drawing/2014/main" id="{0B61B59E-BE8A-43A3-9F20-9EFAC3DF8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549" y="4894173"/>
            <a:ext cx="2653105" cy="78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AB6FD1-B823-42ED-8C48-EA784477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/>
              <a:t>16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508544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rulia">
            <a:extLst>
              <a:ext uri="{FF2B5EF4-FFF2-40B4-BE49-F238E27FC236}">
                <a16:creationId xmlns:a16="http://schemas.microsoft.com/office/drawing/2014/main" id="{C13F1FC7-627B-498D-B8FD-9326E4DD7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" y="849994"/>
            <a:ext cx="4642484" cy="355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D4E834-219E-4DB9-BB06-4D44098B9C7D}"/>
              </a:ext>
            </a:extLst>
          </p:cNvPr>
          <p:cNvSpPr txBox="1"/>
          <p:nvPr/>
        </p:nvSpPr>
        <p:spPr>
          <a:xfrm>
            <a:off x="5546085" y="1322560"/>
            <a:ext cx="68041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3200" b="1" dirty="0">
                <a:latin typeface="Bahnschrift Light" panose="020B0502040204020203" pitchFamily="34" charset="0"/>
              </a:rPr>
              <a:t>“Jira Software is instrumental in building and maintaining the best software on the market.”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17FB6-36A0-4477-AF67-2C86AD5CC0C3}"/>
              </a:ext>
            </a:extLst>
          </p:cNvPr>
          <p:cNvSpPr txBox="1"/>
          <p:nvPr/>
        </p:nvSpPr>
        <p:spPr>
          <a:xfrm>
            <a:off x="8787687" y="3274971"/>
            <a:ext cx="3028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DANIELE FARNEDI, TRULIA CTO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FFDFF8-1B28-4F1D-AA15-3F450239ACBD}"/>
              </a:ext>
            </a:extLst>
          </p:cNvPr>
          <p:cNvSpPr txBox="1"/>
          <p:nvPr/>
        </p:nvSpPr>
        <p:spPr>
          <a:xfrm>
            <a:off x="2893840" y="4750610"/>
            <a:ext cx="6404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Light" panose="020B0502040204020203" pitchFamily="34" charset="0"/>
              </a:rPr>
              <a:t>Trusted by over 65,000 customers worldwide</a:t>
            </a:r>
          </a:p>
        </p:txBody>
      </p:sp>
      <p:pic>
        <p:nvPicPr>
          <p:cNvPr id="2052" name="Picture 4" descr="Atlassian Partners">
            <a:extLst>
              <a:ext uri="{FF2B5EF4-FFF2-40B4-BE49-F238E27FC236}">
                <a16:creationId xmlns:a16="http://schemas.microsoft.com/office/drawing/2014/main" id="{E566449C-4CDD-4A0C-A2DE-E7A1D83CA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19" y="5600018"/>
            <a:ext cx="11440161" cy="67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DC0E5-4EF2-40A1-BBD5-5566816D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/>
              <a:t>17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6171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FB956E-C523-41DA-ABD7-554C0D33CFA2}"/>
              </a:ext>
            </a:extLst>
          </p:cNvPr>
          <p:cNvSpPr txBox="1"/>
          <p:nvPr/>
        </p:nvSpPr>
        <p:spPr>
          <a:xfrm>
            <a:off x="2217419" y="830799"/>
            <a:ext cx="7757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4000" b="1" dirty="0">
                <a:latin typeface="Bahnschrift Light" panose="020B0502040204020203" pitchFamily="34" charset="0"/>
              </a:rPr>
              <a:t>Simple plans hosted in the cloud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0B9AE2-FE9D-4915-B3D4-9CEB87709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56" y="2106309"/>
            <a:ext cx="3579246" cy="44591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328892-C832-486F-8474-063F41C17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638" y="2106309"/>
            <a:ext cx="3579246" cy="44424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39E60F-1A95-4565-A101-6D19F99CA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2106308"/>
            <a:ext cx="3579246" cy="43984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17116-E786-4CCB-ACEC-3A1F84AE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747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z="1400" smtClean="0"/>
              <a:t>18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38109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0C776D-A2E7-4A92-BDEE-882636B0B60E}"/>
              </a:ext>
            </a:extLst>
          </p:cNvPr>
          <p:cNvSpPr txBox="1"/>
          <p:nvPr/>
        </p:nvSpPr>
        <p:spPr>
          <a:xfrm>
            <a:off x="2423159" y="805250"/>
            <a:ext cx="7925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4000" b="1" dirty="0">
                <a:latin typeface="Bahnschrift Light" panose="020B0502040204020203" pitchFamily="34" charset="0"/>
              </a:rPr>
              <a:t>Download Jira Software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8DA7EC-466D-4D00-B3E1-48A679696359}"/>
              </a:ext>
            </a:extLst>
          </p:cNvPr>
          <p:cNvSpPr txBox="1"/>
          <p:nvPr/>
        </p:nvSpPr>
        <p:spPr>
          <a:xfrm>
            <a:off x="2553202" y="1513136"/>
            <a:ext cx="7085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Light" panose="020B0502040204020203" pitchFamily="34" charset="0"/>
              </a:rPr>
              <a:t>Host on your server for customization and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A8626-438D-4445-B225-BB2327525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99" y="2540447"/>
            <a:ext cx="8686800" cy="38004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96BC6-D0E3-48E2-B4D6-E469FC4D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/>
              <a:t>19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34497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8">
            <a:extLst>
              <a:ext uri="{FF2B5EF4-FFF2-40B4-BE49-F238E27FC236}">
                <a16:creationId xmlns:a16="http://schemas.microsoft.com/office/drawing/2014/main" id="{EF9AEBFB-7C4A-4C56-9FD9-E2DF17C306FE}"/>
              </a:ext>
            </a:extLst>
          </p:cNvPr>
          <p:cNvSpPr>
            <a:spLocks/>
          </p:cNvSpPr>
          <p:nvPr/>
        </p:nvSpPr>
        <p:spPr bwMode="auto">
          <a:xfrm>
            <a:off x="2192021" y="1947863"/>
            <a:ext cx="2722563" cy="2378075"/>
          </a:xfrm>
          <a:custGeom>
            <a:avLst/>
            <a:gdLst>
              <a:gd name="T0" fmla="*/ 1199 w 1272"/>
              <a:gd name="T1" fmla="*/ 585 h 1111"/>
              <a:gd name="T2" fmla="*/ 1228 w 1272"/>
              <a:gd name="T3" fmla="*/ 365 h 1111"/>
              <a:gd name="T4" fmla="*/ 1070 w 1272"/>
              <a:gd name="T5" fmla="*/ 234 h 1111"/>
              <a:gd name="T6" fmla="*/ 845 w 1272"/>
              <a:gd name="T7" fmla="*/ 20 h 1111"/>
              <a:gd name="T8" fmla="*/ 603 w 1272"/>
              <a:gd name="T9" fmla="*/ 59 h 1111"/>
              <a:gd name="T10" fmla="*/ 469 w 1272"/>
              <a:gd name="T11" fmla="*/ 46 h 1111"/>
              <a:gd name="T12" fmla="*/ 381 w 1272"/>
              <a:gd name="T13" fmla="*/ 111 h 1111"/>
              <a:gd name="T14" fmla="*/ 198 w 1272"/>
              <a:gd name="T15" fmla="*/ 161 h 1111"/>
              <a:gd name="T16" fmla="*/ 108 w 1272"/>
              <a:gd name="T17" fmla="*/ 317 h 1111"/>
              <a:gd name="T18" fmla="*/ 5 w 1272"/>
              <a:gd name="T19" fmla="*/ 433 h 1111"/>
              <a:gd name="T20" fmla="*/ 33 w 1272"/>
              <a:gd name="T21" fmla="*/ 534 h 1111"/>
              <a:gd name="T22" fmla="*/ 38 w 1272"/>
              <a:gd name="T23" fmla="*/ 670 h 1111"/>
              <a:gd name="T24" fmla="*/ 319 w 1272"/>
              <a:gd name="T25" fmla="*/ 771 h 1111"/>
              <a:gd name="T26" fmla="*/ 344 w 1272"/>
              <a:gd name="T27" fmla="*/ 759 h 1111"/>
              <a:gd name="T28" fmla="*/ 349 w 1272"/>
              <a:gd name="T29" fmla="*/ 773 h 1111"/>
              <a:gd name="T30" fmla="*/ 630 w 1272"/>
              <a:gd name="T31" fmla="*/ 874 h 1111"/>
              <a:gd name="T32" fmla="*/ 641 w 1272"/>
              <a:gd name="T33" fmla="*/ 869 h 1111"/>
              <a:gd name="T34" fmla="*/ 768 w 1272"/>
              <a:gd name="T35" fmla="*/ 901 h 1111"/>
              <a:gd name="T36" fmla="*/ 790 w 1272"/>
              <a:gd name="T37" fmla="*/ 955 h 1111"/>
              <a:gd name="T38" fmla="*/ 1000 w 1272"/>
              <a:gd name="T39" fmla="*/ 1111 h 1111"/>
              <a:gd name="T40" fmla="*/ 1037 w 1272"/>
              <a:gd name="T41" fmla="*/ 1077 h 1111"/>
              <a:gd name="T42" fmla="*/ 1036 w 1272"/>
              <a:gd name="T43" fmla="*/ 1076 h 1111"/>
              <a:gd name="T44" fmla="*/ 906 w 1272"/>
              <a:gd name="T45" fmla="*/ 901 h 1111"/>
              <a:gd name="T46" fmla="*/ 907 w 1272"/>
              <a:gd name="T47" fmla="*/ 893 h 1111"/>
              <a:gd name="T48" fmla="*/ 1106 w 1272"/>
              <a:gd name="T49" fmla="*/ 904 h 1111"/>
              <a:gd name="T50" fmla="*/ 1228 w 1272"/>
              <a:gd name="T51" fmla="*/ 632 h 1111"/>
              <a:gd name="T52" fmla="*/ 1199 w 1272"/>
              <a:gd name="T53" fmla="*/ 585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72" h="1111">
                <a:moveTo>
                  <a:pt x="1199" y="585"/>
                </a:moveTo>
                <a:cubicBezTo>
                  <a:pt x="1249" y="533"/>
                  <a:pt x="1263" y="446"/>
                  <a:pt x="1228" y="365"/>
                </a:cubicBezTo>
                <a:cubicBezTo>
                  <a:pt x="1197" y="291"/>
                  <a:pt x="1135" y="243"/>
                  <a:pt x="1070" y="234"/>
                </a:cubicBezTo>
                <a:cubicBezTo>
                  <a:pt x="1083" y="144"/>
                  <a:pt x="985" y="49"/>
                  <a:pt x="845" y="20"/>
                </a:cubicBezTo>
                <a:cubicBezTo>
                  <a:pt x="749" y="0"/>
                  <a:pt x="657" y="17"/>
                  <a:pt x="603" y="59"/>
                </a:cubicBezTo>
                <a:cubicBezTo>
                  <a:pt x="563" y="37"/>
                  <a:pt x="515" y="31"/>
                  <a:pt x="469" y="46"/>
                </a:cubicBezTo>
                <a:cubicBezTo>
                  <a:pt x="432" y="58"/>
                  <a:pt x="401" y="82"/>
                  <a:pt x="381" y="111"/>
                </a:cubicBezTo>
                <a:cubicBezTo>
                  <a:pt x="323" y="99"/>
                  <a:pt x="255" y="116"/>
                  <a:pt x="198" y="161"/>
                </a:cubicBezTo>
                <a:cubicBezTo>
                  <a:pt x="144" y="203"/>
                  <a:pt x="113" y="261"/>
                  <a:pt x="108" y="317"/>
                </a:cubicBezTo>
                <a:cubicBezTo>
                  <a:pt x="54" y="331"/>
                  <a:pt x="12" y="375"/>
                  <a:pt x="5" y="433"/>
                </a:cubicBezTo>
                <a:cubicBezTo>
                  <a:pt x="0" y="470"/>
                  <a:pt x="11" y="506"/>
                  <a:pt x="33" y="534"/>
                </a:cubicBezTo>
                <a:cubicBezTo>
                  <a:pt x="19" y="578"/>
                  <a:pt x="20" y="625"/>
                  <a:pt x="38" y="670"/>
                </a:cubicBezTo>
                <a:cubicBezTo>
                  <a:pt x="82" y="773"/>
                  <a:pt x="208" y="818"/>
                  <a:pt x="319" y="771"/>
                </a:cubicBezTo>
                <a:cubicBezTo>
                  <a:pt x="327" y="767"/>
                  <a:pt x="336" y="763"/>
                  <a:pt x="344" y="759"/>
                </a:cubicBezTo>
                <a:cubicBezTo>
                  <a:pt x="346" y="763"/>
                  <a:pt x="347" y="768"/>
                  <a:pt x="349" y="773"/>
                </a:cubicBezTo>
                <a:cubicBezTo>
                  <a:pt x="393" y="876"/>
                  <a:pt x="519" y="921"/>
                  <a:pt x="630" y="874"/>
                </a:cubicBezTo>
                <a:cubicBezTo>
                  <a:pt x="633" y="873"/>
                  <a:pt x="637" y="871"/>
                  <a:pt x="641" y="869"/>
                </a:cubicBezTo>
                <a:cubicBezTo>
                  <a:pt x="671" y="902"/>
                  <a:pt x="721" y="916"/>
                  <a:pt x="768" y="901"/>
                </a:cubicBezTo>
                <a:cubicBezTo>
                  <a:pt x="774" y="920"/>
                  <a:pt x="781" y="938"/>
                  <a:pt x="790" y="955"/>
                </a:cubicBezTo>
                <a:cubicBezTo>
                  <a:pt x="837" y="1044"/>
                  <a:pt x="918" y="1100"/>
                  <a:pt x="1000" y="1111"/>
                </a:cubicBezTo>
                <a:cubicBezTo>
                  <a:pt x="1037" y="1077"/>
                  <a:pt x="1037" y="1077"/>
                  <a:pt x="1037" y="1077"/>
                </a:cubicBezTo>
                <a:cubicBezTo>
                  <a:pt x="1037" y="1077"/>
                  <a:pt x="1036" y="1076"/>
                  <a:pt x="1036" y="1076"/>
                </a:cubicBezTo>
                <a:cubicBezTo>
                  <a:pt x="961" y="1053"/>
                  <a:pt x="906" y="983"/>
                  <a:pt x="906" y="901"/>
                </a:cubicBezTo>
                <a:cubicBezTo>
                  <a:pt x="906" y="898"/>
                  <a:pt x="906" y="896"/>
                  <a:pt x="907" y="893"/>
                </a:cubicBezTo>
                <a:cubicBezTo>
                  <a:pt x="964" y="927"/>
                  <a:pt x="1038" y="933"/>
                  <a:pt x="1106" y="904"/>
                </a:cubicBezTo>
                <a:cubicBezTo>
                  <a:pt x="1217" y="857"/>
                  <a:pt x="1272" y="735"/>
                  <a:pt x="1228" y="632"/>
                </a:cubicBezTo>
                <a:cubicBezTo>
                  <a:pt x="1220" y="614"/>
                  <a:pt x="1211" y="599"/>
                  <a:pt x="1199" y="585"/>
                </a:cubicBezTo>
                <a:close/>
              </a:path>
            </a:pathLst>
          </a:custGeom>
          <a:solidFill>
            <a:srgbClr val="277D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19">
            <a:extLst>
              <a:ext uri="{FF2B5EF4-FFF2-40B4-BE49-F238E27FC236}">
                <a16:creationId xmlns:a16="http://schemas.microsoft.com/office/drawing/2014/main" id="{911A38EA-F4FD-474C-9D42-F68A1743F74E}"/>
              </a:ext>
            </a:extLst>
          </p:cNvPr>
          <p:cNvSpPr>
            <a:spLocks/>
          </p:cNvSpPr>
          <p:nvPr/>
        </p:nvSpPr>
        <p:spPr bwMode="auto">
          <a:xfrm>
            <a:off x="2733358" y="2765425"/>
            <a:ext cx="2181225" cy="1560513"/>
          </a:xfrm>
          <a:custGeom>
            <a:avLst/>
            <a:gdLst>
              <a:gd name="T0" fmla="*/ 853 w 1019"/>
              <a:gd name="T1" fmla="*/ 522 h 729"/>
              <a:gd name="T2" fmla="*/ 975 w 1019"/>
              <a:gd name="T3" fmla="*/ 250 h 729"/>
              <a:gd name="T4" fmla="*/ 946 w 1019"/>
              <a:gd name="T5" fmla="*/ 203 h 729"/>
              <a:gd name="T6" fmla="*/ 991 w 1019"/>
              <a:gd name="T7" fmla="*/ 110 h 729"/>
              <a:gd name="T8" fmla="*/ 580 w 1019"/>
              <a:gd name="T9" fmla="*/ 105 h 729"/>
              <a:gd name="T10" fmla="*/ 524 w 1019"/>
              <a:gd name="T11" fmla="*/ 258 h 729"/>
              <a:gd name="T12" fmla="*/ 505 w 1019"/>
              <a:gd name="T13" fmla="*/ 253 h 729"/>
              <a:gd name="T14" fmla="*/ 0 w 1019"/>
              <a:gd name="T15" fmla="*/ 406 h 729"/>
              <a:gd name="T16" fmla="*/ 66 w 1019"/>
              <a:gd name="T17" fmla="*/ 389 h 729"/>
              <a:gd name="T18" fmla="*/ 91 w 1019"/>
              <a:gd name="T19" fmla="*/ 377 h 729"/>
              <a:gd name="T20" fmla="*/ 96 w 1019"/>
              <a:gd name="T21" fmla="*/ 391 h 729"/>
              <a:gd name="T22" fmla="*/ 377 w 1019"/>
              <a:gd name="T23" fmla="*/ 492 h 729"/>
              <a:gd name="T24" fmla="*/ 388 w 1019"/>
              <a:gd name="T25" fmla="*/ 487 h 729"/>
              <a:gd name="T26" fmla="*/ 515 w 1019"/>
              <a:gd name="T27" fmla="*/ 519 h 729"/>
              <a:gd name="T28" fmla="*/ 537 w 1019"/>
              <a:gd name="T29" fmla="*/ 573 h 729"/>
              <a:gd name="T30" fmla="*/ 747 w 1019"/>
              <a:gd name="T31" fmla="*/ 729 h 729"/>
              <a:gd name="T32" fmla="*/ 784 w 1019"/>
              <a:gd name="T33" fmla="*/ 695 h 729"/>
              <a:gd name="T34" fmla="*/ 783 w 1019"/>
              <a:gd name="T35" fmla="*/ 694 h 729"/>
              <a:gd name="T36" fmla="*/ 653 w 1019"/>
              <a:gd name="T37" fmla="*/ 519 h 729"/>
              <a:gd name="T38" fmla="*/ 654 w 1019"/>
              <a:gd name="T39" fmla="*/ 511 h 729"/>
              <a:gd name="T40" fmla="*/ 853 w 1019"/>
              <a:gd name="T41" fmla="*/ 522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19" h="729">
                <a:moveTo>
                  <a:pt x="853" y="522"/>
                </a:moveTo>
                <a:cubicBezTo>
                  <a:pt x="964" y="475"/>
                  <a:pt x="1019" y="353"/>
                  <a:pt x="975" y="250"/>
                </a:cubicBezTo>
                <a:cubicBezTo>
                  <a:pt x="967" y="232"/>
                  <a:pt x="958" y="217"/>
                  <a:pt x="946" y="203"/>
                </a:cubicBezTo>
                <a:cubicBezTo>
                  <a:pt x="969" y="178"/>
                  <a:pt x="985" y="146"/>
                  <a:pt x="991" y="110"/>
                </a:cubicBezTo>
                <a:cubicBezTo>
                  <a:pt x="851" y="5"/>
                  <a:pt x="673" y="0"/>
                  <a:pt x="580" y="105"/>
                </a:cubicBezTo>
                <a:cubicBezTo>
                  <a:pt x="543" y="147"/>
                  <a:pt x="524" y="200"/>
                  <a:pt x="524" y="258"/>
                </a:cubicBezTo>
                <a:cubicBezTo>
                  <a:pt x="518" y="256"/>
                  <a:pt x="511" y="255"/>
                  <a:pt x="505" y="253"/>
                </a:cubicBezTo>
                <a:cubicBezTo>
                  <a:pt x="294" y="202"/>
                  <a:pt x="90" y="270"/>
                  <a:pt x="0" y="406"/>
                </a:cubicBezTo>
                <a:cubicBezTo>
                  <a:pt x="22" y="404"/>
                  <a:pt x="44" y="398"/>
                  <a:pt x="66" y="389"/>
                </a:cubicBezTo>
                <a:cubicBezTo>
                  <a:pt x="74" y="385"/>
                  <a:pt x="83" y="381"/>
                  <a:pt x="91" y="377"/>
                </a:cubicBezTo>
                <a:cubicBezTo>
                  <a:pt x="93" y="381"/>
                  <a:pt x="94" y="386"/>
                  <a:pt x="96" y="391"/>
                </a:cubicBezTo>
                <a:cubicBezTo>
                  <a:pt x="140" y="494"/>
                  <a:pt x="266" y="539"/>
                  <a:pt x="377" y="492"/>
                </a:cubicBezTo>
                <a:cubicBezTo>
                  <a:pt x="380" y="491"/>
                  <a:pt x="384" y="489"/>
                  <a:pt x="388" y="487"/>
                </a:cubicBezTo>
                <a:cubicBezTo>
                  <a:pt x="418" y="520"/>
                  <a:pt x="468" y="534"/>
                  <a:pt x="515" y="519"/>
                </a:cubicBezTo>
                <a:cubicBezTo>
                  <a:pt x="521" y="538"/>
                  <a:pt x="528" y="556"/>
                  <a:pt x="537" y="573"/>
                </a:cubicBezTo>
                <a:cubicBezTo>
                  <a:pt x="584" y="662"/>
                  <a:pt x="665" y="718"/>
                  <a:pt x="747" y="729"/>
                </a:cubicBezTo>
                <a:cubicBezTo>
                  <a:pt x="784" y="695"/>
                  <a:pt x="784" y="695"/>
                  <a:pt x="784" y="695"/>
                </a:cubicBezTo>
                <a:cubicBezTo>
                  <a:pt x="784" y="695"/>
                  <a:pt x="783" y="694"/>
                  <a:pt x="783" y="694"/>
                </a:cubicBezTo>
                <a:cubicBezTo>
                  <a:pt x="708" y="671"/>
                  <a:pt x="653" y="601"/>
                  <a:pt x="653" y="519"/>
                </a:cubicBezTo>
                <a:cubicBezTo>
                  <a:pt x="653" y="516"/>
                  <a:pt x="653" y="514"/>
                  <a:pt x="654" y="511"/>
                </a:cubicBezTo>
                <a:cubicBezTo>
                  <a:pt x="711" y="545"/>
                  <a:pt x="785" y="551"/>
                  <a:pt x="853" y="522"/>
                </a:cubicBezTo>
                <a:close/>
              </a:path>
            </a:pathLst>
          </a:custGeom>
          <a:solidFill>
            <a:srgbClr val="4DD1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20">
            <a:extLst>
              <a:ext uri="{FF2B5EF4-FFF2-40B4-BE49-F238E27FC236}">
                <a16:creationId xmlns:a16="http://schemas.microsoft.com/office/drawing/2014/main" id="{4709BE43-AB51-4913-92E2-9FD70B2DDC6B}"/>
              </a:ext>
            </a:extLst>
          </p:cNvPr>
          <p:cNvSpPr>
            <a:spLocks/>
          </p:cNvSpPr>
          <p:nvPr/>
        </p:nvSpPr>
        <p:spPr bwMode="auto">
          <a:xfrm>
            <a:off x="2684146" y="2801938"/>
            <a:ext cx="2198688" cy="1549400"/>
          </a:xfrm>
          <a:custGeom>
            <a:avLst/>
            <a:gdLst>
              <a:gd name="T0" fmla="*/ 881 w 1027"/>
              <a:gd name="T1" fmla="*/ 515 h 724"/>
              <a:gd name="T2" fmla="*/ 1008 w 1027"/>
              <a:gd name="T3" fmla="*/ 228 h 724"/>
              <a:gd name="T4" fmla="*/ 969 w 1027"/>
              <a:gd name="T5" fmla="*/ 186 h 724"/>
              <a:gd name="T6" fmla="*/ 1025 w 1027"/>
              <a:gd name="T7" fmla="*/ 95 h 724"/>
              <a:gd name="T8" fmla="*/ 1021 w 1027"/>
              <a:gd name="T9" fmla="*/ 84 h 724"/>
              <a:gd name="T10" fmla="*/ 680 w 1027"/>
              <a:gd name="T11" fmla="*/ 20 h 724"/>
              <a:gd name="T12" fmla="*/ 550 w 1027"/>
              <a:gd name="T13" fmla="*/ 155 h 724"/>
              <a:gd name="T14" fmla="*/ 547 w 1027"/>
              <a:gd name="T15" fmla="*/ 241 h 724"/>
              <a:gd name="T16" fmla="*/ 531 w 1027"/>
              <a:gd name="T17" fmla="*/ 225 h 724"/>
              <a:gd name="T18" fmla="*/ 168 w 1027"/>
              <a:gd name="T19" fmla="*/ 254 h 724"/>
              <a:gd name="T20" fmla="*/ 0 w 1027"/>
              <a:gd name="T21" fmla="*/ 403 h 724"/>
              <a:gd name="T22" fmla="*/ 93 w 1027"/>
              <a:gd name="T23" fmla="*/ 383 h 724"/>
              <a:gd name="T24" fmla="*/ 114 w 1027"/>
              <a:gd name="T25" fmla="*/ 360 h 724"/>
              <a:gd name="T26" fmla="*/ 109 w 1027"/>
              <a:gd name="T27" fmla="*/ 378 h 724"/>
              <a:gd name="T28" fmla="*/ 309 w 1027"/>
              <a:gd name="T29" fmla="*/ 505 h 724"/>
              <a:gd name="T30" fmla="*/ 404 w 1027"/>
              <a:gd name="T31" fmla="*/ 486 h 724"/>
              <a:gd name="T32" fmla="*/ 411 w 1027"/>
              <a:gd name="T33" fmla="*/ 470 h 724"/>
              <a:gd name="T34" fmla="*/ 499 w 1027"/>
              <a:gd name="T35" fmla="*/ 520 h 724"/>
              <a:gd name="T36" fmla="*/ 538 w 1027"/>
              <a:gd name="T37" fmla="*/ 502 h 724"/>
              <a:gd name="T38" fmla="*/ 550 w 1027"/>
              <a:gd name="T39" fmla="*/ 562 h 724"/>
              <a:gd name="T40" fmla="*/ 774 w 1027"/>
              <a:gd name="T41" fmla="*/ 724 h 724"/>
              <a:gd name="T42" fmla="*/ 815 w 1027"/>
              <a:gd name="T43" fmla="*/ 670 h 724"/>
              <a:gd name="T44" fmla="*/ 811 w 1027"/>
              <a:gd name="T45" fmla="*/ 667 h 724"/>
              <a:gd name="T46" fmla="*/ 722 w 1027"/>
              <a:gd name="T47" fmla="*/ 605 h 724"/>
              <a:gd name="T48" fmla="*/ 688 w 1027"/>
              <a:gd name="T49" fmla="*/ 495 h 724"/>
              <a:gd name="T50" fmla="*/ 671 w 1027"/>
              <a:gd name="T51" fmla="*/ 504 h 724"/>
              <a:gd name="T52" fmla="*/ 881 w 1027"/>
              <a:gd name="T53" fmla="*/ 515 h 724"/>
              <a:gd name="T54" fmla="*/ 872 w 1027"/>
              <a:gd name="T55" fmla="*/ 494 h 724"/>
              <a:gd name="T56" fmla="*/ 682 w 1027"/>
              <a:gd name="T57" fmla="*/ 485 h 724"/>
              <a:gd name="T58" fmla="*/ 665 w 1027"/>
              <a:gd name="T59" fmla="*/ 494 h 724"/>
              <a:gd name="T60" fmla="*/ 704 w 1027"/>
              <a:gd name="T61" fmla="*/ 618 h 724"/>
              <a:gd name="T62" fmla="*/ 806 w 1027"/>
              <a:gd name="T63" fmla="*/ 677 h 724"/>
              <a:gd name="T64" fmla="*/ 800 w 1027"/>
              <a:gd name="T65" fmla="*/ 687 h 724"/>
              <a:gd name="T66" fmla="*/ 800 w 1027"/>
              <a:gd name="T67" fmla="*/ 670 h 724"/>
              <a:gd name="T68" fmla="*/ 770 w 1027"/>
              <a:gd name="T69" fmla="*/ 712 h 724"/>
              <a:gd name="T70" fmla="*/ 570 w 1027"/>
              <a:gd name="T71" fmla="*/ 551 h 724"/>
              <a:gd name="T72" fmla="*/ 545 w 1027"/>
              <a:gd name="T73" fmla="*/ 488 h 724"/>
              <a:gd name="T74" fmla="*/ 499 w 1027"/>
              <a:gd name="T75" fmla="*/ 497 h 724"/>
              <a:gd name="T76" fmla="*/ 414 w 1027"/>
              <a:gd name="T77" fmla="*/ 456 h 724"/>
              <a:gd name="T78" fmla="*/ 395 w 1027"/>
              <a:gd name="T79" fmla="*/ 465 h 724"/>
              <a:gd name="T80" fmla="*/ 309 w 1027"/>
              <a:gd name="T81" fmla="*/ 483 h 724"/>
              <a:gd name="T82" fmla="*/ 130 w 1027"/>
              <a:gd name="T83" fmla="*/ 369 h 724"/>
              <a:gd name="T84" fmla="*/ 120 w 1027"/>
              <a:gd name="T85" fmla="*/ 343 h 724"/>
              <a:gd name="T86" fmla="*/ 84 w 1027"/>
              <a:gd name="T87" fmla="*/ 362 h 724"/>
              <a:gd name="T88" fmla="*/ 23 w 1027"/>
              <a:gd name="T89" fmla="*/ 389 h 724"/>
              <a:gd name="T90" fmla="*/ 178 w 1027"/>
              <a:gd name="T91" fmla="*/ 275 h 724"/>
              <a:gd name="T92" fmla="*/ 526 w 1027"/>
              <a:gd name="T93" fmla="*/ 247 h 724"/>
              <a:gd name="T94" fmla="*/ 558 w 1027"/>
              <a:gd name="T95" fmla="*/ 256 h 724"/>
              <a:gd name="T96" fmla="*/ 572 w 1027"/>
              <a:gd name="T97" fmla="*/ 162 h 724"/>
              <a:gd name="T98" fmla="*/ 689 w 1027"/>
              <a:gd name="T99" fmla="*/ 41 h 724"/>
              <a:gd name="T100" fmla="*/ 1007 w 1027"/>
              <a:gd name="T101" fmla="*/ 102 h 724"/>
              <a:gd name="T102" fmla="*/ 1003 w 1027"/>
              <a:gd name="T103" fmla="*/ 91 h 724"/>
              <a:gd name="T104" fmla="*/ 954 w 1027"/>
              <a:gd name="T105" fmla="*/ 185 h 724"/>
              <a:gd name="T106" fmla="*/ 987 w 1027"/>
              <a:gd name="T107" fmla="*/ 237 h 724"/>
              <a:gd name="T108" fmla="*/ 872 w 1027"/>
              <a:gd name="T109" fmla="*/ 494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27" h="724">
                <a:moveTo>
                  <a:pt x="876" y="505"/>
                </a:moveTo>
                <a:cubicBezTo>
                  <a:pt x="881" y="515"/>
                  <a:pt x="881" y="515"/>
                  <a:pt x="881" y="515"/>
                </a:cubicBezTo>
                <a:cubicBezTo>
                  <a:pt x="970" y="478"/>
                  <a:pt x="1024" y="394"/>
                  <a:pt x="1024" y="307"/>
                </a:cubicBezTo>
                <a:cubicBezTo>
                  <a:pt x="1024" y="281"/>
                  <a:pt x="1019" y="254"/>
                  <a:pt x="1008" y="228"/>
                </a:cubicBezTo>
                <a:cubicBezTo>
                  <a:pt x="1000" y="210"/>
                  <a:pt x="990" y="193"/>
                  <a:pt x="978" y="178"/>
                </a:cubicBezTo>
                <a:cubicBezTo>
                  <a:pt x="969" y="186"/>
                  <a:pt x="969" y="186"/>
                  <a:pt x="969" y="186"/>
                </a:cubicBezTo>
                <a:cubicBezTo>
                  <a:pt x="977" y="194"/>
                  <a:pt x="977" y="194"/>
                  <a:pt x="977" y="194"/>
                </a:cubicBezTo>
                <a:cubicBezTo>
                  <a:pt x="1002" y="167"/>
                  <a:pt x="1019" y="133"/>
                  <a:pt x="1025" y="95"/>
                </a:cubicBezTo>
                <a:cubicBezTo>
                  <a:pt x="1027" y="88"/>
                  <a:pt x="1027" y="88"/>
                  <a:pt x="1027" y="88"/>
                </a:cubicBezTo>
                <a:cubicBezTo>
                  <a:pt x="1021" y="84"/>
                  <a:pt x="1021" y="84"/>
                  <a:pt x="1021" y="84"/>
                </a:cubicBezTo>
                <a:cubicBezTo>
                  <a:pt x="947" y="29"/>
                  <a:pt x="863" y="0"/>
                  <a:pt x="785" y="0"/>
                </a:cubicBezTo>
                <a:cubicBezTo>
                  <a:pt x="748" y="0"/>
                  <a:pt x="712" y="7"/>
                  <a:pt x="680" y="20"/>
                </a:cubicBezTo>
                <a:cubicBezTo>
                  <a:pt x="648" y="33"/>
                  <a:pt x="618" y="53"/>
                  <a:pt x="594" y="80"/>
                </a:cubicBezTo>
                <a:cubicBezTo>
                  <a:pt x="575" y="102"/>
                  <a:pt x="560" y="127"/>
                  <a:pt x="550" y="155"/>
                </a:cubicBezTo>
                <a:cubicBezTo>
                  <a:pt x="540" y="182"/>
                  <a:pt x="536" y="211"/>
                  <a:pt x="535" y="241"/>
                </a:cubicBezTo>
                <a:cubicBezTo>
                  <a:pt x="547" y="241"/>
                  <a:pt x="547" y="241"/>
                  <a:pt x="547" y="241"/>
                </a:cubicBezTo>
                <a:cubicBezTo>
                  <a:pt x="550" y="230"/>
                  <a:pt x="550" y="230"/>
                  <a:pt x="550" y="230"/>
                </a:cubicBezTo>
                <a:cubicBezTo>
                  <a:pt x="543" y="228"/>
                  <a:pt x="537" y="227"/>
                  <a:pt x="531" y="225"/>
                </a:cubicBezTo>
                <a:cubicBezTo>
                  <a:pt x="482" y="213"/>
                  <a:pt x="434" y="208"/>
                  <a:pt x="388" y="208"/>
                </a:cubicBezTo>
                <a:cubicBezTo>
                  <a:pt x="308" y="208"/>
                  <a:pt x="233" y="224"/>
                  <a:pt x="168" y="254"/>
                </a:cubicBezTo>
                <a:cubicBezTo>
                  <a:pt x="103" y="284"/>
                  <a:pt x="50" y="328"/>
                  <a:pt x="13" y="383"/>
                </a:cubicBezTo>
                <a:cubicBezTo>
                  <a:pt x="0" y="403"/>
                  <a:pt x="0" y="403"/>
                  <a:pt x="0" y="403"/>
                </a:cubicBezTo>
                <a:cubicBezTo>
                  <a:pt x="24" y="401"/>
                  <a:pt x="24" y="401"/>
                  <a:pt x="24" y="401"/>
                </a:cubicBezTo>
                <a:cubicBezTo>
                  <a:pt x="47" y="398"/>
                  <a:pt x="70" y="392"/>
                  <a:pt x="93" y="383"/>
                </a:cubicBezTo>
                <a:cubicBezTo>
                  <a:pt x="102" y="379"/>
                  <a:pt x="111" y="374"/>
                  <a:pt x="120" y="369"/>
                </a:cubicBezTo>
                <a:cubicBezTo>
                  <a:pt x="114" y="360"/>
                  <a:pt x="114" y="360"/>
                  <a:pt x="114" y="360"/>
                </a:cubicBezTo>
                <a:cubicBezTo>
                  <a:pt x="103" y="363"/>
                  <a:pt x="103" y="363"/>
                  <a:pt x="103" y="363"/>
                </a:cubicBezTo>
                <a:cubicBezTo>
                  <a:pt x="105" y="368"/>
                  <a:pt x="107" y="373"/>
                  <a:pt x="109" y="378"/>
                </a:cubicBezTo>
                <a:cubicBezTo>
                  <a:pt x="126" y="418"/>
                  <a:pt x="154" y="450"/>
                  <a:pt x="190" y="472"/>
                </a:cubicBezTo>
                <a:cubicBezTo>
                  <a:pt x="225" y="494"/>
                  <a:pt x="266" y="505"/>
                  <a:pt x="309" y="505"/>
                </a:cubicBezTo>
                <a:cubicBezTo>
                  <a:pt x="341" y="505"/>
                  <a:pt x="373" y="499"/>
                  <a:pt x="404" y="486"/>
                </a:cubicBezTo>
                <a:cubicBezTo>
                  <a:pt x="404" y="486"/>
                  <a:pt x="404" y="486"/>
                  <a:pt x="404" y="486"/>
                </a:cubicBezTo>
                <a:cubicBezTo>
                  <a:pt x="408" y="484"/>
                  <a:pt x="412" y="482"/>
                  <a:pt x="416" y="480"/>
                </a:cubicBezTo>
                <a:cubicBezTo>
                  <a:pt x="411" y="470"/>
                  <a:pt x="411" y="470"/>
                  <a:pt x="411" y="470"/>
                </a:cubicBezTo>
                <a:cubicBezTo>
                  <a:pt x="402" y="478"/>
                  <a:pt x="402" y="478"/>
                  <a:pt x="402" y="478"/>
                </a:cubicBezTo>
                <a:cubicBezTo>
                  <a:pt x="427" y="505"/>
                  <a:pt x="462" y="520"/>
                  <a:pt x="499" y="520"/>
                </a:cubicBezTo>
                <a:cubicBezTo>
                  <a:pt x="513" y="520"/>
                  <a:pt x="527" y="518"/>
                  <a:pt x="541" y="513"/>
                </a:cubicBezTo>
                <a:cubicBezTo>
                  <a:pt x="538" y="502"/>
                  <a:pt x="538" y="502"/>
                  <a:pt x="538" y="502"/>
                </a:cubicBezTo>
                <a:cubicBezTo>
                  <a:pt x="527" y="506"/>
                  <a:pt x="527" y="506"/>
                  <a:pt x="527" y="506"/>
                </a:cubicBezTo>
                <a:cubicBezTo>
                  <a:pt x="533" y="525"/>
                  <a:pt x="541" y="543"/>
                  <a:pt x="550" y="562"/>
                </a:cubicBezTo>
                <a:cubicBezTo>
                  <a:pt x="599" y="653"/>
                  <a:pt x="682" y="712"/>
                  <a:pt x="769" y="723"/>
                </a:cubicBezTo>
                <a:cubicBezTo>
                  <a:pt x="774" y="724"/>
                  <a:pt x="774" y="724"/>
                  <a:pt x="774" y="724"/>
                </a:cubicBezTo>
                <a:cubicBezTo>
                  <a:pt x="824" y="678"/>
                  <a:pt x="824" y="678"/>
                  <a:pt x="824" y="678"/>
                </a:cubicBezTo>
                <a:cubicBezTo>
                  <a:pt x="815" y="670"/>
                  <a:pt x="815" y="670"/>
                  <a:pt x="815" y="670"/>
                </a:cubicBezTo>
                <a:cubicBezTo>
                  <a:pt x="815" y="670"/>
                  <a:pt x="814" y="669"/>
                  <a:pt x="813" y="668"/>
                </a:cubicBezTo>
                <a:cubicBezTo>
                  <a:pt x="811" y="667"/>
                  <a:pt x="811" y="667"/>
                  <a:pt x="811" y="667"/>
                </a:cubicBezTo>
                <a:cubicBezTo>
                  <a:pt x="809" y="666"/>
                  <a:pt x="809" y="666"/>
                  <a:pt x="809" y="666"/>
                </a:cubicBezTo>
                <a:cubicBezTo>
                  <a:pt x="774" y="655"/>
                  <a:pt x="744" y="633"/>
                  <a:pt x="722" y="605"/>
                </a:cubicBezTo>
                <a:cubicBezTo>
                  <a:pt x="700" y="576"/>
                  <a:pt x="688" y="540"/>
                  <a:pt x="688" y="502"/>
                </a:cubicBezTo>
                <a:cubicBezTo>
                  <a:pt x="688" y="500"/>
                  <a:pt x="688" y="497"/>
                  <a:pt x="688" y="495"/>
                </a:cubicBezTo>
                <a:cubicBezTo>
                  <a:pt x="677" y="494"/>
                  <a:pt x="677" y="494"/>
                  <a:pt x="677" y="494"/>
                </a:cubicBezTo>
                <a:cubicBezTo>
                  <a:pt x="671" y="504"/>
                  <a:pt x="671" y="504"/>
                  <a:pt x="671" y="504"/>
                </a:cubicBezTo>
                <a:cubicBezTo>
                  <a:pt x="705" y="524"/>
                  <a:pt x="745" y="535"/>
                  <a:pt x="786" y="535"/>
                </a:cubicBezTo>
                <a:cubicBezTo>
                  <a:pt x="817" y="535"/>
                  <a:pt x="850" y="529"/>
                  <a:pt x="881" y="515"/>
                </a:cubicBezTo>
                <a:cubicBezTo>
                  <a:pt x="876" y="505"/>
                  <a:pt x="876" y="505"/>
                  <a:pt x="876" y="505"/>
                </a:cubicBezTo>
                <a:cubicBezTo>
                  <a:pt x="872" y="494"/>
                  <a:pt x="872" y="494"/>
                  <a:pt x="872" y="494"/>
                </a:cubicBezTo>
                <a:cubicBezTo>
                  <a:pt x="844" y="506"/>
                  <a:pt x="814" y="512"/>
                  <a:pt x="786" y="512"/>
                </a:cubicBezTo>
                <a:cubicBezTo>
                  <a:pt x="749" y="512"/>
                  <a:pt x="713" y="502"/>
                  <a:pt x="682" y="485"/>
                </a:cubicBezTo>
                <a:cubicBezTo>
                  <a:pt x="666" y="475"/>
                  <a:pt x="666" y="475"/>
                  <a:pt x="666" y="475"/>
                </a:cubicBezTo>
                <a:cubicBezTo>
                  <a:pt x="665" y="494"/>
                  <a:pt x="665" y="494"/>
                  <a:pt x="665" y="494"/>
                </a:cubicBezTo>
                <a:cubicBezTo>
                  <a:pt x="665" y="496"/>
                  <a:pt x="665" y="499"/>
                  <a:pt x="665" y="502"/>
                </a:cubicBezTo>
                <a:cubicBezTo>
                  <a:pt x="665" y="545"/>
                  <a:pt x="679" y="586"/>
                  <a:pt x="704" y="618"/>
                </a:cubicBezTo>
                <a:cubicBezTo>
                  <a:pt x="728" y="651"/>
                  <a:pt x="762" y="676"/>
                  <a:pt x="802" y="688"/>
                </a:cubicBezTo>
                <a:cubicBezTo>
                  <a:pt x="806" y="677"/>
                  <a:pt x="806" y="677"/>
                  <a:pt x="806" y="677"/>
                </a:cubicBezTo>
                <a:cubicBezTo>
                  <a:pt x="798" y="685"/>
                  <a:pt x="798" y="685"/>
                  <a:pt x="798" y="685"/>
                </a:cubicBezTo>
                <a:cubicBezTo>
                  <a:pt x="798" y="686"/>
                  <a:pt x="799" y="686"/>
                  <a:pt x="800" y="687"/>
                </a:cubicBezTo>
                <a:cubicBezTo>
                  <a:pt x="807" y="678"/>
                  <a:pt x="807" y="678"/>
                  <a:pt x="807" y="678"/>
                </a:cubicBezTo>
                <a:cubicBezTo>
                  <a:pt x="800" y="670"/>
                  <a:pt x="800" y="670"/>
                  <a:pt x="800" y="670"/>
                </a:cubicBezTo>
                <a:cubicBezTo>
                  <a:pt x="762" y="703"/>
                  <a:pt x="762" y="703"/>
                  <a:pt x="762" y="703"/>
                </a:cubicBezTo>
                <a:cubicBezTo>
                  <a:pt x="770" y="712"/>
                  <a:pt x="770" y="712"/>
                  <a:pt x="770" y="712"/>
                </a:cubicBezTo>
                <a:cubicBezTo>
                  <a:pt x="772" y="701"/>
                  <a:pt x="772" y="701"/>
                  <a:pt x="772" y="701"/>
                </a:cubicBezTo>
                <a:cubicBezTo>
                  <a:pt x="694" y="691"/>
                  <a:pt x="615" y="637"/>
                  <a:pt x="570" y="551"/>
                </a:cubicBezTo>
                <a:cubicBezTo>
                  <a:pt x="561" y="534"/>
                  <a:pt x="554" y="516"/>
                  <a:pt x="549" y="499"/>
                </a:cubicBezTo>
                <a:cubicBezTo>
                  <a:pt x="545" y="488"/>
                  <a:pt x="545" y="488"/>
                  <a:pt x="545" y="488"/>
                </a:cubicBezTo>
                <a:cubicBezTo>
                  <a:pt x="535" y="491"/>
                  <a:pt x="535" y="491"/>
                  <a:pt x="535" y="491"/>
                </a:cubicBezTo>
                <a:cubicBezTo>
                  <a:pt x="523" y="495"/>
                  <a:pt x="511" y="497"/>
                  <a:pt x="499" y="497"/>
                </a:cubicBezTo>
                <a:cubicBezTo>
                  <a:pt x="468" y="497"/>
                  <a:pt x="439" y="484"/>
                  <a:pt x="419" y="463"/>
                </a:cubicBezTo>
                <a:cubicBezTo>
                  <a:pt x="414" y="456"/>
                  <a:pt x="414" y="456"/>
                  <a:pt x="414" y="456"/>
                </a:cubicBezTo>
                <a:cubicBezTo>
                  <a:pt x="406" y="460"/>
                  <a:pt x="406" y="460"/>
                  <a:pt x="406" y="460"/>
                </a:cubicBezTo>
                <a:cubicBezTo>
                  <a:pt x="402" y="462"/>
                  <a:pt x="399" y="463"/>
                  <a:pt x="395" y="465"/>
                </a:cubicBezTo>
                <a:cubicBezTo>
                  <a:pt x="395" y="465"/>
                  <a:pt x="395" y="465"/>
                  <a:pt x="395" y="465"/>
                </a:cubicBezTo>
                <a:cubicBezTo>
                  <a:pt x="367" y="477"/>
                  <a:pt x="338" y="483"/>
                  <a:pt x="309" y="483"/>
                </a:cubicBezTo>
                <a:cubicBezTo>
                  <a:pt x="270" y="483"/>
                  <a:pt x="233" y="472"/>
                  <a:pt x="202" y="453"/>
                </a:cubicBezTo>
                <a:cubicBezTo>
                  <a:pt x="170" y="433"/>
                  <a:pt x="145" y="405"/>
                  <a:pt x="130" y="369"/>
                </a:cubicBezTo>
                <a:cubicBezTo>
                  <a:pt x="128" y="365"/>
                  <a:pt x="126" y="361"/>
                  <a:pt x="125" y="356"/>
                </a:cubicBezTo>
                <a:cubicBezTo>
                  <a:pt x="120" y="343"/>
                  <a:pt x="120" y="343"/>
                  <a:pt x="120" y="343"/>
                </a:cubicBezTo>
                <a:cubicBezTo>
                  <a:pt x="108" y="350"/>
                  <a:pt x="108" y="350"/>
                  <a:pt x="108" y="350"/>
                </a:cubicBezTo>
                <a:cubicBezTo>
                  <a:pt x="101" y="354"/>
                  <a:pt x="93" y="358"/>
                  <a:pt x="84" y="362"/>
                </a:cubicBezTo>
                <a:cubicBezTo>
                  <a:pt x="64" y="370"/>
                  <a:pt x="42" y="376"/>
                  <a:pt x="21" y="378"/>
                </a:cubicBezTo>
                <a:cubicBezTo>
                  <a:pt x="23" y="389"/>
                  <a:pt x="23" y="389"/>
                  <a:pt x="23" y="389"/>
                </a:cubicBezTo>
                <a:cubicBezTo>
                  <a:pt x="32" y="396"/>
                  <a:pt x="32" y="396"/>
                  <a:pt x="32" y="396"/>
                </a:cubicBezTo>
                <a:cubicBezTo>
                  <a:pt x="66" y="345"/>
                  <a:pt x="116" y="303"/>
                  <a:pt x="178" y="275"/>
                </a:cubicBezTo>
                <a:cubicBezTo>
                  <a:pt x="239" y="246"/>
                  <a:pt x="311" y="231"/>
                  <a:pt x="388" y="231"/>
                </a:cubicBezTo>
                <a:cubicBezTo>
                  <a:pt x="433" y="231"/>
                  <a:pt x="479" y="236"/>
                  <a:pt x="526" y="247"/>
                </a:cubicBezTo>
                <a:cubicBezTo>
                  <a:pt x="532" y="249"/>
                  <a:pt x="538" y="250"/>
                  <a:pt x="544" y="252"/>
                </a:cubicBezTo>
                <a:cubicBezTo>
                  <a:pt x="558" y="256"/>
                  <a:pt x="558" y="256"/>
                  <a:pt x="558" y="256"/>
                </a:cubicBezTo>
                <a:cubicBezTo>
                  <a:pt x="558" y="241"/>
                  <a:pt x="558" y="241"/>
                  <a:pt x="558" y="241"/>
                </a:cubicBezTo>
                <a:cubicBezTo>
                  <a:pt x="558" y="213"/>
                  <a:pt x="563" y="187"/>
                  <a:pt x="572" y="162"/>
                </a:cubicBezTo>
                <a:cubicBezTo>
                  <a:pt x="581" y="138"/>
                  <a:pt x="594" y="115"/>
                  <a:pt x="612" y="95"/>
                </a:cubicBezTo>
                <a:cubicBezTo>
                  <a:pt x="633" y="71"/>
                  <a:pt x="659" y="53"/>
                  <a:pt x="689" y="41"/>
                </a:cubicBezTo>
                <a:cubicBezTo>
                  <a:pt x="718" y="29"/>
                  <a:pt x="751" y="23"/>
                  <a:pt x="785" y="23"/>
                </a:cubicBezTo>
                <a:cubicBezTo>
                  <a:pt x="858" y="23"/>
                  <a:pt x="937" y="50"/>
                  <a:pt x="1007" y="102"/>
                </a:cubicBezTo>
                <a:cubicBezTo>
                  <a:pt x="1014" y="93"/>
                  <a:pt x="1014" y="93"/>
                  <a:pt x="1014" y="93"/>
                </a:cubicBezTo>
                <a:cubicBezTo>
                  <a:pt x="1003" y="91"/>
                  <a:pt x="1003" y="91"/>
                  <a:pt x="1003" y="91"/>
                </a:cubicBezTo>
                <a:cubicBezTo>
                  <a:pt x="997" y="125"/>
                  <a:pt x="982" y="155"/>
                  <a:pt x="961" y="178"/>
                </a:cubicBezTo>
                <a:cubicBezTo>
                  <a:pt x="954" y="185"/>
                  <a:pt x="954" y="185"/>
                  <a:pt x="954" y="185"/>
                </a:cubicBezTo>
                <a:cubicBezTo>
                  <a:pt x="960" y="193"/>
                  <a:pt x="960" y="193"/>
                  <a:pt x="960" y="193"/>
                </a:cubicBezTo>
                <a:cubicBezTo>
                  <a:pt x="971" y="206"/>
                  <a:pt x="980" y="221"/>
                  <a:pt x="987" y="237"/>
                </a:cubicBezTo>
                <a:cubicBezTo>
                  <a:pt x="997" y="260"/>
                  <a:pt x="1001" y="284"/>
                  <a:pt x="1001" y="307"/>
                </a:cubicBezTo>
                <a:cubicBezTo>
                  <a:pt x="1001" y="384"/>
                  <a:pt x="953" y="460"/>
                  <a:pt x="872" y="494"/>
                </a:cubicBezTo>
                <a:lnTo>
                  <a:pt x="876" y="505"/>
                </a:lnTo>
                <a:close/>
              </a:path>
            </a:pathLst>
          </a:cu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21">
            <a:extLst>
              <a:ext uri="{FF2B5EF4-FFF2-40B4-BE49-F238E27FC236}">
                <a16:creationId xmlns:a16="http://schemas.microsoft.com/office/drawing/2014/main" id="{D9000E2F-9A93-4D26-989C-C21156A599A1}"/>
              </a:ext>
            </a:extLst>
          </p:cNvPr>
          <p:cNvSpPr>
            <a:spLocks/>
          </p:cNvSpPr>
          <p:nvPr/>
        </p:nvSpPr>
        <p:spPr bwMode="auto">
          <a:xfrm>
            <a:off x="3282633" y="1947863"/>
            <a:ext cx="1612900" cy="1674813"/>
          </a:xfrm>
          <a:custGeom>
            <a:avLst/>
            <a:gdLst>
              <a:gd name="T0" fmla="*/ 718 w 753"/>
              <a:gd name="T1" fmla="*/ 632 h 782"/>
              <a:gd name="T2" fmla="*/ 689 w 753"/>
              <a:gd name="T3" fmla="*/ 585 h 782"/>
              <a:gd name="T4" fmla="*/ 718 w 753"/>
              <a:gd name="T5" fmla="*/ 365 h 782"/>
              <a:gd name="T6" fmla="*/ 560 w 753"/>
              <a:gd name="T7" fmla="*/ 234 h 782"/>
              <a:gd name="T8" fmla="*/ 335 w 753"/>
              <a:gd name="T9" fmla="*/ 20 h 782"/>
              <a:gd name="T10" fmla="*/ 93 w 753"/>
              <a:gd name="T11" fmla="*/ 59 h 782"/>
              <a:gd name="T12" fmla="*/ 36 w 753"/>
              <a:gd name="T13" fmla="*/ 146 h 782"/>
              <a:gd name="T14" fmla="*/ 233 w 753"/>
              <a:gd name="T15" fmla="*/ 450 h 782"/>
              <a:gd name="T16" fmla="*/ 362 w 753"/>
              <a:gd name="T17" fmla="*/ 458 h 782"/>
              <a:gd name="T18" fmla="*/ 406 w 753"/>
              <a:gd name="T19" fmla="*/ 614 h 782"/>
              <a:gd name="T20" fmla="*/ 489 w 753"/>
              <a:gd name="T21" fmla="*/ 667 h 782"/>
              <a:gd name="T22" fmla="*/ 590 w 753"/>
              <a:gd name="T23" fmla="*/ 777 h 782"/>
              <a:gd name="T24" fmla="*/ 732 w 753"/>
              <a:gd name="T25" fmla="*/ 689 h 782"/>
              <a:gd name="T26" fmla="*/ 718 w 753"/>
              <a:gd name="T27" fmla="*/ 632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53" h="782">
                <a:moveTo>
                  <a:pt x="718" y="632"/>
                </a:moveTo>
                <a:cubicBezTo>
                  <a:pt x="710" y="614"/>
                  <a:pt x="701" y="599"/>
                  <a:pt x="689" y="585"/>
                </a:cubicBezTo>
                <a:cubicBezTo>
                  <a:pt x="739" y="533"/>
                  <a:pt x="753" y="446"/>
                  <a:pt x="718" y="365"/>
                </a:cubicBezTo>
                <a:cubicBezTo>
                  <a:pt x="687" y="291"/>
                  <a:pt x="625" y="243"/>
                  <a:pt x="560" y="234"/>
                </a:cubicBezTo>
                <a:cubicBezTo>
                  <a:pt x="573" y="144"/>
                  <a:pt x="475" y="49"/>
                  <a:pt x="335" y="20"/>
                </a:cubicBezTo>
                <a:cubicBezTo>
                  <a:pt x="239" y="0"/>
                  <a:pt x="147" y="17"/>
                  <a:pt x="93" y="59"/>
                </a:cubicBezTo>
                <a:cubicBezTo>
                  <a:pt x="91" y="58"/>
                  <a:pt x="46" y="111"/>
                  <a:pt x="36" y="146"/>
                </a:cubicBezTo>
                <a:cubicBezTo>
                  <a:pt x="0" y="273"/>
                  <a:pt x="89" y="409"/>
                  <a:pt x="233" y="450"/>
                </a:cubicBezTo>
                <a:cubicBezTo>
                  <a:pt x="277" y="462"/>
                  <a:pt x="321" y="464"/>
                  <a:pt x="362" y="458"/>
                </a:cubicBezTo>
                <a:cubicBezTo>
                  <a:pt x="354" y="515"/>
                  <a:pt x="368" y="571"/>
                  <a:pt x="406" y="614"/>
                </a:cubicBezTo>
                <a:cubicBezTo>
                  <a:pt x="428" y="639"/>
                  <a:pt x="457" y="657"/>
                  <a:pt x="489" y="667"/>
                </a:cubicBezTo>
                <a:cubicBezTo>
                  <a:pt x="481" y="730"/>
                  <a:pt x="524" y="774"/>
                  <a:pt x="590" y="777"/>
                </a:cubicBezTo>
                <a:cubicBezTo>
                  <a:pt x="703" y="782"/>
                  <a:pt x="729" y="689"/>
                  <a:pt x="732" y="689"/>
                </a:cubicBezTo>
                <a:cubicBezTo>
                  <a:pt x="730" y="669"/>
                  <a:pt x="726" y="650"/>
                  <a:pt x="718" y="632"/>
                </a:cubicBezTo>
                <a:close/>
              </a:path>
            </a:pathLst>
          </a:custGeom>
          <a:solidFill>
            <a:srgbClr val="FF4D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22">
            <a:extLst>
              <a:ext uri="{FF2B5EF4-FFF2-40B4-BE49-F238E27FC236}">
                <a16:creationId xmlns:a16="http://schemas.microsoft.com/office/drawing/2014/main" id="{140B775F-982C-4156-A05F-305556C46794}"/>
              </a:ext>
            </a:extLst>
          </p:cNvPr>
          <p:cNvSpPr>
            <a:spLocks/>
          </p:cNvSpPr>
          <p:nvPr/>
        </p:nvSpPr>
        <p:spPr bwMode="auto">
          <a:xfrm>
            <a:off x="3319146" y="1947863"/>
            <a:ext cx="1566863" cy="1687513"/>
          </a:xfrm>
          <a:custGeom>
            <a:avLst/>
            <a:gdLst>
              <a:gd name="T0" fmla="*/ 681 w 732"/>
              <a:gd name="T1" fmla="*/ 577 h 788"/>
              <a:gd name="T2" fmla="*/ 732 w 732"/>
              <a:gd name="T3" fmla="*/ 456 h 788"/>
              <a:gd name="T4" fmla="*/ 545 w 732"/>
              <a:gd name="T5" fmla="*/ 223 h 788"/>
              <a:gd name="T6" fmla="*/ 556 w 732"/>
              <a:gd name="T7" fmla="*/ 218 h 788"/>
              <a:gd name="T8" fmla="*/ 321 w 732"/>
              <a:gd name="T9" fmla="*/ 9 h 788"/>
              <a:gd name="T10" fmla="*/ 69 w 732"/>
              <a:gd name="T11" fmla="*/ 50 h 788"/>
              <a:gd name="T12" fmla="*/ 76 w 732"/>
              <a:gd name="T13" fmla="*/ 47 h 788"/>
              <a:gd name="T14" fmla="*/ 68 w 732"/>
              <a:gd name="T15" fmla="*/ 50 h 788"/>
              <a:gd name="T16" fmla="*/ 32 w 732"/>
              <a:gd name="T17" fmla="*/ 95 h 788"/>
              <a:gd name="T18" fmla="*/ 0 w 732"/>
              <a:gd name="T19" fmla="*/ 204 h 788"/>
              <a:gd name="T20" fmla="*/ 300 w 732"/>
              <a:gd name="T21" fmla="*/ 473 h 788"/>
              <a:gd name="T22" fmla="*/ 334 w 732"/>
              <a:gd name="T23" fmla="*/ 456 h 788"/>
              <a:gd name="T24" fmla="*/ 468 w 732"/>
              <a:gd name="T25" fmla="*/ 678 h 788"/>
              <a:gd name="T26" fmla="*/ 459 w 732"/>
              <a:gd name="T27" fmla="*/ 682 h 788"/>
              <a:gd name="T28" fmla="*/ 572 w 732"/>
              <a:gd name="T29" fmla="*/ 788 h 788"/>
              <a:gd name="T30" fmla="*/ 709 w 732"/>
              <a:gd name="T31" fmla="*/ 723 h 788"/>
              <a:gd name="T32" fmla="*/ 724 w 732"/>
              <a:gd name="T33" fmla="*/ 695 h 788"/>
              <a:gd name="T34" fmla="*/ 718 w 732"/>
              <a:gd name="T35" fmla="*/ 691 h 788"/>
              <a:gd name="T36" fmla="*/ 718 w 732"/>
              <a:gd name="T37" fmla="*/ 691 h 788"/>
              <a:gd name="T38" fmla="*/ 722 w 732"/>
              <a:gd name="T39" fmla="*/ 698 h 788"/>
              <a:gd name="T40" fmla="*/ 722 w 732"/>
              <a:gd name="T41" fmla="*/ 698 h 788"/>
              <a:gd name="T42" fmla="*/ 722 w 732"/>
              <a:gd name="T43" fmla="*/ 698 h 788"/>
              <a:gd name="T44" fmla="*/ 715 w 732"/>
              <a:gd name="T45" fmla="*/ 689 h 788"/>
              <a:gd name="T46" fmla="*/ 715 w 732"/>
              <a:gd name="T47" fmla="*/ 689 h 788"/>
              <a:gd name="T48" fmla="*/ 726 w 732"/>
              <a:gd name="T49" fmla="*/ 687 h 788"/>
              <a:gd name="T50" fmla="*/ 690 w 732"/>
              <a:gd name="T51" fmla="*/ 636 h 788"/>
              <a:gd name="T52" fmla="*/ 714 w 732"/>
              <a:gd name="T53" fmla="*/ 677 h 788"/>
              <a:gd name="T54" fmla="*/ 704 w 732"/>
              <a:gd name="T55" fmla="*/ 684 h 788"/>
              <a:gd name="T56" fmla="*/ 664 w 732"/>
              <a:gd name="T57" fmla="*/ 739 h 788"/>
              <a:gd name="T58" fmla="*/ 573 w 732"/>
              <a:gd name="T59" fmla="*/ 765 h 788"/>
              <a:gd name="T60" fmla="*/ 482 w 732"/>
              <a:gd name="T61" fmla="*/ 682 h 788"/>
              <a:gd name="T62" fmla="*/ 475 w 732"/>
              <a:gd name="T63" fmla="*/ 657 h 788"/>
              <a:gd name="T64" fmla="*/ 356 w 732"/>
              <a:gd name="T65" fmla="*/ 459 h 788"/>
              <a:gd name="T66" fmla="*/ 300 w 732"/>
              <a:gd name="T67" fmla="*/ 450 h 788"/>
              <a:gd name="T68" fmla="*/ 23 w 732"/>
              <a:gd name="T69" fmla="*/ 204 h 788"/>
              <a:gd name="T70" fmla="*/ 68 w 732"/>
              <a:gd name="T71" fmla="*/ 84 h 788"/>
              <a:gd name="T72" fmla="*/ 82 w 732"/>
              <a:gd name="T73" fmla="*/ 68 h 788"/>
              <a:gd name="T74" fmla="*/ 82 w 732"/>
              <a:gd name="T75" fmla="*/ 68 h 788"/>
              <a:gd name="T76" fmla="*/ 77 w 732"/>
              <a:gd name="T77" fmla="*/ 62 h 788"/>
              <a:gd name="T78" fmla="*/ 77 w 732"/>
              <a:gd name="T79" fmla="*/ 62 h 788"/>
              <a:gd name="T80" fmla="*/ 80 w 732"/>
              <a:gd name="T81" fmla="*/ 69 h 788"/>
              <a:gd name="T82" fmla="*/ 80 w 732"/>
              <a:gd name="T83" fmla="*/ 69 h 788"/>
              <a:gd name="T84" fmla="*/ 80 w 732"/>
              <a:gd name="T85" fmla="*/ 69 h 788"/>
              <a:gd name="T86" fmla="*/ 76 w 732"/>
              <a:gd name="T87" fmla="*/ 59 h 788"/>
              <a:gd name="T88" fmla="*/ 76 w 732"/>
              <a:gd name="T89" fmla="*/ 59 h 788"/>
              <a:gd name="T90" fmla="*/ 83 w 732"/>
              <a:gd name="T91" fmla="*/ 68 h 788"/>
              <a:gd name="T92" fmla="*/ 316 w 732"/>
              <a:gd name="T93" fmla="*/ 31 h 788"/>
              <a:gd name="T94" fmla="*/ 533 w 732"/>
              <a:gd name="T95" fmla="*/ 218 h 788"/>
              <a:gd name="T96" fmla="*/ 542 w 732"/>
              <a:gd name="T97" fmla="*/ 245 h 788"/>
              <a:gd name="T98" fmla="*/ 709 w 732"/>
              <a:gd name="T99" fmla="*/ 456 h 788"/>
              <a:gd name="T100" fmla="*/ 663 w 732"/>
              <a:gd name="T101" fmla="*/ 592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32" h="788">
                <a:moveTo>
                  <a:pt x="701" y="632"/>
                </a:moveTo>
                <a:cubicBezTo>
                  <a:pt x="711" y="627"/>
                  <a:pt x="711" y="627"/>
                  <a:pt x="711" y="627"/>
                </a:cubicBezTo>
                <a:cubicBezTo>
                  <a:pt x="703" y="609"/>
                  <a:pt x="693" y="592"/>
                  <a:pt x="681" y="577"/>
                </a:cubicBezTo>
                <a:cubicBezTo>
                  <a:pt x="672" y="585"/>
                  <a:pt x="672" y="585"/>
                  <a:pt x="672" y="585"/>
                </a:cubicBezTo>
                <a:cubicBezTo>
                  <a:pt x="680" y="593"/>
                  <a:pt x="680" y="593"/>
                  <a:pt x="680" y="593"/>
                </a:cubicBezTo>
                <a:cubicBezTo>
                  <a:pt x="714" y="558"/>
                  <a:pt x="732" y="509"/>
                  <a:pt x="732" y="456"/>
                </a:cubicBezTo>
                <a:cubicBezTo>
                  <a:pt x="732" y="425"/>
                  <a:pt x="725" y="392"/>
                  <a:pt x="712" y="360"/>
                </a:cubicBezTo>
                <a:cubicBezTo>
                  <a:pt x="695" y="322"/>
                  <a:pt x="671" y="290"/>
                  <a:pt x="642" y="266"/>
                </a:cubicBezTo>
                <a:cubicBezTo>
                  <a:pt x="613" y="243"/>
                  <a:pt x="579" y="228"/>
                  <a:pt x="545" y="223"/>
                </a:cubicBezTo>
                <a:cubicBezTo>
                  <a:pt x="543" y="234"/>
                  <a:pt x="543" y="234"/>
                  <a:pt x="543" y="234"/>
                </a:cubicBezTo>
                <a:cubicBezTo>
                  <a:pt x="554" y="236"/>
                  <a:pt x="554" y="236"/>
                  <a:pt x="554" y="236"/>
                </a:cubicBezTo>
                <a:cubicBezTo>
                  <a:pt x="555" y="230"/>
                  <a:pt x="556" y="224"/>
                  <a:pt x="556" y="218"/>
                </a:cubicBezTo>
                <a:cubicBezTo>
                  <a:pt x="556" y="194"/>
                  <a:pt x="549" y="171"/>
                  <a:pt x="537" y="150"/>
                </a:cubicBezTo>
                <a:cubicBezTo>
                  <a:pt x="520" y="117"/>
                  <a:pt x="491" y="87"/>
                  <a:pt x="454" y="63"/>
                </a:cubicBezTo>
                <a:cubicBezTo>
                  <a:pt x="416" y="38"/>
                  <a:pt x="371" y="20"/>
                  <a:pt x="321" y="9"/>
                </a:cubicBezTo>
                <a:cubicBezTo>
                  <a:pt x="292" y="3"/>
                  <a:pt x="264" y="0"/>
                  <a:pt x="238" y="0"/>
                </a:cubicBezTo>
                <a:cubicBezTo>
                  <a:pt x="204" y="0"/>
                  <a:pt x="172" y="5"/>
                  <a:pt x="144" y="13"/>
                </a:cubicBezTo>
                <a:cubicBezTo>
                  <a:pt x="115" y="21"/>
                  <a:pt x="90" y="34"/>
                  <a:pt x="69" y="50"/>
                </a:cubicBezTo>
                <a:cubicBezTo>
                  <a:pt x="76" y="59"/>
                  <a:pt x="76" y="59"/>
                  <a:pt x="76" y="59"/>
                </a:cubicBezTo>
                <a:cubicBezTo>
                  <a:pt x="81" y="49"/>
                  <a:pt x="81" y="49"/>
                  <a:pt x="81" y="49"/>
                </a:cubicBezTo>
                <a:cubicBezTo>
                  <a:pt x="79" y="47"/>
                  <a:pt x="77" y="47"/>
                  <a:pt x="76" y="47"/>
                </a:cubicBezTo>
                <a:cubicBezTo>
                  <a:pt x="74" y="47"/>
                  <a:pt x="73" y="47"/>
                  <a:pt x="72" y="48"/>
                </a:cubicBezTo>
                <a:cubicBezTo>
                  <a:pt x="71" y="48"/>
                  <a:pt x="70" y="49"/>
                  <a:pt x="70" y="49"/>
                </a:cubicBezTo>
                <a:cubicBezTo>
                  <a:pt x="69" y="49"/>
                  <a:pt x="68" y="50"/>
                  <a:pt x="68" y="50"/>
                </a:cubicBezTo>
                <a:cubicBezTo>
                  <a:pt x="67" y="51"/>
                  <a:pt x="66" y="52"/>
                  <a:pt x="65" y="53"/>
                </a:cubicBezTo>
                <a:cubicBezTo>
                  <a:pt x="64" y="54"/>
                  <a:pt x="62" y="56"/>
                  <a:pt x="60" y="58"/>
                </a:cubicBezTo>
                <a:cubicBezTo>
                  <a:pt x="53" y="67"/>
                  <a:pt x="42" y="80"/>
                  <a:pt x="32" y="95"/>
                </a:cubicBezTo>
                <a:cubicBezTo>
                  <a:pt x="27" y="103"/>
                  <a:pt x="22" y="111"/>
                  <a:pt x="18" y="119"/>
                </a:cubicBezTo>
                <a:cubicBezTo>
                  <a:pt x="14" y="127"/>
                  <a:pt x="10" y="135"/>
                  <a:pt x="8" y="143"/>
                </a:cubicBezTo>
                <a:cubicBezTo>
                  <a:pt x="3" y="163"/>
                  <a:pt x="0" y="183"/>
                  <a:pt x="0" y="204"/>
                </a:cubicBezTo>
                <a:cubicBezTo>
                  <a:pt x="0" y="261"/>
                  <a:pt x="21" y="316"/>
                  <a:pt x="59" y="361"/>
                </a:cubicBezTo>
                <a:cubicBezTo>
                  <a:pt x="96" y="407"/>
                  <a:pt x="149" y="443"/>
                  <a:pt x="213" y="461"/>
                </a:cubicBezTo>
                <a:cubicBezTo>
                  <a:pt x="242" y="469"/>
                  <a:pt x="271" y="473"/>
                  <a:pt x="300" y="473"/>
                </a:cubicBezTo>
                <a:cubicBezTo>
                  <a:pt x="316" y="473"/>
                  <a:pt x="331" y="472"/>
                  <a:pt x="347" y="469"/>
                </a:cubicBezTo>
                <a:cubicBezTo>
                  <a:pt x="345" y="458"/>
                  <a:pt x="345" y="458"/>
                  <a:pt x="345" y="458"/>
                </a:cubicBezTo>
                <a:cubicBezTo>
                  <a:pt x="334" y="456"/>
                  <a:pt x="334" y="456"/>
                  <a:pt x="334" y="456"/>
                </a:cubicBezTo>
                <a:cubicBezTo>
                  <a:pt x="332" y="467"/>
                  <a:pt x="332" y="477"/>
                  <a:pt x="332" y="488"/>
                </a:cubicBezTo>
                <a:cubicBezTo>
                  <a:pt x="332" y="537"/>
                  <a:pt x="347" y="584"/>
                  <a:pt x="380" y="621"/>
                </a:cubicBezTo>
                <a:cubicBezTo>
                  <a:pt x="404" y="648"/>
                  <a:pt x="434" y="667"/>
                  <a:pt x="468" y="678"/>
                </a:cubicBezTo>
                <a:cubicBezTo>
                  <a:pt x="472" y="667"/>
                  <a:pt x="472" y="667"/>
                  <a:pt x="472" y="667"/>
                </a:cubicBezTo>
                <a:cubicBezTo>
                  <a:pt x="460" y="666"/>
                  <a:pt x="460" y="666"/>
                  <a:pt x="460" y="666"/>
                </a:cubicBezTo>
                <a:cubicBezTo>
                  <a:pt x="460" y="671"/>
                  <a:pt x="459" y="677"/>
                  <a:pt x="459" y="682"/>
                </a:cubicBezTo>
                <a:cubicBezTo>
                  <a:pt x="459" y="697"/>
                  <a:pt x="462" y="711"/>
                  <a:pt x="468" y="724"/>
                </a:cubicBezTo>
                <a:cubicBezTo>
                  <a:pt x="476" y="743"/>
                  <a:pt x="490" y="759"/>
                  <a:pt x="508" y="770"/>
                </a:cubicBezTo>
                <a:cubicBezTo>
                  <a:pt x="526" y="781"/>
                  <a:pt x="548" y="787"/>
                  <a:pt x="572" y="788"/>
                </a:cubicBezTo>
                <a:cubicBezTo>
                  <a:pt x="575" y="788"/>
                  <a:pt x="578" y="788"/>
                  <a:pt x="581" y="788"/>
                </a:cubicBezTo>
                <a:cubicBezTo>
                  <a:pt x="609" y="788"/>
                  <a:pt x="632" y="783"/>
                  <a:pt x="651" y="773"/>
                </a:cubicBezTo>
                <a:cubicBezTo>
                  <a:pt x="679" y="760"/>
                  <a:pt x="698" y="740"/>
                  <a:pt x="709" y="723"/>
                </a:cubicBezTo>
                <a:cubicBezTo>
                  <a:pt x="714" y="715"/>
                  <a:pt x="718" y="707"/>
                  <a:pt x="721" y="702"/>
                </a:cubicBezTo>
                <a:cubicBezTo>
                  <a:pt x="722" y="699"/>
                  <a:pt x="723" y="697"/>
                  <a:pt x="724" y="696"/>
                </a:cubicBezTo>
                <a:cubicBezTo>
                  <a:pt x="724" y="695"/>
                  <a:pt x="724" y="695"/>
                  <a:pt x="724" y="695"/>
                </a:cubicBezTo>
                <a:cubicBezTo>
                  <a:pt x="724" y="695"/>
                  <a:pt x="724" y="695"/>
                  <a:pt x="724" y="695"/>
                </a:cubicBezTo>
                <a:cubicBezTo>
                  <a:pt x="724" y="695"/>
                  <a:pt x="724" y="695"/>
                  <a:pt x="724" y="695"/>
                </a:cubicBezTo>
                <a:cubicBezTo>
                  <a:pt x="718" y="691"/>
                  <a:pt x="718" y="691"/>
                  <a:pt x="718" y="691"/>
                </a:cubicBezTo>
                <a:cubicBezTo>
                  <a:pt x="724" y="696"/>
                  <a:pt x="724" y="696"/>
                  <a:pt x="724" y="696"/>
                </a:cubicBezTo>
                <a:cubicBezTo>
                  <a:pt x="724" y="695"/>
                  <a:pt x="724" y="695"/>
                  <a:pt x="724" y="695"/>
                </a:cubicBezTo>
                <a:cubicBezTo>
                  <a:pt x="718" y="691"/>
                  <a:pt x="718" y="691"/>
                  <a:pt x="718" y="691"/>
                </a:cubicBezTo>
                <a:cubicBezTo>
                  <a:pt x="724" y="696"/>
                  <a:pt x="724" y="696"/>
                  <a:pt x="724" y="696"/>
                </a:cubicBezTo>
                <a:cubicBezTo>
                  <a:pt x="715" y="689"/>
                  <a:pt x="715" y="689"/>
                  <a:pt x="715" y="689"/>
                </a:cubicBezTo>
                <a:cubicBezTo>
                  <a:pt x="722" y="698"/>
                  <a:pt x="722" y="698"/>
                  <a:pt x="722" y="698"/>
                </a:cubicBezTo>
                <a:cubicBezTo>
                  <a:pt x="723" y="697"/>
                  <a:pt x="723" y="696"/>
                  <a:pt x="724" y="696"/>
                </a:cubicBezTo>
                <a:cubicBezTo>
                  <a:pt x="715" y="689"/>
                  <a:pt x="715" y="689"/>
                  <a:pt x="715" y="689"/>
                </a:cubicBezTo>
                <a:cubicBezTo>
                  <a:pt x="722" y="698"/>
                  <a:pt x="722" y="698"/>
                  <a:pt x="722" y="698"/>
                </a:cubicBezTo>
                <a:cubicBezTo>
                  <a:pt x="715" y="689"/>
                  <a:pt x="715" y="689"/>
                  <a:pt x="715" y="689"/>
                </a:cubicBezTo>
                <a:cubicBezTo>
                  <a:pt x="720" y="699"/>
                  <a:pt x="720" y="699"/>
                  <a:pt x="720" y="699"/>
                </a:cubicBezTo>
                <a:cubicBezTo>
                  <a:pt x="721" y="698"/>
                  <a:pt x="721" y="698"/>
                  <a:pt x="722" y="698"/>
                </a:cubicBezTo>
                <a:cubicBezTo>
                  <a:pt x="715" y="689"/>
                  <a:pt x="715" y="689"/>
                  <a:pt x="715" y="689"/>
                </a:cubicBezTo>
                <a:cubicBezTo>
                  <a:pt x="720" y="699"/>
                  <a:pt x="720" y="699"/>
                  <a:pt x="720" y="699"/>
                </a:cubicBezTo>
                <a:cubicBezTo>
                  <a:pt x="715" y="689"/>
                  <a:pt x="715" y="689"/>
                  <a:pt x="715" y="689"/>
                </a:cubicBezTo>
                <a:cubicBezTo>
                  <a:pt x="716" y="700"/>
                  <a:pt x="716" y="700"/>
                  <a:pt x="716" y="700"/>
                </a:cubicBezTo>
                <a:cubicBezTo>
                  <a:pt x="717" y="700"/>
                  <a:pt x="719" y="699"/>
                  <a:pt x="720" y="699"/>
                </a:cubicBezTo>
                <a:cubicBezTo>
                  <a:pt x="715" y="689"/>
                  <a:pt x="715" y="689"/>
                  <a:pt x="715" y="689"/>
                </a:cubicBezTo>
                <a:cubicBezTo>
                  <a:pt x="716" y="700"/>
                  <a:pt x="716" y="700"/>
                  <a:pt x="716" y="700"/>
                </a:cubicBezTo>
                <a:cubicBezTo>
                  <a:pt x="727" y="699"/>
                  <a:pt x="727" y="699"/>
                  <a:pt x="727" y="699"/>
                </a:cubicBezTo>
                <a:cubicBezTo>
                  <a:pt x="726" y="687"/>
                  <a:pt x="726" y="687"/>
                  <a:pt x="726" y="687"/>
                </a:cubicBezTo>
                <a:cubicBezTo>
                  <a:pt x="724" y="667"/>
                  <a:pt x="720" y="647"/>
                  <a:pt x="711" y="627"/>
                </a:cubicBezTo>
                <a:cubicBezTo>
                  <a:pt x="701" y="632"/>
                  <a:pt x="701" y="632"/>
                  <a:pt x="701" y="632"/>
                </a:cubicBezTo>
                <a:cubicBezTo>
                  <a:pt x="690" y="636"/>
                  <a:pt x="690" y="636"/>
                  <a:pt x="690" y="636"/>
                </a:cubicBezTo>
                <a:cubicBezTo>
                  <a:pt x="698" y="654"/>
                  <a:pt x="702" y="671"/>
                  <a:pt x="704" y="690"/>
                </a:cubicBezTo>
                <a:cubicBezTo>
                  <a:pt x="715" y="689"/>
                  <a:pt x="715" y="689"/>
                  <a:pt x="715" y="689"/>
                </a:cubicBezTo>
                <a:cubicBezTo>
                  <a:pt x="714" y="677"/>
                  <a:pt x="714" y="677"/>
                  <a:pt x="714" y="677"/>
                </a:cubicBezTo>
                <a:cubicBezTo>
                  <a:pt x="712" y="677"/>
                  <a:pt x="711" y="678"/>
                  <a:pt x="710" y="678"/>
                </a:cubicBezTo>
                <a:cubicBezTo>
                  <a:pt x="708" y="679"/>
                  <a:pt x="707" y="680"/>
                  <a:pt x="706" y="681"/>
                </a:cubicBezTo>
                <a:cubicBezTo>
                  <a:pt x="705" y="682"/>
                  <a:pt x="705" y="683"/>
                  <a:pt x="704" y="684"/>
                </a:cubicBezTo>
                <a:cubicBezTo>
                  <a:pt x="704" y="685"/>
                  <a:pt x="703" y="686"/>
                  <a:pt x="703" y="687"/>
                </a:cubicBezTo>
                <a:cubicBezTo>
                  <a:pt x="702" y="689"/>
                  <a:pt x="701" y="691"/>
                  <a:pt x="699" y="695"/>
                </a:cubicBezTo>
                <a:cubicBezTo>
                  <a:pt x="693" y="706"/>
                  <a:pt x="683" y="724"/>
                  <a:pt x="664" y="739"/>
                </a:cubicBezTo>
                <a:cubicBezTo>
                  <a:pt x="655" y="746"/>
                  <a:pt x="644" y="753"/>
                  <a:pt x="630" y="758"/>
                </a:cubicBezTo>
                <a:cubicBezTo>
                  <a:pt x="617" y="762"/>
                  <a:pt x="600" y="766"/>
                  <a:pt x="581" y="766"/>
                </a:cubicBezTo>
                <a:cubicBezTo>
                  <a:pt x="578" y="766"/>
                  <a:pt x="576" y="766"/>
                  <a:pt x="573" y="765"/>
                </a:cubicBezTo>
                <a:cubicBezTo>
                  <a:pt x="545" y="764"/>
                  <a:pt x="523" y="755"/>
                  <a:pt x="507" y="740"/>
                </a:cubicBezTo>
                <a:cubicBezTo>
                  <a:pt x="499" y="733"/>
                  <a:pt x="493" y="725"/>
                  <a:pt x="489" y="715"/>
                </a:cubicBezTo>
                <a:cubicBezTo>
                  <a:pt x="484" y="705"/>
                  <a:pt x="482" y="694"/>
                  <a:pt x="482" y="682"/>
                </a:cubicBezTo>
                <a:cubicBezTo>
                  <a:pt x="482" y="678"/>
                  <a:pt x="482" y="673"/>
                  <a:pt x="483" y="669"/>
                </a:cubicBezTo>
                <a:cubicBezTo>
                  <a:pt x="484" y="660"/>
                  <a:pt x="484" y="660"/>
                  <a:pt x="484" y="660"/>
                </a:cubicBezTo>
                <a:cubicBezTo>
                  <a:pt x="475" y="657"/>
                  <a:pt x="475" y="657"/>
                  <a:pt x="475" y="657"/>
                </a:cubicBezTo>
                <a:cubicBezTo>
                  <a:pt x="445" y="647"/>
                  <a:pt x="418" y="630"/>
                  <a:pt x="397" y="606"/>
                </a:cubicBezTo>
                <a:cubicBezTo>
                  <a:pt x="368" y="573"/>
                  <a:pt x="355" y="532"/>
                  <a:pt x="354" y="488"/>
                </a:cubicBezTo>
                <a:cubicBezTo>
                  <a:pt x="354" y="478"/>
                  <a:pt x="355" y="469"/>
                  <a:pt x="356" y="459"/>
                </a:cubicBezTo>
                <a:cubicBezTo>
                  <a:pt x="358" y="444"/>
                  <a:pt x="358" y="444"/>
                  <a:pt x="358" y="444"/>
                </a:cubicBezTo>
                <a:cubicBezTo>
                  <a:pt x="343" y="447"/>
                  <a:pt x="343" y="447"/>
                  <a:pt x="343" y="447"/>
                </a:cubicBezTo>
                <a:cubicBezTo>
                  <a:pt x="329" y="449"/>
                  <a:pt x="314" y="450"/>
                  <a:pt x="300" y="450"/>
                </a:cubicBezTo>
                <a:cubicBezTo>
                  <a:pt x="273" y="450"/>
                  <a:pt x="246" y="446"/>
                  <a:pt x="219" y="439"/>
                </a:cubicBezTo>
                <a:cubicBezTo>
                  <a:pt x="160" y="422"/>
                  <a:pt x="111" y="389"/>
                  <a:pt x="76" y="347"/>
                </a:cubicBezTo>
                <a:cubicBezTo>
                  <a:pt x="42" y="305"/>
                  <a:pt x="23" y="255"/>
                  <a:pt x="23" y="204"/>
                </a:cubicBezTo>
                <a:cubicBezTo>
                  <a:pt x="23" y="185"/>
                  <a:pt x="25" y="167"/>
                  <a:pt x="30" y="149"/>
                </a:cubicBezTo>
                <a:cubicBezTo>
                  <a:pt x="32" y="142"/>
                  <a:pt x="36" y="133"/>
                  <a:pt x="42" y="123"/>
                </a:cubicBezTo>
                <a:cubicBezTo>
                  <a:pt x="50" y="109"/>
                  <a:pt x="60" y="95"/>
                  <a:pt x="68" y="84"/>
                </a:cubicBezTo>
                <a:cubicBezTo>
                  <a:pt x="73" y="79"/>
                  <a:pt x="76" y="74"/>
                  <a:pt x="79" y="71"/>
                </a:cubicBezTo>
                <a:cubicBezTo>
                  <a:pt x="80" y="70"/>
                  <a:pt x="81" y="69"/>
                  <a:pt x="82" y="68"/>
                </a:cubicBezTo>
                <a:cubicBezTo>
                  <a:pt x="82" y="68"/>
                  <a:pt x="82" y="68"/>
                  <a:pt x="82" y="68"/>
                </a:cubicBezTo>
                <a:cubicBezTo>
                  <a:pt x="82" y="68"/>
                  <a:pt x="82" y="68"/>
                  <a:pt x="82" y="68"/>
                </a:cubicBezTo>
                <a:cubicBezTo>
                  <a:pt x="82" y="68"/>
                  <a:pt x="82" y="68"/>
                  <a:pt x="82" y="68"/>
                </a:cubicBezTo>
                <a:cubicBezTo>
                  <a:pt x="82" y="68"/>
                  <a:pt x="82" y="68"/>
                  <a:pt x="82" y="68"/>
                </a:cubicBezTo>
                <a:cubicBezTo>
                  <a:pt x="82" y="68"/>
                  <a:pt x="82" y="68"/>
                  <a:pt x="82" y="68"/>
                </a:cubicBezTo>
                <a:cubicBezTo>
                  <a:pt x="82" y="68"/>
                  <a:pt x="82" y="68"/>
                  <a:pt x="82" y="68"/>
                </a:cubicBezTo>
                <a:cubicBezTo>
                  <a:pt x="77" y="62"/>
                  <a:pt x="77" y="62"/>
                  <a:pt x="77" y="62"/>
                </a:cubicBezTo>
                <a:cubicBezTo>
                  <a:pt x="81" y="68"/>
                  <a:pt x="81" y="68"/>
                  <a:pt x="81" y="68"/>
                </a:cubicBezTo>
                <a:cubicBezTo>
                  <a:pt x="82" y="68"/>
                  <a:pt x="82" y="68"/>
                  <a:pt x="82" y="68"/>
                </a:cubicBezTo>
                <a:cubicBezTo>
                  <a:pt x="77" y="62"/>
                  <a:pt x="77" y="62"/>
                  <a:pt x="77" y="62"/>
                </a:cubicBezTo>
                <a:cubicBezTo>
                  <a:pt x="81" y="68"/>
                  <a:pt x="81" y="68"/>
                  <a:pt x="81" y="68"/>
                </a:cubicBezTo>
                <a:cubicBezTo>
                  <a:pt x="76" y="60"/>
                  <a:pt x="76" y="60"/>
                  <a:pt x="76" y="60"/>
                </a:cubicBezTo>
                <a:cubicBezTo>
                  <a:pt x="80" y="69"/>
                  <a:pt x="80" y="69"/>
                  <a:pt x="80" y="69"/>
                </a:cubicBezTo>
                <a:cubicBezTo>
                  <a:pt x="81" y="69"/>
                  <a:pt x="81" y="69"/>
                  <a:pt x="81" y="68"/>
                </a:cubicBezTo>
                <a:cubicBezTo>
                  <a:pt x="76" y="60"/>
                  <a:pt x="76" y="60"/>
                  <a:pt x="76" y="60"/>
                </a:cubicBezTo>
                <a:cubicBezTo>
                  <a:pt x="80" y="69"/>
                  <a:pt x="80" y="69"/>
                  <a:pt x="80" y="69"/>
                </a:cubicBezTo>
                <a:cubicBezTo>
                  <a:pt x="76" y="59"/>
                  <a:pt x="76" y="59"/>
                  <a:pt x="76" y="59"/>
                </a:cubicBezTo>
                <a:cubicBezTo>
                  <a:pt x="76" y="70"/>
                  <a:pt x="76" y="70"/>
                  <a:pt x="76" y="70"/>
                </a:cubicBezTo>
                <a:cubicBezTo>
                  <a:pt x="78" y="70"/>
                  <a:pt x="79" y="69"/>
                  <a:pt x="80" y="69"/>
                </a:cubicBezTo>
                <a:cubicBezTo>
                  <a:pt x="76" y="59"/>
                  <a:pt x="76" y="59"/>
                  <a:pt x="76" y="59"/>
                </a:cubicBezTo>
                <a:cubicBezTo>
                  <a:pt x="76" y="70"/>
                  <a:pt x="76" y="70"/>
                  <a:pt x="76" y="70"/>
                </a:cubicBezTo>
                <a:cubicBezTo>
                  <a:pt x="76" y="59"/>
                  <a:pt x="76" y="59"/>
                  <a:pt x="76" y="59"/>
                </a:cubicBezTo>
                <a:cubicBezTo>
                  <a:pt x="70" y="69"/>
                  <a:pt x="70" y="69"/>
                  <a:pt x="70" y="69"/>
                </a:cubicBezTo>
                <a:cubicBezTo>
                  <a:pt x="72" y="70"/>
                  <a:pt x="74" y="70"/>
                  <a:pt x="76" y="70"/>
                </a:cubicBezTo>
                <a:cubicBezTo>
                  <a:pt x="76" y="59"/>
                  <a:pt x="76" y="59"/>
                  <a:pt x="76" y="59"/>
                </a:cubicBezTo>
                <a:cubicBezTo>
                  <a:pt x="70" y="69"/>
                  <a:pt x="70" y="69"/>
                  <a:pt x="70" y="69"/>
                </a:cubicBezTo>
                <a:cubicBezTo>
                  <a:pt x="77" y="72"/>
                  <a:pt x="77" y="72"/>
                  <a:pt x="77" y="72"/>
                </a:cubicBezTo>
                <a:cubicBezTo>
                  <a:pt x="83" y="68"/>
                  <a:pt x="83" y="68"/>
                  <a:pt x="83" y="68"/>
                </a:cubicBezTo>
                <a:cubicBezTo>
                  <a:pt x="101" y="54"/>
                  <a:pt x="124" y="43"/>
                  <a:pt x="150" y="35"/>
                </a:cubicBezTo>
                <a:cubicBezTo>
                  <a:pt x="176" y="27"/>
                  <a:pt x="206" y="23"/>
                  <a:pt x="238" y="23"/>
                </a:cubicBezTo>
                <a:cubicBezTo>
                  <a:pt x="263" y="23"/>
                  <a:pt x="289" y="26"/>
                  <a:pt x="316" y="31"/>
                </a:cubicBezTo>
                <a:cubicBezTo>
                  <a:pt x="380" y="45"/>
                  <a:pt x="434" y="72"/>
                  <a:pt x="473" y="106"/>
                </a:cubicBezTo>
                <a:cubicBezTo>
                  <a:pt x="492" y="123"/>
                  <a:pt x="507" y="141"/>
                  <a:pt x="517" y="160"/>
                </a:cubicBezTo>
                <a:cubicBezTo>
                  <a:pt x="527" y="179"/>
                  <a:pt x="533" y="199"/>
                  <a:pt x="533" y="218"/>
                </a:cubicBezTo>
                <a:cubicBezTo>
                  <a:pt x="533" y="223"/>
                  <a:pt x="532" y="228"/>
                  <a:pt x="532" y="233"/>
                </a:cubicBezTo>
                <a:cubicBezTo>
                  <a:pt x="530" y="244"/>
                  <a:pt x="530" y="244"/>
                  <a:pt x="530" y="244"/>
                </a:cubicBezTo>
                <a:cubicBezTo>
                  <a:pt x="542" y="245"/>
                  <a:pt x="542" y="245"/>
                  <a:pt x="542" y="245"/>
                </a:cubicBezTo>
                <a:cubicBezTo>
                  <a:pt x="571" y="250"/>
                  <a:pt x="601" y="263"/>
                  <a:pt x="627" y="284"/>
                </a:cubicBezTo>
                <a:cubicBezTo>
                  <a:pt x="653" y="305"/>
                  <a:pt x="676" y="334"/>
                  <a:pt x="691" y="369"/>
                </a:cubicBezTo>
                <a:cubicBezTo>
                  <a:pt x="703" y="398"/>
                  <a:pt x="709" y="428"/>
                  <a:pt x="709" y="456"/>
                </a:cubicBezTo>
                <a:cubicBezTo>
                  <a:pt x="709" y="504"/>
                  <a:pt x="692" y="547"/>
                  <a:pt x="664" y="577"/>
                </a:cubicBezTo>
                <a:cubicBezTo>
                  <a:pt x="657" y="584"/>
                  <a:pt x="657" y="584"/>
                  <a:pt x="657" y="584"/>
                </a:cubicBezTo>
                <a:cubicBezTo>
                  <a:pt x="663" y="592"/>
                  <a:pt x="663" y="592"/>
                  <a:pt x="663" y="592"/>
                </a:cubicBezTo>
                <a:cubicBezTo>
                  <a:pt x="674" y="605"/>
                  <a:pt x="683" y="620"/>
                  <a:pt x="690" y="636"/>
                </a:cubicBezTo>
                <a:lnTo>
                  <a:pt x="701" y="632"/>
                </a:lnTo>
                <a:close/>
              </a:path>
            </a:pathLst>
          </a:cu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23">
            <a:extLst>
              <a:ext uri="{FF2B5EF4-FFF2-40B4-BE49-F238E27FC236}">
                <a16:creationId xmlns:a16="http://schemas.microsoft.com/office/drawing/2014/main" id="{09000C48-94F1-4B58-BD0E-917C2BA61368}"/>
              </a:ext>
            </a:extLst>
          </p:cNvPr>
          <p:cNvSpPr>
            <a:spLocks/>
          </p:cNvSpPr>
          <p:nvPr/>
        </p:nvSpPr>
        <p:spPr bwMode="auto">
          <a:xfrm>
            <a:off x="2192021" y="2617788"/>
            <a:ext cx="885825" cy="1081088"/>
          </a:xfrm>
          <a:custGeom>
            <a:avLst/>
            <a:gdLst>
              <a:gd name="T0" fmla="*/ 377 w 414"/>
              <a:gd name="T1" fmla="*/ 215 h 505"/>
              <a:gd name="T2" fmla="*/ 374 w 414"/>
              <a:gd name="T3" fmla="*/ 70 h 505"/>
              <a:gd name="T4" fmla="*/ 249 w 414"/>
              <a:gd name="T5" fmla="*/ 49 h 505"/>
              <a:gd name="T6" fmla="*/ 132 w 414"/>
              <a:gd name="T7" fmla="*/ 0 h 505"/>
              <a:gd name="T8" fmla="*/ 108 w 414"/>
              <a:gd name="T9" fmla="*/ 4 h 505"/>
              <a:gd name="T10" fmla="*/ 5 w 414"/>
              <a:gd name="T11" fmla="*/ 120 h 505"/>
              <a:gd name="T12" fmla="*/ 33 w 414"/>
              <a:gd name="T13" fmla="*/ 221 h 505"/>
              <a:gd name="T14" fmla="*/ 38 w 414"/>
              <a:gd name="T15" fmla="*/ 357 h 505"/>
              <a:gd name="T16" fmla="*/ 319 w 414"/>
              <a:gd name="T17" fmla="*/ 458 h 505"/>
              <a:gd name="T18" fmla="*/ 344 w 414"/>
              <a:gd name="T19" fmla="*/ 446 h 505"/>
              <a:gd name="T20" fmla="*/ 398 w 414"/>
              <a:gd name="T21" fmla="*/ 307 h 505"/>
              <a:gd name="T22" fmla="*/ 377 w 414"/>
              <a:gd name="T23" fmla="*/ 21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4" h="505">
                <a:moveTo>
                  <a:pt x="377" y="215"/>
                </a:moveTo>
                <a:cubicBezTo>
                  <a:pt x="414" y="174"/>
                  <a:pt x="413" y="110"/>
                  <a:pt x="374" y="70"/>
                </a:cubicBezTo>
                <a:cubicBezTo>
                  <a:pt x="340" y="35"/>
                  <a:pt x="289" y="28"/>
                  <a:pt x="249" y="49"/>
                </a:cubicBezTo>
                <a:cubicBezTo>
                  <a:pt x="219" y="19"/>
                  <a:pt x="178" y="0"/>
                  <a:pt x="132" y="0"/>
                </a:cubicBezTo>
                <a:cubicBezTo>
                  <a:pt x="124" y="0"/>
                  <a:pt x="108" y="3"/>
                  <a:pt x="108" y="4"/>
                </a:cubicBezTo>
                <a:cubicBezTo>
                  <a:pt x="54" y="18"/>
                  <a:pt x="12" y="62"/>
                  <a:pt x="5" y="120"/>
                </a:cubicBezTo>
                <a:cubicBezTo>
                  <a:pt x="0" y="157"/>
                  <a:pt x="11" y="193"/>
                  <a:pt x="33" y="221"/>
                </a:cubicBezTo>
                <a:cubicBezTo>
                  <a:pt x="19" y="265"/>
                  <a:pt x="20" y="312"/>
                  <a:pt x="38" y="357"/>
                </a:cubicBezTo>
                <a:cubicBezTo>
                  <a:pt x="82" y="460"/>
                  <a:pt x="208" y="505"/>
                  <a:pt x="319" y="458"/>
                </a:cubicBezTo>
                <a:cubicBezTo>
                  <a:pt x="327" y="454"/>
                  <a:pt x="336" y="450"/>
                  <a:pt x="344" y="446"/>
                </a:cubicBezTo>
                <a:cubicBezTo>
                  <a:pt x="344" y="446"/>
                  <a:pt x="404" y="391"/>
                  <a:pt x="398" y="307"/>
                </a:cubicBezTo>
                <a:cubicBezTo>
                  <a:pt x="396" y="274"/>
                  <a:pt x="391" y="242"/>
                  <a:pt x="377" y="215"/>
                </a:cubicBezTo>
                <a:close/>
              </a:path>
            </a:pathLst>
          </a:custGeom>
          <a:solidFill>
            <a:srgbClr val="C7E6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24">
            <a:extLst>
              <a:ext uri="{FF2B5EF4-FFF2-40B4-BE49-F238E27FC236}">
                <a16:creationId xmlns:a16="http://schemas.microsoft.com/office/drawing/2014/main" id="{D0BD87E2-4E61-4052-9F11-2426B9880ADC}"/>
              </a:ext>
            </a:extLst>
          </p:cNvPr>
          <p:cNvSpPr>
            <a:spLocks/>
          </p:cNvSpPr>
          <p:nvPr/>
        </p:nvSpPr>
        <p:spPr bwMode="auto">
          <a:xfrm>
            <a:off x="2174558" y="2593975"/>
            <a:ext cx="908050" cy="1068388"/>
          </a:xfrm>
          <a:custGeom>
            <a:avLst/>
            <a:gdLst>
              <a:gd name="T0" fmla="*/ 424 w 424"/>
              <a:gd name="T1" fmla="*/ 155 h 499"/>
              <a:gd name="T2" fmla="*/ 251 w 424"/>
              <a:gd name="T3" fmla="*/ 50 h 499"/>
              <a:gd name="T4" fmla="*/ 140 w 424"/>
              <a:gd name="T5" fmla="*/ 0 h 499"/>
              <a:gd name="T6" fmla="*/ 114 w 424"/>
              <a:gd name="T7" fmla="*/ 4 h 499"/>
              <a:gd name="T8" fmla="*/ 107 w 424"/>
              <a:gd name="T9" fmla="*/ 7 h 499"/>
              <a:gd name="T10" fmla="*/ 116 w 424"/>
              <a:gd name="T11" fmla="*/ 15 h 499"/>
              <a:gd name="T12" fmla="*/ 1 w 424"/>
              <a:gd name="T13" fmla="*/ 129 h 499"/>
              <a:gd name="T14" fmla="*/ 41 w 424"/>
              <a:gd name="T15" fmla="*/ 232 h 499"/>
              <a:gd name="T16" fmla="*/ 36 w 424"/>
              <a:gd name="T17" fmla="*/ 372 h 499"/>
              <a:gd name="T18" fmla="*/ 331 w 424"/>
              <a:gd name="T19" fmla="*/ 480 h 499"/>
              <a:gd name="T20" fmla="*/ 341 w 424"/>
              <a:gd name="T21" fmla="*/ 460 h 499"/>
              <a:gd name="T22" fmla="*/ 352 w 424"/>
              <a:gd name="T23" fmla="*/ 468 h 499"/>
              <a:gd name="T24" fmla="*/ 359 w 424"/>
              <a:gd name="T25" fmla="*/ 466 h 499"/>
              <a:gd name="T26" fmla="*/ 397 w 424"/>
              <a:gd name="T27" fmla="*/ 415 h 499"/>
              <a:gd name="T28" fmla="*/ 395 w 424"/>
              <a:gd name="T29" fmla="*/ 221 h 499"/>
              <a:gd name="T30" fmla="*/ 385 w 424"/>
              <a:gd name="T31" fmla="*/ 226 h 499"/>
              <a:gd name="T32" fmla="*/ 395 w 424"/>
              <a:gd name="T33" fmla="*/ 330 h 499"/>
              <a:gd name="T34" fmla="*/ 347 w 424"/>
              <a:gd name="T35" fmla="*/ 446 h 499"/>
              <a:gd name="T36" fmla="*/ 349 w 424"/>
              <a:gd name="T37" fmla="*/ 452 h 499"/>
              <a:gd name="T38" fmla="*/ 349 w 424"/>
              <a:gd name="T39" fmla="*/ 452 h 499"/>
              <a:gd name="T40" fmla="*/ 347 w 424"/>
              <a:gd name="T41" fmla="*/ 446 h 499"/>
              <a:gd name="T42" fmla="*/ 347 w 424"/>
              <a:gd name="T43" fmla="*/ 446 h 499"/>
              <a:gd name="T44" fmla="*/ 347 w 424"/>
              <a:gd name="T45" fmla="*/ 446 h 499"/>
              <a:gd name="T46" fmla="*/ 352 w 424"/>
              <a:gd name="T47" fmla="*/ 456 h 499"/>
              <a:gd name="T48" fmla="*/ 352 w 424"/>
              <a:gd name="T49" fmla="*/ 456 h 499"/>
              <a:gd name="T50" fmla="*/ 352 w 424"/>
              <a:gd name="T51" fmla="*/ 445 h 499"/>
              <a:gd name="T52" fmla="*/ 352 w 424"/>
              <a:gd name="T53" fmla="*/ 445 h 499"/>
              <a:gd name="T54" fmla="*/ 352 w 424"/>
              <a:gd name="T55" fmla="*/ 445 h 499"/>
              <a:gd name="T56" fmla="*/ 352 w 424"/>
              <a:gd name="T57" fmla="*/ 457 h 499"/>
              <a:gd name="T58" fmla="*/ 352 w 424"/>
              <a:gd name="T59" fmla="*/ 457 h 499"/>
              <a:gd name="T60" fmla="*/ 363 w 424"/>
              <a:gd name="T61" fmla="*/ 453 h 499"/>
              <a:gd name="T62" fmla="*/ 363 w 424"/>
              <a:gd name="T63" fmla="*/ 453 h 499"/>
              <a:gd name="T64" fmla="*/ 322 w 424"/>
              <a:gd name="T65" fmla="*/ 459 h 499"/>
              <a:gd name="T66" fmla="*/ 57 w 424"/>
              <a:gd name="T67" fmla="*/ 363 h 499"/>
              <a:gd name="T68" fmla="*/ 53 w 424"/>
              <a:gd name="T69" fmla="*/ 230 h 499"/>
              <a:gd name="T70" fmla="*/ 24 w 424"/>
              <a:gd name="T71" fmla="*/ 132 h 499"/>
              <a:gd name="T72" fmla="*/ 126 w 424"/>
              <a:gd name="T73" fmla="*/ 24 h 499"/>
              <a:gd name="T74" fmla="*/ 125 w 424"/>
              <a:gd name="T75" fmla="*/ 22 h 499"/>
              <a:gd name="T76" fmla="*/ 125 w 424"/>
              <a:gd name="T77" fmla="*/ 22 h 499"/>
              <a:gd name="T78" fmla="*/ 125 w 424"/>
              <a:gd name="T79" fmla="*/ 22 h 499"/>
              <a:gd name="T80" fmla="*/ 116 w 424"/>
              <a:gd name="T81" fmla="*/ 16 h 499"/>
              <a:gd name="T82" fmla="*/ 116 w 424"/>
              <a:gd name="T83" fmla="*/ 16 h 499"/>
              <a:gd name="T84" fmla="*/ 120 w 424"/>
              <a:gd name="T85" fmla="*/ 26 h 499"/>
              <a:gd name="T86" fmla="*/ 120 w 424"/>
              <a:gd name="T87" fmla="*/ 26 h 499"/>
              <a:gd name="T88" fmla="*/ 120 w 424"/>
              <a:gd name="T89" fmla="*/ 26 h 499"/>
              <a:gd name="T90" fmla="*/ 123 w 424"/>
              <a:gd name="T91" fmla="*/ 25 h 499"/>
              <a:gd name="T92" fmla="*/ 248 w 424"/>
              <a:gd name="T93" fmla="*/ 68 h 499"/>
              <a:gd name="T94" fmla="*/ 305 w 424"/>
              <a:gd name="T95" fmla="*/ 59 h 499"/>
              <a:gd name="T96" fmla="*/ 377 w 424"/>
              <a:gd name="T97" fmla="*/ 218 h 499"/>
              <a:gd name="T98" fmla="*/ 385 w 424"/>
              <a:gd name="T99" fmla="*/ 226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24" h="499">
                <a:moveTo>
                  <a:pt x="385" y="226"/>
                </a:moveTo>
                <a:cubicBezTo>
                  <a:pt x="393" y="233"/>
                  <a:pt x="393" y="233"/>
                  <a:pt x="393" y="233"/>
                </a:cubicBezTo>
                <a:cubicBezTo>
                  <a:pt x="414" y="211"/>
                  <a:pt x="424" y="183"/>
                  <a:pt x="424" y="155"/>
                </a:cubicBezTo>
                <a:cubicBezTo>
                  <a:pt x="424" y="126"/>
                  <a:pt x="412" y="96"/>
                  <a:pt x="390" y="73"/>
                </a:cubicBezTo>
                <a:cubicBezTo>
                  <a:pt x="367" y="49"/>
                  <a:pt x="336" y="37"/>
                  <a:pt x="305" y="37"/>
                </a:cubicBezTo>
                <a:cubicBezTo>
                  <a:pt x="287" y="37"/>
                  <a:pt x="268" y="41"/>
                  <a:pt x="251" y="50"/>
                </a:cubicBezTo>
                <a:cubicBezTo>
                  <a:pt x="257" y="60"/>
                  <a:pt x="257" y="60"/>
                  <a:pt x="257" y="60"/>
                </a:cubicBezTo>
                <a:cubicBezTo>
                  <a:pt x="265" y="52"/>
                  <a:pt x="265" y="52"/>
                  <a:pt x="265" y="52"/>
                </a:cubicBezTo>
                <a:cubicBezTo>
                  <a:pt x="233" y="20"/>
                  <a:pt x="189" y="0"/>
                  <a:pt x="140" y="0"/>
                </a:cubicBezTo>
                <a:cubicBezTo>
                  <a:pt x="138" y="0"/>
                  <a:pt x="135" y="0"/>
                  <a:pt x="132" y="0"/>
                </a:cubicBezTo>
                <a:cubicBezTo>
                  <a:pt x="127" y="1"/>
                  <a:pt x="123" y="2"/>
                  <a:pt x="119" y="2"/>
                </a:cubicBezTo>
                <a:cubicBezTo>
                  <a:pt x="117" y="3"/>
                  <a:pt x="116" y="3"/>
                  <a:pt x="114" y="4"/>
                </a:cubicBezTo>
                <a:cubicBezTo>
                  <a:pt x="113" y="4"/>
                  <a:pt x="113" y="4"/>
                  <a:pt x="112" y="4"/>
                </a:cubicBezTo>
                <a:cubicBezTo>
                  <a:pt x="111" y="4"/>
                  <a:pt x="111" y="5"/>
                  <a:pt x="110" y="5"/>
                </a:cubicBezTo>
                <a:cubicBezTo>
                  <a:pt x="109" y="6"/>
                  <a:pt x="108" y="6"/>
                  <a:pt x="107" y="7"/>
                </a:cubicBezTo>
                <a:cubicBezTo>
                  <a:pt x="107" y="8"/>
                  <a:pt x="106" y="8"/>
                  <a:pt x="106" y="9"/>
                </a:cubicBezTo>
                <a:cubicBezTo>
                  <a:pt x="105" y="11"/>
                  <a:pt x="104" y="12"/>
                  <a:pt x="104" y="14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3" y="4"/>
                  <a:pt x="113" y="4"/>
                  <a:pt x="113" y="4"/>
                </a:cubicBezTo>
                <a:cubicBezTo>
                  <a:pt x="84" y="12"/>
                  <a:pt x="58" y="27"/>
                  <a:pt x="38" y="49"/>
                </a:cubicBezTo>
                <a:cubicBezTo>
                  <a:pt x="19" y="71"/>
                  <a:pt x="5" y="98"/>
                  <a:pt x="1" y="129"/>
                </a:cubicBezTo>
                <a:cubicBezTo>
                  <a:pt x="0" y="135"/>
                  <a:pt x="0" y="142"/>
                  <a:pt x="0" y="148"/>
                </a:cubicBezTo>
                <a:cubicBezTo>
                  <a:pt x="0" y="182"/>
                  <a:pt x="12" y="214"/>
                  <a:pt x="32" y="239"/>
                </a:cubicBezTo>
                <a:cubicBezTo>
                  <a:pt x="41" y="232"/>
                  <a:pt x="41" y="232"/>
                  <a:pt x="41" y="232"/>
                </a:cubicBezTo>
                <a:cubicBezTo>
                  <a:pt x="30" y="229"/>
                  <a:pt x="30" y="229"/>
                  <a:pt x="30" y="229"/>
                </a:cubicBezTo>
                <a:cubicBezTo>
                  <a:pt x="23" y="249"/>
                  <a:pt x="20" y="271"/>
                  <a:pt x="20" y="293"/>
                </a:cubicBezTo>
                <a:cubicBezTo>
                  <a:pt x="20" y="320"/>
                  <a:pt x="25" y="346"/>
                  <a:pt x="36" y="372"/>
                </a:cubicBezTo>
                <a:cubicBezTo>
                  <a:pt x="53" y="412"/>
                  <a:pt x="82" y="444"/>
                  <a:pt x="117" y="466"/>
                </a:cubicBezTo>
                <a:cubicBezTo>
                  <a:pt x="152" y="488"/>
                  <a:pt x="193" y="499"/>
                  <a:pt x="236" y="499"/>
                </a:cubicBezTo>
                <a:cubicBezTo>
                  <a:pt x="268" y="499"/>
                  <a:pt x="300" y="493"/>
                  <a:pt x="331" y="480"/>
                </a:cubicBezTo>
                <a:cubicBezTo>
                  <a:pt x="340" y="476"/>
                  <a:pt x="349" y="471"/>
                  <a:pt x="358" y="466"/>
                </a:cubicBezTo>
                <a:cubicBezTo>
                  <a:pt x="352" y="457"/>
                  <a:pt x="352" y="457"/>
                  <a:pt x="352" y="457"/>
                </a:cubicBezTo>
                <a:cubicBezTo>
                  <a:pt x="341" y="460"/>
                  <a:pt x="341" y="460"/>
                  <a:pt x="341" y="460"/>
                </a:cubicBezTo>
                <a:cubicBezTo>
                  <a:pt x="342" y="461"/>
                  <a:pt x="342" y="463"/>
                  <a:pt x="343" y="464"/>
                </a:cubicBezTo>
                <a:cubicBezTo>
                  <a:pt x="344" y="465"/>
                  <a:pt x="346" y="467"/>
                  <a:pt x="348" y="467"/>
                </a:cubicBezTo>
                <a:cubicBezTo>
                  <a:pt x="350" y="468"/>
                  <a:pt x="351" y="468"/>
                  <a:pt x="352" y="468"/>
                </a:cubicBezTo>
                <a:cubicBezTo>
                  <a:pt x="354" y="468"/>
                  <a:pt x="355" y="468"/>
                  <a:pt x="355" y="467"/>
                </a:cubicBezTo>
                <a:cubicBezTo>
                  <a:pt x="357" y="467"/>
                  <a:pt x="357" y="467"/>
                  <a:pt x="358" y="467"/>
                </a:cubicBezTo>
                <a:cubicBezTo>
                  <a:pt x="358" y="466"/>
                  <a:pt x="359" y="466"/>
                  <a:pt x="359" y="466"/>
                </a:cubicBezTo>
                <a:cubicBezTo>
                  <a:pt x="359" y="465"/>
                  <a:pt x="360" y="465"/>
                  <a:pt x="360" y="465"/>
                </a:cubicBezTo>
                <a:cubicBezTo>
                  <a:pt x="361" y="464"/>
                  <a:pt x="363" y="462"/>
                  <a:pt x="365" y="460"/>
                </a:cubicBezTo>
                <a:cubicBezTo>
                  <a:pt x="372" y="452"/>
                  <a:pt x="385" y="437"/>
                  <a:pt x="397" y="415"/>
                </a:cubicBezTo>
                <a:cubicBezTo>
                  <a:pt x="408" y="392"/>
                  <a:pt x="418" y="364"/>
                  <a:pt x="418" y="330"/>
                </a:cubicBezTo>
                <a:cubicBezTo>
                  <a:pt x="418" y="326"/>
                  <a:pt x="418" y="322"/>
                  <a:pt x="418" y="317"/>
                </a:cubicBezTo>
                <a:cubicBezTo>
                  <a:pt x="415" y="283"/>
                  <a:pt x="410" y="250"/>
                  <a:pt x="395" y="221"/>
                </a:cubicBezTo>
                <a:cubicBezTo>
                  <a:pt x="385" y="226"/>
                  <a:pt x="385" y="226"/>
                  <a:pt x="385" y="226"/>
                </a:cubicBezTo>
                <a:cubicBezTo>
                  <a:pt x="393" y="233"/>
                  <a:pt x="393" y="233"/>
                  <a:pt x="393" y="233"/>
                </a:cubicBezTo>
                <a:cubicBezTo>
                  <a:pt x="385" y="226"/>
                  <a:pt x="385" y="226"/>
                  <a:pt x="385" y="226"/>
                </a:cubicBezTo>
                <a:cubicBezTo>
                  <a:pt x="375" y="231"/>
                  <a:pt x="375" y="231"/>
                  <a:pt x="375" y="231"/>
                </a:cubicBezTo>
                <a:cubicBezTo>
                  <a:pt x="387" y="256"/>
                  <a:pt x="393" y="286"/>
                  <a:pt x="395" y="319"/>
                </a:cubicBezTo>
                <a:cubicBezTo>
                  <a:pt x="395" y="323"/>
                  <a:pt x="395" y="326"/>
                  <a:pt x="395" y="330"/>
                </a:cubicBezTo>
                <a:cubicBezTo>
                  <a:pt x="395" y="365"/>
                  <a:pt x="383" y="395"/>
                  <a:pt x="370" y="416"/>
                </a:cubicBezTo>
                <a:cubicBezTo>
                  <a:pt x="364" y="426"/>
                  <a:pt x="357" y="434"/>
                  <a:pt x="352" y="440"/>
                </a:cubicBezTo>
                <a:cubicBezTo>
                  <a:pt x="350" y="443"/>
                  <a:pt x="348" y="445"/>
                  <a:pt x="347" y="446"/>
                </a:cubicBezTo>
                <a:cubicBezTo>
                  <a:pt x="346" y="447"/>
                  <a:pt x="345" y="447"/>
                  <a:pt x="345" y="447"/>
                </a:cubicBezTo>
                <a:cubicBezTo>
                  <a:pt x="345" y="447"/>
                  <a:pt x="345" y="447"/>
                  <a:pt x="345" y="447"/>
                </a:cubicBezTo>
                <a:cubicBezTo>
                  <a:pt x="349" y="452"/>
                  <a:pt x="349" y="452"/>
                  <a:pt x="349" y="452"/>
                </a:cubicBezTo>
                <a:cubicBezTo>
                  <a:pt x="346" y="447"/>
                  <a:pt x="346" y="447"/>
                  <a:pt x="346" y="447"/>
                </a:cubicBezTo>
                <a:cubicBezTo>
                  <a:pt x="345" y="447"/>
                  <a:pt x="345" y="447"/>
                  <a:pt x="345" y="447"/>
                </a:cubicBezTo>
                <a:cubicBezTo>
                  <a:pt x="349" y="452"/>
                  <a:pt x="349" y="452"/>
                  <a:pt x="349" y="452"/>
                </a:cubicBezTo>
                <a:cubicBezTo>
                  <a:pt x="346" y="447"/>
                  <a:pt x="346" y="447"/>
                  <a:pt x="346" y="447"/>
                </a:cubicBezTo>
                <a:cubicBezTo>
                  <a:pt x="352" y="456"/>
                  <a:pt x="352" y="456"/>
                  <a:pt x="352" y="456"/>
                </a:cubicBezTo>
                <a:cubicBezTo>
                  <a:pt x="347" y="446"/>
                  <a:pt x="347" y="446"/>
                  <a:pt x="347" y="446"/>
                </a:cubicBezTo>
                <a:cubicBezTo>
                  <a:pt x="346" y="447"/>
                  <a:pt x="346" y="447"/>
                  <a:pt x="346" y="447"/>
                </a:cubicBezTo>
                <a:cubicBezTo>
                  <a:pt x="352" y="456"/>
                  <a:pt x="352" y="456"/>
                  <a:pt x="352" y="456"/>
                </a:cubicBezTo>
                <a:cubicBezTo>
                  <a:pt x="347" y="446"/>
                  <a:pt x="347" y="446"/>
                  <a:pt x="347" y="446"/>
                </a:cubicBezTo>
                <a:cubicBezTo>
                  <a:pt x="352" y="456"/>
                  <a:pt x="352" y="456"/>
                  <a:pt x="352" y="456"/>
                </a:cubicBezTo>
                <a:cubicBezTo>
                  <a:pt x="348" y="446"/>
                  <a:pt x="348" y="446"/>
                  <a:pt x="348" y="446"/>
                </a:cubicBezTo>
                <a:cubicBezTo>
                  <a:pt x="347" y="446"/>
                  <a:pt x="347" y="446"/>
                  <a:pt x="347" y="446"/>
                </a:cubicBezTo>
                <a:cubicBezTo>
                  <a:pt x="352" y="456"/>
                  <a:pt x="352" y="456"/>
                  <a:pt x="352" y="456"/>
                </a:cubicBezTo>
                <a:cubicBezTo>
                  <a:pt x="348" y="446"/>
                  <a:pt x="348" y="446"/>
                  <a:pt x="348" y="446"/>
                </a:cubicBezTo>
                <a:cubicBezTo>
                  <a:pt x="352" y="456"/>
                  <a:pt x="352" y="456"/>
                  <a:pt x="352" y="456"/>
                </a:cubicBezTo>
                <a:cubicBezTo>
                  <a:pt x="349" y="445"/>
                  <a:pt x="349" y="445"/>
                  <a:pt x="349" y="445"/>
                </a:cubicBezTo>
                <a:cubicBezTo>
                  <a:pt x="349" y="446"/>
                  <a:pt x="348" y="446"/>
                  <a:pt x="348" y="446"/>
                </a:cubicBezTo>
                <a:cubicBezTo>
                  <a:pt x="352" y="456"/>
                  <a:pt x="352" y="456"/>
                  <a:pt x="352" y="456"/>
                </a:cubicBezTo>
                <a:cubicBezTo>
                  <a:pt x="349" y="445"/>
                  <a:pt x="349" y="445"/>
                  <a:pt x="349" y="445"/>
                </a:cubicBezTo>
                <a:cubicBezTo>
                  <a:pt x="352" y="456"/>
                  <a:pt x="352" y="456"/>
                  <a:pt x="352" y="456"/>
                </a:cubicBezTo>
                <a:cubicBezTo>
                  <a:pt x="352" y="445"/>
                  <a:pt x="352" y="445"/>
                  <a:pt x="352" y="445"/>
                </a:cubicBezTo>
                <a:cubicBezTo>
                  <a:pt x="351" y="445"/>
                  <a:pt x="350" y="445"/>
                  <a:pt x="349" y="445"/>
                </a:cubicBezTo>
                <a:cubicBezTo>
                  <a:pt x="352" y="456"/>
                  <a:pt x="352" y="456"/>
                  <a:pt x="352" y="456"/>
                </a:cubicBezTo>
                <a:cubicBezTo>
                  <a:pt x="352" y="445"/>
                  <a:pt x="352" y="445"/>
                  <a:pt x="352" y="445"/>
                </a:cubicBezTo>
                <a:cubicBezTo>
                  <a:pt x="352" y="457"/>
                  <a:pt x="352" y="457"/>
                  <a:pt x="352" y="457"/>
                </a:cubicBezTo>
                <a:cubicBezTo>
                  <a:pt x="358" y="447"/>
                  <a:pt x="358" y="447"/>
                  <a:pt x="358" y="447"/>
                </a:cubicBezTo>
                <a:cubicBezTo>
                  <a:pt x="355" y="445"/>
                  <a:pt x="353" y="445"/>
                  <a:pt x="352" y="445"/>
                </a:cubicBezTo>
                <a:cubicBezTo>
                  <a:pt x="352" y="457"/>
                  <a:pt x="352" y="457"/>
                  <a:pt x="352" y="457"/>
                </a:cubicBezTo>
                <a:cubicBezTo>
                  <a:pt x="358" y="447"/>
                  <a:pt x="358" y="447"/>
                  <a:pt x="358" y="447"/>
                </a:cubicBezTo>
                <a:cubicBezTo>
                  <a:pt x="352" y="457"/>
                  <a:pt x="352" y="457"/>
                  <a:pt x="352" y="457"/>
                </a:cubicBezTo>
                <a:cubicBezTo>
                  <a:pt x="361" y="449"/>
                  <a:pt x="361" y="449"/>
                  <a:pt x="361" y="449"/>
                </a:cubicBezTo>
                <a:cubicBezTo>
                  <a:pt x="360" y="448"/>
                  <a:pt x="359" y="447"/>
                  <a:pt x="358" y="447"/>
                </a:cubicBezTo>
                <a:cubicBezTo>
                  <a:pt x="352" y="457"/>
                  <a:pt x="352" y="457"/>
                  <a:pt x="352" y="457"/>
                </a:cubicBezTo>
                <a:cubicBezTo>
                  <a:pt x="361" y="449"/>
                  <a:pt x="361" y="449"/>
                  <a:pt x="361" y="449"/>
                </a:cubicBezTo>
                <a:cubicBezTo>
                  <a:pt x="352" y="457"/>
                  <a:pt x="352" y="457"/>
                  <a:pt x="352" y="457"/>
                </a:cubicBezTo>
                <a:cubicBezTo>
                  <a:pt x="363" y="453"/>
                  <a:pt x="363" y="453"/>
                  <a:pt x="363" y="453"/>
                </a:cubicBezTo>
                <a:cubicBezTo>
                  <a:pt x="362" y="452"/>
                  <a:pt x="362" y="451"/>
                  <a:pt x="361" y="449"/>
                </a:cubicBezTo>
                <a:cubicBezTo>
                  <a:pt x="352" y="457"/>
                  <a:pt x="352" y="457"/>
                  <a:pt x="352" y="457"/>
                </a:cubicBezTo>
                <a:cubicBezTo>
                  <a:pt x="363" y="453"/>
                  <a:pt x="363" y="453"/>
                  <a:pt x="363" y="453"/>
                </a:cubicBezTo>
                <a:cubicBezTo>
                  <a:pt x="358" y="440"/>
                  <a:pt x="358" y="440"/>
                  <a:pt x="358" y="440"/>
                </a:cubicBezTo>
                <a:cubicBezTo>
                  <a:pt x="346" y="447"/>
                  <a:pt x="346" y="447"/>
                  <a:pt x="346" y="447"/>
                </a:cubicBezTo>
                <a:cubicBezTo>
                  <a:pt x="339" y="451"/>
                  <a:pt x="331" y="455"/>
                  <a:pt x="322" y="459"/>
                </a:cubicBezTo>
                <a:cubicBezTo>
                  <a:pt x="294" y="471"/>
                  <a:pt x="265" y="476"/>
                  <a:pt x="236" y="476"/>
                </a:cubicBezTo>
                <a:cubicBezTo>
                  <a:pt x="197" y="476"/>
                  <a:pt x="160" y="466"/>
                  <a:pt x="129" y="446"/>
                </a:cubicBezTo>
                <a:cubicBezTo>
                  <a:pt x="97" y="427"/>
                  <a:pt x="72" y="399"/>
                  <a:pt x="57" y="363"/>
                </a:cubicBezTo>
                <a:cubicBezTo>
                  <a:pt x="47" y="340"/>
                  <a:pt x="43" y="317"/>
                  <a:pt x="43" y="293"/>
                </a:cubicBezTo>
                <a:cubicBezTo>
                  <a:pt x="43" y="274"/>
                  <a:pt x="46" y="254"/>
                  <a:pt x="52" y="236"/>
                </a:cubicBezTo>
                <a:cubicBezTo>
                  <a:pt x="53" y="230"/>
                  <a:pt x="53" y="230"/>
                  <a:pt x="53" y="230"/>
                </a:cubicBezTo>
                <a:cubicBezTo>
                  <a:pt x="50" y="225"/>
                  <a:pt x="50" y="225"/>
                  <a:pt x="50" y="225"/>
                </a:cubicBezTo>
                <a:cubicBezTo>
                  <a:pt x="33" y="203"/>
                  <a:pt x="23" y="176"/>
                  <a:pt x="23" y="148"/>
                </a:cubicBezTo>
                <a:cubicBezTo>
                  <a:pt x="23" y="143"/>
                  <a:pt x="23" y="137"/>
                  <a:pt x="24" y="132"/>
                </a:cubicBezTo>
                <a:cubicBezTo>
                  <a:pt x="27" y="106"/>
                  <a:pt x="39" y="83"/>
                  <a:pt x="55" y="64"/>
                </a:cubicBezTo>
                <a:cubicBezTo>
                  <a:pt x="72" y="46"/>
                  <a:pt x="94" y="33"/>
                  <a:pt x="118" y="26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27" y="16"/>
                  <a:pt x="127" y="16"/>
                  <a:pt x="127" y="16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25" y="22"/>
                  <a:pt x="125" y="22"/>
                  <a:pt x="125" y="22"/>
                </a:cubicBezTo>
                <a:cubicBezTo>
                  <a:pt x="126" y="21"/>
                  <a:pt x="127" y="19"/>
                  <a:pt x="127" y="16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25" y="22"/>
                  <a:pt x="125" y="22"/>
                  <a:pt x="125" y="22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23" y="24"/>
                  <a:pt x="123" y="24"/>
                  <a:pt x="123" y="24"/>
                </a:cubicBezTo>
                <a:cubicBezTo>
                  <a:pt x="123" y="23"/>
                  <a:pt x="124" y="23"/>
                  <a:pt x="125" y="22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23" y="24"/>
                  <a:pt x="123" y="24"/>
                  <a:pt x="123" y="24"/>
                </a:cubicBezTo>
                <a:cubicBezTo>
                  <a:pt x="116" y="16"/>
                  <a:pt x="116" y="16"/>
                  <a:pt x="116" y="16"/>
                </a:cubicBezTo>
                <a:cubicBezTo>
                  <a:pt x="121" y="25"/>
                  <a:pt x="121" y="25"/>
                  <a:pt x="121" y="25"/>
                </a:cubicBezTo>
                <a:cubicBezTo>
                  <a:pt x="121" y="25"/>
                  <a:pt x="122" y="25"/>
                  <a:pt x="123" y="24"/>
                </a:cubicBezTo>
                <a:cubicBezTo>
                  <a:pt x="116" y="16"/>
                  <a:pt x="116" y="16"/>
                  <a:pt x="116" y="16"/>
                </a:cubicBezTo>
                <a:cubicBezTo>
                  <a:pt x="121" y="25"/>
                  <a:pt x="121" y="25"/>
                  <a:pt x="121" y="25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20" y="26"/>
                  <a:pt x="120" y="26"/>
                  <a:pt x="120" y="26"/>
                </a:cubicBezTo>
                <a:cubicBezTo>
                  <a:pt x="120" y="26"/>
                  <a:pt x="120" y="26"/>
                  <a:pt x="121" y="25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20" y="26"/>
                  <a:pt x="120" y="26"/>
                  <a:pt x="120" y="26"/>
                </a:cubicBezTo>
                <a:cubicBezTo>
                  <a:pt x="120" y="25"/>
                  <a:pt x="120" y="25"/>
                  <a:pt x="120" y="25"/>
                </a:cubicBezTo>
                <a:cubicBezTo>
                  <a:pt x="120" y="26"/>
                  <a:pt x="120" y="26"/>
                  <a:pt x="120" y="26"/>
                </a:cubicBezTo>
                <a:cubicBezTo>
                  <a:pt x="120" y="26"/>
                  <a:pt x="120" y="26"/>
                  <a:pt x="120" y="26"/>
                </a:cubicBezTo>
                <a:cubicBezTo>
                  <a:pt x="120" y="25"/>
                  <a:pt x="120" y="25"/>
                  <a:pt x="120" y="25"/>
                </a:cubicBezTo>
                <a:cubicBezTo>
                  <a:pt x="120" y="26"/>
                  <a:pt x="120" y="26"/>
                  <a:pt x="120" y="26"/>
                </a:cubicBezTo>
                <a:cubicBezTo>
                  <a:pt x="120" y="25"/>
                  <a:pt x="122" y="25"/>
                  <a:pt x="123" y="25"/>
                </a:cubicBezTo>
                <a:cubicBezTo>
                  <a:pt x="126" y="24"/>
                  <a:pt x="129" y="24"/>
                  <a:pt x="132" y="23"/>
                </a:cubicBezTo>
                <a:cubicBezTo>
                  <a:pt x="135" y="23"/>
                  <a:pt x="139" y="23"/>
                  <a:pt x="140" y="23"/>
                </a:cubicBezTo>
                <a:cubicBezTo>
                  <a:pt x="182" y="23"/>
                  <a:pt x="220" y="40"/>
                  <a:pt x="248" y="68"/>
                </a:cubicBezTo>
                <a:cubicBezTo>
                  <a:pt x="254" y="74"/>
                  <a:pt x="254" y="74"/>
                  <a:pt x="254" y="74"/>
                </a:cubicBezTo>
                <a:cubicBezTo>
                  <a:pt x="262" y="70"/>
                  <a:pt x="262" y="70"/>
                  <a:pt x="262" y="70"/>
                </a:cubicBezTo>
                <a:cubicBezTo>
                  <a:pt x="275" y="63"/>
                  <a:pt x="290" y="59"/>
                  <a:pt x="305" y="59"/>
                </a:cubicBezTo>
                <a:cubicBezTo>
                  <a:pt x="330" y="59"/>
                  <a:pt x="355" y="69"/>
                  <a:pt x="374" y="89"/>
                </a:cubicBezTo>
                <a:cubicBezTo>
                  <a:pt x="392" y="107"/>
                  <a:pt x="401" y="131"/>
                  <a:pt x="401" y="155"/>
                </a:cubicBezTo>
                <a:cubicBezTo>
                  <a:pt x="401" y="178"/>
                  <a:pt x="393" y="200"/>
                  <a:pt x="377" y="218"/>
                </a:cubicBezTo>
                <a:cubicBezTo>
                  <a:pt x="371" y="224"/>
                  <a:pt x="371" y="224"/>
                  <a:pt x="371" y="224"/>
                </a:cubicBezTo>
                <a:cubicBezTo>
                  <a:pt x="375" y="231"/>
                  <a:pt x="375" y="231"/>
                  <a:pt x="375" y="231"/>
                </a:cubicBezTo>
                <a:lnTo>
                  <a:pt x="385" y="226"/>
                </a:lnTo>
                <a:close/>
              </a:path>
            </a:pathLst>
          </a:cu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4891706-4EF5-4DE5-843F-D4C1B5310E94}"/>
              </a:ext>
            </a:extLst>
          </p:cNvPr>
          <p:cNvGrpSpPr/>
          <p:nvPr/>
        </p:nvGrpSpPr>
        <p:grpSpPr>
          <a:xfrm>
            <a:off x="3373121" y="3471863"/>
            <a:ext cx="2740025" cy="3028950"/>
            <a:chOff x="5994401" y="3116263"/>
            <a:chExt cx="2740025" cy="3028950"/>
          </a:xfrm>
        </p:grpSpPr>
        <p:sp>
          <p:nvSpPr>
            <p:cNvPr id="10" name="Oval 38">
              <a:extLst>
                <a:ext uri="{FF2B5EF4-FFF2-40B4-BE49-F238E27FC236}">
                  <a16:creationId xmlns:a16="http://schemas.microsoft.com/office/drawing/2014/main" id="{2B35BD55-0A74-4EEF-9FF8-994E18F82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7013" y="3116263"/>
              <a:ext cx="122238" cy="1222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8966117-D9BB-4453-85F7-BF281CD262D1}"/>
                </a:ext>
              </a:extLst>
            </p:cNvPr>
            <p:cNvGrpSpPr/>
            <p:nvPr/>
          </p:nvGrpSpPr>
          <p:grpSpPr>
            <a:xfrm>
              <a:off x="5994401" y="3165475"/>
              <a:ext cx="2740025" cy="2979738"/>
              <a:chOff x="5994401" y="3165475"/>
              <a:chExt cx="2740025" cy="2979738"/>
            </a:xfrm>
          </p:grpSpPr>
          <p:sp>
            <p:nvSpPr>
              <p:cNvPr id="12" name="Freeform 37">
                <a:extLst>
                  <a:ext uri="{FF2B5EF4-FFF2-40B4-BE49-F238E27FC236}">
                    <a16:creationId xmlns:a16="http://schemas.microsoft.com/office/drawing/2014/main" id="{190E418D-8249-4439-86A0-AA903842CF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4726" y="3165475"/>
                <a:ext cx="2679700" cy="2979738"/>
              </a:xfrm>
              <a:custGeom>
                <a:avLst/>
                <a:gdLst>
                  <a:gd name="T0" fmla="*/ 268 w 1252"/>
                  <a:gd name="T1" fmla="*/ 4 h 1392"/>
                  <a:gd name="T2" fmla="*/ 268 w 1252"/>
                  <a:gd name="T3" fmla="*/ 414 h 1392"/>
                  <a:gd name="T4" fmla="*/ 380 w 1252"/>
                  <a:gd name="T5" fmla="*/ 525 h 1392"/>
                  <a:gd name="T6" fmla="*/ 1145 w 1252"/>
                  <a:gd name="T7" fmla="*/ 525 h 1392"/>
                  <a:gd name="T8" fmla="*/ 1215 w 1252"/>
                  <a:gd name="T9" fmla="*/ 554 h 1392"/>
                  <a:gd name="T10" fmla="*/ 1245 w 1252"/>
                  <a:gd name="T11" fmla="*/ 624 h 1392"/>
                  <a:gd name="T12" fmla="*/ 1245 w 1252"/>
                  <a:gd name="T13" fmla="*/ 1285 h 1392"/>
                  <a:gd name="T14" fmla="*/ 1215 w 1252"/>
                  <a:gd name="T15" fmla="*/ 1355 h 1392"/>
                  <a:gd name="T16" fmla="*/ 1145 w 1252"/>
                  <a:gd name="T17" fmla="*/ 1384 h 1392"/>
                  <a:gd name="T18" fmla="*/ 946 w 1252"/>
                  <a:gd name="T19" fmla="*/ 1384 h 1392"/>
                  <a:gd name="T20" fmla="*/ 111 w 1252"/>
                  <a:gd name="T21" fmla="*/ 1384 h 1392"/>
                  <a:gd name="T22" fmla="*/ 38 w 1252"/>
                  <a:gd name="T23" fmla="*/ 1354 h 1392"/>
                  <a:gd name="T24" fmla="*/ 8 w 1252"/>
                  <a:gd name="T25" fmla="*/ 1281 h 1392"/>
                  <a:gd name="T26" fmla="*/ 8 w 1252"/>
                  <a:gd name="T27" fmla="*/ 623 h 1392"/>
                  <a:gd name="T28" fmla="*/ 8 w 1252"/>
                  <a:gd name="T29" fmla="*/ 57 h 1392"/>
                  <a:gd name="T30" fmla="*/ 4 w 1252"/>
                  <a:gd name="T31" fmla="*/ 53 h 1392"/>
                  <a:gd name="T32" fmla="*/ 0 w 1252"/>
                  <a:gd name="T33" fmla="*/ 57 h 1392"/>
                  <a:gd name="T34" fmla="*/ 0 w 1252"/>
                  <a:gd name="T35" fmla="*/ 623 h 1392"/>
                  <a:gd name="T36" fmla="*/ 0 w 1252"/>
                  <a:gd name="T37" fmla="*/ 1281 h 1392"/>
                  <a:gd name="T38" fmla="*/ 111 w 1252"/>
                  <a:gd name="T39" fmla="*/ 1392 h 1392"/>
                  <a:gd name="T40" fmla="*/ 946 w 1252"/>
                  <a:gd name="T41" fmla="*/ 1392 h 1392"/>
                  <a:gd name="T42" fmla="*/ 1145 w 1252"/>
                  <a:gd name="T43" fmla="*/ 1392 h 1392"/>
                  <a:gd name="T44" fmla="*/ 1252 w 1252"/>
                  <a:gd name="T45" fmla="*/ 1285 h 1392"/>
                  <a:gd name="T46" fmla="*/ 1252 w 1252"/>
                  <a:gd name="T47" fmla="*/ 624 h 1392"/>
                  <a:gd name="T48" fmla="*/ 1145 w 1252"/>
                  <a:gd name="T49" fmla="*/ 518 h 1392"/>
                  <a:gd name="T50" fmla="*/ 380 w 1252"/>
                  <a:gd name="T51" fmla="*/ 518 h 1392"/>
                  <a:gd name="T52" fmla="*/ 306 w 1252"/>
                  <a:gd name="T53" fmla="*/ 487 h 1392"/>
                  <a:gd name="T54" fmla="*/ 276 w 1252"/>
                  <a:gd name="T55" fmla="*/ 414 h 1392"/>
                  <a:gd name="T56" fmla="*/ 276 w 1252"/>
                  <a:gd name="T57" fmla="*/ 4 h 1392"/>
                  <a:gd name="T58" fmla="*/ 272 w 1252"/>
                  <a:gd name="T59" fmla="*/ 0 h 1392"/>
                  <a:gd name="T60" fmla="*/ 268 w 1252"/>
                  <a:gd name="T61" fmla="*/ 4 h 1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52" h="1392">
                    <a:moveTo>
                      <a:pt x="268" y="4"/>
                    </a:moveTo>
                    <a:cubicBezTo>
                      <a:pt x="268" y="414"/>
                      <a:pt x="268" y="414"/>
                      <a:pt x="268" y="414"/>
                    </a:cubicBezTo>
                    <a:cubicBezTo>
                      <a:pt x="268" y="475"/>
                      <a:pt x="318" y="525"/>
                      <a:pt x="380" y="525"/>
                    </a:cubicBezTo>
                    <a:cubicBezTo>
                      <a:pt x="1145" y="525"/>
                      <a:pt x="1145" y="525"/>
                      <a:pt x="1145" y="525"/>
                    </a:cubicBezTo>
                    <a:cubicBezTo>
                      <a:pt x="1173" y="525"/>
                      <a:pt x="1198" y="536"/>
                      <a:pt x="1215" y="554"/>
                    </a:cubicBezTo>
                    <a:cubicBezTo>
                      <a:pt x="1233" y="572"/>
                      <a:pt x="1245" y="597"/>
                      <a:pt x="1245" y="624"/>
                    </a:cubicBezTo>
                    <a:cubicBezTo>
                      <a:pt x="1245" y="1285"/>
                      <a:pt x="1245" y="1285"/>
                      <a:pt x="1245" y="1285"/>
                    </a:cubicBezTo>
                    <a:cubicBezTo>
                      <a:pt x="1245" y="1312"/>
                      <a:pt x="1233" y="1337"/>
                      <a:pt x="1215" y="1355"/>
                    </a:cubicBezTo>
                    <a:cubicBezTo>
                      <a:pt x="1198" y="1373"/>
                      <a:pt x="1173" y="1384"/>
                      <a:pt x="1145" y="1384"/>
                    </a:cubicBezTo>
                    <a:cubicBezTo>
                      <a:pt x="946" y="1384"/>
                      <a:pt x="946" y="1384"/>
                      <a:pt x="946" y="1384"/>
                    </a:cubicBezTo>
                    <a:cubicBezTo>
                      <a:pt x="111" y="1384"/>
                      <a:pt x="111" y="1384"/>
                      <a:pt x="111" y="1384"/>
                    </a:cubicBezTo>
                    <a:cubicBezTo>
                      <a:pt x="83" y="1384"/>
                      <a:pt x="57" y="1373"/>
                      <a:pt x="38" y="1354"/>
                    </a:cubicBezTo>
                    <a:cubicBezTo>
                      <a:pt x="19" y="1335"/>
                      <a:pt x="8" y="1309"/>
                      <a:pt x="8" y="1281"/>
                    </a:cubicBezTo>
                    <a:cubicBezTo>
                      <a:pt x="8" y="623"/>
                      <a:pt x="8" y="623"/>
                      <a:pt x="8" y="623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55"/>
                      <a:pt x="6" y="53"/>
                      <a:pt x="4" y="53"/>
                    </a:cubicBezTo>
                    <a:cubicBezTo>
                      <a:pt x="2" y="53"/>
                      <a:pt x="0" y="55"/>
                      <a:pt x="0" y="57"/>
                    </a:cubicBezTo>
                    <a:cubicBezTo>
                      <a:pt x="0" y="623"/>
                      <a:pt x="0" y="623"/>
                      <a:pt x="0" y="623"/>
                    </a:cubicBezTo>
                    <a:cubicBezTo>
                      <a:pt x="0" y="1281"/>
                      <a:pt x="0" y="1281"/>
                      <a:pt x="0" y="1281"/>
                    </a:cubicBezTo>
                    <a:cubicBezTo>
                      <a:pt x="0" y="1342"/>
                      <a:pt x="50" y="1392"/>
                      <a:pt x="111" y="1392"/>
                    </a:cubicBezTo>
                    <a:cubicBezTo>
                      <a:pt x="946" y="1392"/>
                      <a:pt x="946" y="1392"/>
                      <a:pt x="946" y="1392"/>
                    </a:cubicBezTo>
                    <a:cubicBezTo>
                      <a:pt x="1145" y="1392"/>
                      <a:pt x="1145" y="1392"/>
                      <a:pt x="1145" y="1392"/>
                    </a:cubicBezTo>
                    <a:cubicBezTo>
                      <a:pt x="1204" y="1392"/>
                      <a:pt x="1252" y="1344"/>
                      <a:pt x="1252" y="1285"/>
                    </a:cubicBezTo>
                    <a:cubicBezTo>
                      <a:pt x="1252" y="624"/>
                      <a:pt x="1252" y="624"/>
                      <a:pt x="1252" y="624"/>
                    </a:cubicBezTo>
                    <a:cubicBezTo>
                      <a:pt x="1252" y="565"/>
                      <a:pt x="1204" y="518"/>
                      <a:pt x="1145" y="518"/>
                    </a:cubicBezTo>
                    <a:cubicBezTo>
                      <a:pt x="380" y="518"/>
                      <a:pt x="380" y="518"/>
                      <a:pt x="380" y="518"/>
                    </a:cubicBezTo>
                    <a:cubicBezTo>
                      <a:pt x="351" y="518"/>
                      <a:pt x="325" y="506"/>
                      <a:pt x="306" y="487"/>
                    </a:cubicBezTo>
                    <a:cubicBezTo>
                      <a:pt x="288" y="468"/>
                      <a:pt x="276" y="443"/>
                      <a:pt x="276" y="414"/>
                    </a:cubicBezTo>
                    <a:cubicBezTo>
                      <a:pt x="276" y="4"/>
                      <a:pt x="276" y="4"/>
                      <a:pt x="276" y="4"/>
                    </a:cubicBezTo>
                    <a:cubicBezTo>
                      <a:pt x="276" y="2"/>
                      <a:pt x="274" y="0"/>
                      <a:pt x="272" y="0"/>
                    </a:cubicBezTo>
                    <a:cubicBezTo>
                      <a:pt x="270" y="0"/>
                      <a:pt x="268" y="2"/>
                      <a:pt x="268" y="4"/>
                    </a:cubicBezTo>
                  </a:path>
                </a:pathLst>
              </a:custGeom>
              <a:solidFill>
                <a:srgbClr val="9FE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Oval 40">
                <a:extLst>
                  <a:ext uri="{FF2B5EF4-FFF2-40B4-BE49-F238E27FC236}">
                    <a16:creationId xmlns:a16="http://schemas.microsoft.com/office/drawing/2014/main" id="{2486B824-3C9E-4D9F-9A1A-E9B0C7D1B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0751" y="3230563"/>
                <a:ext cx="123825" cy="1206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41">
                <a:extLst>
                  <a:ext uri="{FF2B5EF4-FFF2-40B4-BE49-F238E27FC236}">
                    <a16:creationId xmlns:a16="http://schemas.microsoft.com/office/drawing/2014/main" id="{41D01FF2-D2F3-4A1A-A16A-FB3DC59015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94401" y="3221038"/>
                <a:ext cx="136525" cy="139700"/>
              </a:xfrm>
              <a:custGeom>
                <a:avLst/>
                <a:gdLst>
                  <a:gd name="T0" fmla="*/ 64 w 64"/>
                  <a:gd name="T1" fmla="*/ 32 h 65"/>
                  <a:gd name="T2" fmla="*/ 32 w 64"/>
                  <a:gd name="T3" fmla="*/ 65 h 65"/>
                  <a:gd name="T4" fmla="*/ 0 w 64"/>
                  <a:gd name="T5" fmla="*/ 32 h 65"/>
                  <a:gd name="T6" fmla="*/ 32 w 64"/>
                  <a:gd name="T7" fmla="*/ 0 h 65"/>
                  <a:gd name="T8" fmla="*/ 64 w 64"/>
                  <a:gd name="T9" fmla="*/ 32 h 65"/>
                  <a:gd name="T10" fmla="*/ 64 w 64"/>
                  <a:gd name="T11" fmla="*/ 32 h 65"/>
                  <a:gd name="T12" fmla="*/ 7 w 64"/>
                  <a:gd name="T13" fmla="*/ 32 h 65"/>
                  <a:gd name="T14" fmla="*/ 32 w 64"/>
                  <a:gd name="T15" fmla="*/ 57 h 65"/>
                  <a:gd name="T16" fmla="*/ 57 w 64"/>
                  <a:gd name="T17" fmla="*/ 32 h 65"/>
                  <a:gd name="T18" fmla="*/ 32 w 64"/>
                  <a:gd name="T19" fmla="*/ 8 h 65"/>
                  <a:gd name="T20" fmla="*/ 7 w 64"/>
                  <a:gd name="T21" fmla="*/ 32 h 65"/>
                  <a:gd name="T22" fmla="*/ 7 w 64"/>
                  <a:gd name="T23" fmla="*/ 3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" h="65">
                    <a:moveTo>
                      <a:pt x="64" y="32"/>
                    </a:moveTo>
                    <a:cubicBezTo>
                      <a:pt x="64" y="50"/>
                      <a:pt x="50" y="65"/>
                      <a:pt x="32" y="65"/>
                    </a:cubicBezTo>
                    <a:cubicBezTo>
                      <a:pt x="14" y="65"/>
                      <a:pt x="0" y="50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4" y="14"/>
                      <a:pt x="64" y="32"/>
                    </a:cubicBezTo>
                    <a:cubicBezTo>
                      <a:pt x="64" y="50"/>
                      <a:pt x="64" y="14"/>
                      <a:pt x="64" y="32"/>
                    </a:cubicBezTo>
                    <a:close/>
                    <a:moveTo>
                      <a:pt x="7" y="32"/>
                    </a:moveTo>
                    <a:cubicBezTo>
                      <a:pt x="7" y="46"/>
                      <a:pt x="18" y="57"/>
                      <a:pt x="32" y="57"/>
                    </a:cubicBezTo>
                    <a:cubicBezTo>
                      <a:pt x="46" y="57"/>
                      <a:pt x="57" y="46"/>
                      <a:pt x="57" y="32"/>
                    </a:cubicBezTo>
                    <a:cubicBezTo>
                      <a:pt x="57" y="19"/>
                      <a:pt x="46" y="8"/>
                      <a:pt x="32" y="8"/>
                    </a:cubicBezTo>
                    <a:cubicBezTo>
                      <a:pt x="18" y="8"/>
                      <a:pt x="7" y="19"/>
                      <a:pt x="7" y="32"/>
                    </a:cubicBezTo>
                    <a:cubicBezTo>
                      <a:pt x="7" y="46"/>
                      <a:pt x="7" y="19"/>
                      <a:pt x="7" y="32"/>
                    </a:cubicBezTo>
                    <a:close/>
                  </a:path>
                </a:pathLst>
              </a:custGeom>
              <a:solidFill>
                <a:srgbClr val="9FE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CE47B2-930B-437C-B14E-1BC281803931}"/>
              </a:ext>
            </a:extLst>
          </p:cNvPr>
          <p:cNvGrpSpPr/>
          <p:nvPr/>
        </p:nvGrpSpPr>
        <p:grpSpPr>
          <a:xfrm>
            <a:off x="3601721" y="5400675"/>
            <a:ext cx="801235" cy="153888"/>
            <a:chOff x="6223001" y="5045075"/>
            <a:chExt cx="801235" cy="153888"/>
          </a:xfrm>
        </p:grpSpPr>
        <p:sp>
          <p:nvSpPr>
            <p:cNvPr id="16" name="Rectangle 47">
              <a:extLst>
                <a:ext uri="{FF2B5EF4-FFF2-40B4-BE49-F238E27FC236}">
                  <a16:creationId xmlns:a16="http://schemas.microsoft.com/office/drawing/2014/main" id="{0D9D0B12-6AA1-4361-AAC0-73C86830E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3001" y="5045075"/>
              <a:ext cx="12182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Myriad Pro" panose="020B0503030403020204" pitchFamily="34" charset="0"/>
                </a:rPr>
                <a:t>ax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17" name="Rectangle 48">
              <a:extLst>
                <a:ext uri="{FF2B5EF4-FFF2-40B4-BE49-F238E27FC236}">
                  <a16:creationId xmlns:a16="http://schemas.microsoft.com/office/drawing/2014/main" id="{71FA8549-32FC-4FF1-87DF-C1AA68916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5238" y="5049838"/>
              <a:ext cx="40076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Myriad Pro" panose="020B050303040302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18" name="Rectangle 49">
              <a:extLst>
                <a:ext uri="{FF2B5EF4-FFF2-40B4-BE49-F238E27FC236}">
                  <a16:creationId xmlns:a16="http://schemas.microsoft.com/office/drawing/2014/main" id="{0249C17C-9A8C-44D8-811D-CC2232EA2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1" y="5045075"/>
              <a:ext cx="7694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Myriad Pro" panose="020B0503030403020204" pitchFamily="34" charset="0"/>
                </a:rPr>
                <a:t>+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19" name="Rectangle 50">
              <a:extLst>
                <a:ext uri="{FF2B5EF4-FFF2-40B4-BE49-F238E27FC236}">
                  <a16:creationId xmlns:a16="http://schemas.microsoft.com/office/drawing/2014/main" id="{4245EB11-595C-4D43-929D-C0B5F1F86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5576" y="5045075"/>
              <a:ext cx="737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Myriad Pro" panose="020B050303040302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20" name="Rectangle 51">
              <a:extLst>
                <a:ext uri="{FF2B5EF4-FFF2-40B4-BE49-F238E27FC236}">
                  <a16:creationId xmlns:a16="http://schemas.microsoft.com/office/drawing/2014/main" id="{883B84F7-D9EA-4383-8599-37946BC5E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8601" y="5045075"/>
              <a:ext cx="44563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Myriad Pro" panose="020B0503030403020204" pitchFamily="34" charset="0"/>
                </a:rPr>
                <a:t>x + c = 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61A5AA-7E33-4D6A-842D-4DD6A426690B}"/>
              </a:ext>
            </a:extLst>
          </p:cNvPr>
          <p:cNvGrpSpPr/>
          <p:nvPr/>
        </p:nvGrpSpPr>
        <p:grpSpPr>
          <a:xfrm>
            <a:off x="370670" y="2145279"/>
            <a:ext cx="746125" cy="455613"/>
            <a:chOff x="3062288" y="1936750"/>
            <a:chExt cx="746125" cy="455613"/>
          </a:xfrm>
        </p:grpSpPr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51032ACA-6BAA-4424-A2DF-3351214A3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7688" y="2087563"/>
              <a:ext cx="133350" cy="153988"/>
            </a:xfrm>
            <a:custGeom>
              <a:avLst/>
              <a:gdLst>
                <a:gd name="T0" fmla="*/ 0 w 84"/>
                <a:gd name="T1" fmla="*/ 72 h 97"/>
                <a:gd name="T2" fmla="*/ 0 w 84"/>
                <a:gd name="T3" fmla="*/ 24 h 97"/>
                <a:gd name="T4" fmla="*/ 42 w 84"/>
                <a:gd name="T5" fmla="*/ 0 h 97"/>
                <a:gd name="T6" fmla="*/ 84 w 84"/>
                <a:gd name="T7" fmla="*/ 24 h 97"/>
                <a:gd name="T8" fmla="*/ 84 w 84"/>
                <a:gd name="T9" fmla="*/ 72 h 97"/>
                <a:gd name="T10" fmla="*/ 42 w 84"/>
                <a:gd name="T11" fmla="*/ 97 h 97"/>
                <a:gd name="T12" fmla="*/ 0 w 84"/>
                <a:gd name="T13" fmla="*/ 7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97">
                  <a:moveTo>
                    <a:pt x="0" y="72"/>
                  </a:moveTo>
                  <a:lnTo>
                    <a:pt x="0" y="24"/>
                  </a:lnTo>
                  <a:lnTo>
                    <a:pt x="42" y="0"/>
                  </a:lnTo>
                  <a:lnTo>
                    <a:pt x="84" y="24"/>
                  </a:lnTo>
                  <a:lnTo>
                    <a:pt x="84" y="72"/>
                  </a:lnTo>
                  <a:lnTo>
                    <a:pt x="42" y="97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F4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834075BE-29B7-4AA4-B62D-CC7E37A24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3413" y="1936750"/>
              <a:ext cx="131763" cy="152400"/>
            </a:xfrm>
            <a:custGeom>
              <a:avLst/>
              <a:gdLst>
                <a:gd name="T0" fmla="*/ 0 w 83"/>
                <a:gd name="T1" fmla="*/ 72 h 96"/>
                <a:gd name="T2" fmla="*/ 0 w 83"/>
                <a:gd name="T3" fmla="*/ 23 h 96"/>
                <a:gd name="T4" fmla="*/ 42 w 83"/>
                <a:gd name="T5" fmla="*/ 0 h 96"/>
                <a:gd name="T6" fmla="*/ 83 w 83"/>
                <a:gd name="T7" fmla="*/ 23 h 96"/>
                <a:gd name="T8" fmla="*/ 83 w 83"/>
                <a:gd name="T9" fmla="*/ 72 h 96"/>
                <a:gd name="T10" fmla="*/ 42 w 83"/>
                <a:gd name="T11" fmla="*/ 96 h 96"/>
                <a:gd name="T12" fmla="*/ 0 w 83"/>
                <a:gd name="T13" fmla="*/ 7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96">
                  <a:moveTo>
                    <a:pt x="0" y="72"/>
                  </a:moveTo>
                  <a:lnTo>
                    <a:pt x="0" y="23"/>
                  </a:lnTo>
                  <a:lnTo>
                    <a:pt x="42" y="0"/>
                  </a:lnTo>
                  <a:lnTo>
                    <a:pt x="83" y="23"/>
                  </a:lnTo>
                  <a:lnTo>
                    <a:pt x="83" y="72"/>
                  </a:lnTo>
                  <a:lnTo>
                    <a:pt x="42" y="96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54">
              <a:extLst>
                <a:ext uri="{FF2B5EF4-FFF2-40B4-BE49-F238E27FC236}">
                  <a16:creationId xmlns:a16="http://schemas.microsoft.com/office/drawing/2014/main" id="{36BE9754-B3FB-47EB-93B0-4784524DB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5813" y="1973263"/>
              <a:ext cx="3175" cy="77788"/>
            </a:xfrm>
            <a:prstGeom prst="rect">
              <a:avLst/>
            </a:pr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5D04D439-E6D7-469A-B251-846E1E657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813" y="1973263"/>
              <a:ext cx="3175" cy="77788"/>
            </a:xfrm>
            <a:custGeom>
              <a:avLst/>
              <a:gdLst>
                <a:gd name="T0" fmla="*/ 0 w 2"/>
                <a:gd name="T1" fmla="*/ 0 h 49"/>
                <a:gd name="T2" fmla="*/ 0 w 2"/>
                <a:gd name="T3" fmla="*/ 49 h 49"/>
                <a:gd name="T4" fmla="*/ 2 w 2"/>
                <a:gd name="T5" fmla="*/ 49 h 49"/>
                <a:gd name="T6" fmla="*/ 2 w 2"/>
                <a:gd name="T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9">
                  <a:moveTo>
                    <a:pt x="0" y="0"/>
                  </a:moveTo>
                  <a:lnTo>
                    <a:pt x="0" y="49"/>
                  </a:lnTo>
                  <a:lnTo>
                    <a:pt x="2" y="49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56">
              <a:extLst>
                <a:ext uri="{FF2B5EF4-FFF2-40B4-BE49-F238E27FC236}">
                  <a16:creationId xmlns:a16="http://schemas.microsoft.com/office/drawing/2014/main" id="{0083E7B9-45F9-4F71-A688-047E829DE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538" y="2125663"/>
              <a:ext cx="3175" cy="76200"/>
            </a:xfrm>
            <a:prstGeom prst="rect">
              <a:avLst/>
            </a:prstGeom>
            <a:solidFill>
              <a:srgbClr val="C7E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D8F3017D-0C27-4E1B-9B2D-919CC66A0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538" y="2125663"/>
              <a:ext cx="3175" cy="76200"/>
            </a:xfrm>
            <a:custGeom>
              <a:avLst/>
              <a:gdLst>
                <a:gd name="T0" fmla="*/ 0 w 2"/>
                <a:gd name="T1" fmla="*/ 0 h 48"/>
                <a:gd name="T2" fmla="*/ 0 w 2"/>
                <a:gd name="T3" fmla="*/ 48 h 48"/>
                <a:gd name="T4" fmla="*/ 2 w 2"/>
                <a:gd name="T5" fmla="*/ 48 h 48"/>
                <a:gd name="T6" fmla="*/ 2 w 2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8">
                  <a:moveTo>
                    <a:pt x="0" y="0"/>
                  </a:moveTo>
                  <a:lnTo>
                    <a:pt x="0" y="48"/>
                  </a:lnTo>
                  <a:lnTo>
                    <a:pt x="2" y="48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58">
              <a:extLst>
                <a:ext uri="{FF2B5EF4-FFF2-40B4-BE49-F238E27FC236}">
                  <a16:creationId xmlns:a16="http://schemas.microsoft.com/office/drawing/2014/main" id="{663D8086-013F-4107-9A43-BB6BC4FEC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013" y="1973263"/>
              <a:ext cx="3175" cy="77788"/>
            </a:xfrm>
            <a:prstGeom prst="rect">
              <a:avLst/>
            </a:pr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9">
              <a:extLst>
                <a:ext uri="{FF2B5EF4-FFF2-40B4-BE49-F238E27FC236}">
                  <a16:creationId xmlns:a16="http://schemas.microsoft.com/office/drawing/2014/main" id="{489902BE-DF6C-47DE-97D6-654C3666A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8013" y="1973263"/>
              <a:ext cx="3175" cy="77788"/>
            </a:xfrm>
            <a:custGeom>
              <a:avLst/>
              <a:gdLst>
                <a:gd name="T0" fmla="*/ 2 w 2"/>
                <a:gd name="T1" fmla="*/ 49 h 49"/>
                <a:gd name="T2" fmla="*/ 2 w 2"/>
                <a:gd name="T3" fmla="*/ 0 h 49"/>
                <a:gd name="T4" fmla="*/ 0 w 2"/>
                <a:gd name="T5" fmla="*/ 0 h 49"/>
                <a:gd name="T6" fmla="*/ 0 w 2"/>
                <a:gd name="T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9">
                  <a:moveTo>
                    <a:pt x="2" y="49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60">
              <a:extLst>
                <a:ext uri="{FF2B5EF4-FFF2-40B4-BE49-F238E27FC236}">
                  <a16:creationId xmlns:a16="http://schemas.microsoft.com/office/drawing/2014/main" id="{3EF7CAEE-8A65-444D-BD74-2808E47B8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2125663"/>
              <a:ext cx="3175" cy="76200"/>
            </a:xfrm>
            <a:prstGeom prst="rect">
              <a:avLst/>
            </a:prstGeom>
            <a:solidFill>
              <a:srgbClr val="FF4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1">
              <a:extLst>
                <a:ext uri="{FF2B5EF4-FFF2-40B4-BE49-F238E27FC236}">
                  <a16:creationId xmlns:a16="http://schemas.microsoft.com/office/drawing/2014/main" id="{6D6C4DCF-9B8E-4B58-834D-FC323BBCA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288" y="2125663"/>
              <a:ext cx="3175" cy="76200"/>
            </a:xfrm>
            <a:custGeom>
              <a:avLst/>
              <a:gdLst>
                <a:gd name="T0" fmla="*/ 2 w 2"/>
                <a:gd name="T1" fmla="*/ 48 h 48"/>
                <a:gd name="T2" fmla="*/ 2 w 2"/>
                <a:gd name="T3" fmla="*/ 0 h 48"/>
                <a:gd name="T4" fmla="*/ 0 w 2"/>
                <a:gd name="T5" fmla="*/ 0 h 48"/>
                <a:gd name="T6" fmla="*/ 0 w 2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8">
                  <a:moveTo>
                    <a:pt x="2" y="48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2">
              <a:extLst>
                <a:ext uri="{FF2B5EF4-FFF2-40B4-BE49-F238E27FC236}">
                  <a16:creationId xmlns:a16="http://schemas.microsoft.com/office/drawing/2014/main" id="{7BC738ED-1027-443B-8ED2-20D4A78B0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5963" y="2087563"/>
              <a:ext cx="133350" cy="153988"/>
            </a:xfrm>
            <a:custGeom>
              <a:avLst/>
              <a:gdLst>
                <a:gd name="T0" fmla="*/ 0 w 84"/>
                <a:gd name="T1" fmla="*/ 72 h 97"/>
                <a:gd name="T2" fmla="*/ 0 w 84"/>
                <a:gd name="T3" fmla="*/ 24 h 97"/>
                <a:gd name="T4" fmla="*/ 42 w 84"/>
                <a:gd name="T5" fmla="*/ 0 h 97"/>
                <a:gd name="T6" fmla="*/ 84 w 84"/>
                <a:gd name="T7" fmla="*/ 24 h 97"/>
                <a:gd name="T8" fmla="*/ 84 w 84"/>
                <a:gd name="T9" fmla="*/ 72 h 97"/>
                <a:gd name="T10" fmla="*/ 42 w 84"/>
                <a:gd name="T11" fmla="*/ 97 h 97"/>
                <a:gd name="T12" fmla="*/ 0 w 84"/>
                <a:gd name="T13" fmla="*/ 7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97">
                  <a:moveTo>
                    <a:pt x="0" y="72"/>
                  </a:moveTo>
                  <a:lnTo>
                    <a:pt x="0" y="24"/>
                  </a:lnTo>
                  <a:lnTo>
                    <a:pt x="42" y="0"/>
                  </a:lnTo>
                  <a:lnTo>
                    <a:pt x="84" y="24"/>
                  </a:lnTo>
                  <a:lnTo>
                    <a:pt x="84" y="72"/>
                  </a:lnTo>
                  <a:lnTo>
                    <a:pt x="42" y="97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C7E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3">
              <a:extLst>
                <a:ext uri="{FF2B5EF4-FFF2-40B4-BE49-F238E27FC236}">
                  <a16:creationId xmlns:a16="http://schemas.microsoft.com/office/drawing/2014/main" id="{A638B209-909D-437B-A052-0190A14E7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1388" y="2087563"/>
              <a:ext cx="133350" cy="153988"/>
            </a:xfrm>
            <a:custGeom>
              <a:avLst/>
              <a:gdLst>
                <a:gd name="T0" fmla="*/ 0 w 84"/>
                <a:gd name="T1" fmla="*/ 24 h 97"/>
                <a:gd name="T2" fmla="*/ 0 w 84"/>
                <a:gd name="T3" fmla="*/ 72 h 97"/>
                <a:gd name="T4" fmla="*/ 42 w 84"/>
                <a:gd name="T5" fmla="*/ 97 h 97"/>
                <a:gd name="T6" fmla="*/ 84 w 84"/>
                <a:gd name="T7" fmla="*/ 72 h 97"/>
                <a:gd name="T8" fmla="*/ 84 w 84"/>
                <a:gd name="T9" fmla="*/ 24 h 97"/>
                <a:gd name="T10" fmla="*/ 42 w 84"/>
                <a:gd name="T11" fmla="*/ 0 h 97"/>
                <a:gd name="T12" fmla="*/ 0 w 84"/>
                <a:gd name="T13" fmla="*/ 2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97">
                  <a:moveTo>
                    <a:pt x="0" y="24"/>
                  </a:moveTo>
                  <a:lnTo>
                    <a:pt x="0" y="72"/>
                  </a:lnTo>
                  <a:lnTo>
                    <a:pt x="42" y="97"/>
                  </a:lnTo>
                  <a:lnTo>
                    <a:pt x="84" y="72"/>
                  </a:lnTo>
                  <a:lnTo>
                    <a:pt x="84" y="24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4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4">
              <a:extLst>
                <a:ext uri="{FF2B5EF4-FFF2-40B4-BE49-F238E27FC236}">
                  <a16:creationId xmlns:a16="http://schemas.microsoft.com/office/drawing/2014/main" id="{28E3AB7C-2382-41C9-B863-E1EF69D12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5526" y="2238375"/>
              <a:ext cx="131763" cy="153988"/>
            </a:xfrm>
            <a:custGeom>
              <a:avLst/>
              <a:gdLst>
                <a:gd name="T0" fmla="*/ 0 w 83"/>
                <a:gd name="T1" fmla="*/ 25 h 97"/>
                <a:gd name="T2" fmla="*/ 0 w 83"/>
                <a:gd name="T3" fmla="*/ 73 h 97"/>
                <a:gd name="T4" fmla="*/ 41 w 83"/>
                <a:gd name="T5" fmla="*/ 97 h 97"/>
                <a:gd name="T6" fmla="*/ 83 w 83"/>
                <a:gd name="T7" fmla="*/ 73 h 97"/>
                <a:gd name="T8" fmla="*/ 83 w 83"/>
                <a:gd name="T9" fmla="*/ 25 h 97"/>
                <a:gd name="T10" fmla="*/ 41 w 83"/>
                <a:gd name="T11" fmla="*/ 0 h 97"/>
                <a:gd name="T12" fmla="*/ 0 w 83"/>
                <a:gd name="T13" fmla="*/ 2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97">
                  <a:moveTo>
                    <a:pt x="0" y="25"/>
                  </a:moveTo>
                  <a:lnTo>
                    <a:pt x="0" y="73"/>
                  </a:lnTo>
                  <a:lnTo>
                    <a:pt x="41" y="97"/>
                  </a:lnTo>
                  <a:lnTo>
                    <a:pt x="83" y="73"/>
                  </a:lnTo>
                  <a:lnTo>
                    <a:pt x="83" y="25"/>
                  </a:lnTo>
                  <a:lnTo>
                    <a:pt x="41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65">
              <a:extLst>
                <a:ext uri="{FF2B5EF4-FFF2-40B4-BE49-F238E27FC236}">
                  <a16:creationId xmlns:a16="http://schemas.microsoft.com/office/drawing/2014/main" id="{35E65D71-92E7-4832-88D6-A136AE379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513" y="2278063"/>
              <a:ext cx="3175" cy="76200"/>
            </a:xfrm>
            <a:prstGeom prst="rect">
              <a:avLst/>
            </a:pr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6">
              <a:extLst>
                <a:ext uri="{FF2B5EF4-FFF2-40B4-BE49-F238E27FC236}">
                  <a16:creationId xmlns:a16="http://schemas.microsoft.com/office/drawing/2014/main" id="{F4202D51-33EC-447F-BF24-3F4BB78C9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9513" y="2278063"/>
              <a:ext cx="3175" cy="76200"/>
            </a:xfrm>
            <a:custGeom>
              <a:avLst/>
              <a:gdLst>
                <a:gd name="T0" fmla="*/ 2 w 2"/>
                <a:gd name="T1" fmla="*/ 48 h 48"/>
                <a:gd name="T2" fmla="*/ 2 w 2"/>
                <a:gd name="T3" fmla="*/ 0 h 48"/>
                <a:gd name="T4" fmla="*/ 0 w 2"/>
                <a:gd name="T5" fmla="*/ 0 h 48"/>
                <a:gd name="T6" fmla="*/ 0 w 2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8">
                  <a:moveTo>
                    <a:pt x="2" y="48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67">
              <a:extLst>
                <a:ext uri="{FF2B5EF4-FFF2-40B4-BE49-F238E27FC236}">
                  <a16:creationId xmlns:a16="http://schemas.microsoft.com/office/drawing/2014/main" id="{D344CA9F-072D-4079-A5FE-44AFA9BC6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2063" y="2125663"/>
              <a:ext cx="6350" cy="76200"/>
            </a:xfrm>
            <a:prstGeom prst="rect">
              <a:avLst/>
            </a:prstGeom>
            <a:solidFill>
              <a:srgbClr val="C7E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8">
              <a:extLst>
                <a:ext uri="{FF2B5EF4-FFF2-40B4-BE49-F238E27FC236}">
                  <a16:creationId xmlns:a16="http://schemas.microsoft.com/office/drawing/2014/main" id="{B63EA00F-8FE3-4270-9966-85B809A21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063" y="2125663"/>
              <a:ext cx="6350" cy="76200"/>
            </a:xfrm>
            <a:custGeom>
              <a:avLst/>
              <a:gdLst>
                <a:gd name="T0" fmla="*/ 4 w 4"/>
                <a:gd name="T1" fmla="*/ 48 h 48"/>
                <a:gd name="T2" fmla="*/ 4 w 4"/>
                <a:gd name="T3" fmla="*/ 0 h 48"/>
                <a:gd name="T4" fmla="*/ 0 w 4"/>
                <a:gd name="T5" fmla="*/ 0 h 48"/>
                <a:gd name="T6" fmla="*/ 0 w 4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8">
                  <a:moveTo>
                    <a:pt x="4" y="48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69">
              <a:extLst>
                <a:ext uri="{FF2B5EF4-FFF2-40B4-BE49-F238E27FC236}">
                  <a16:creationId xmlns:a16="http://schemas.microsoft.com/office/drawing/2014/main" id="{83240C5E-8DE0-4311-A67A-E2B998731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538" y="2278063"/>
              <a:ext cx="4763" cy="76200"/>
            </a:xfrm>
            <a:prstGeom prst="rect">
              <a:avLst/>
            </a:pr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0">
              <a:extLst>
                <a:ext uri="{FF2B5EF4-FFF2-40B4-BE49-F238E27FC236}">
                  <a16:creationId xmlns:a16="http://schemas.microsoft.com/office/drawing/2014/main" id="{CC3F73F6-1E99-4568-83F0-B28DA327B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8538" y="2278063"/>
              <a:ext cx="4763" cy="76200"/>
            </a:xfrm>
            <a:custGeom>
              <a:avLst/>
              <a:gdLst>
                <a:gd name="T0" fmla="*/ 0 w 3"/>
                <a:gd name="T1" fmla="*/ 0 h 48"/>
                <a:gd name="T2" fmla="*/ 0 w 3"/>
                <a:gd name="T3" fmla="*/ 48 h 48"/>
                <a:gd name="T4" fmla="*/ 3 w 3"/>
                <a:gd name="T5" fmla="*/ 48 h 48"/>
                <a:gd name="T6" fmla="*/ 3 w 3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0" y="48"/>
                  </a:lnTo>
                  <a:lnTo>
                    <a:pt x="3" y="48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71">
              <a:extLst>
                <a:ext uri="{FF2B5EF4-FFF2-40B4-BE49-F238E27FC236}">
                  <a16:creationId xmlns:a16="http://schemas.microsoft.com/office/drawing/2014/main" id="{0C160BD2-2BB3-46C2-8919-FA1C6D555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2813" y="2125663"/>
              <a:ext cx="7938" cy="76200"/>
            </a:xfrm>
            <a:prstGeom prst="rect">
              <a:avLst/>
            </a:prstGeom>
            <a:solidFill>
              <a:srgbClr val="FF4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2">
              <a:extLst>
                <a:ext uri="{FF2B5EF4-FFF2-40B4-BE49-F238E27FC236}">
                  <a16:creationId xmlns:a16="http://schemas.microsoft.com/office/drawing/2014/main" id="{0E065D31-4B09-42A4-9730-5903B825C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2813" y="2125663"/>
              <a:ext cx="7938" cy="76200"/>
            </a:xfrm>
            <a:custGeom>
              <a:avLst/>
              <a:gdLst>
                <a:gd name="T0" fmla="*/ 0 w 5"/>
                <a:gd name="T1" fmla="*/ 0 h 48"/>
                <a:gd name="T2" fmla="*/ 0 w 5"/>
                <a:gd name="T3" fmla="*/ 48 h 48"/>
                <a:gd name="T4" fmla="*/ 5 w 5"/>
                <a:gd name="T5" fmla="*/ 48 h 48"/>
                <a:gd name="T6" fmla="*/ 5 w 5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8">
                  <a:moveTo>
                    <a:pt x="0" y="0"/>
                  </a:moveTo>
                  <a:lnTo>
                    <a:pt x="0" y="48"/>
                  </a:lnTo>
                  <a:lnTo>
                    <a:pt x="5" y="4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3">
              <a:extLst>
                <a:ext uri="{FF2B5EF4-FFF2-40B4-BE49-F238E27FC236}">
                  <a16:creationId xmlns:a16="http://schemas.microsoft.com/office/drawing/2014/main" id="{2B438954-C07C-465A-9C46-ED6C4EC30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2087563"/>
              <a:ext cx="133350" cy="153988"/>
            </a:xfrm>
            <a:custGeom>
              <a:avLst/>
              <a:gdLst>
                <a:gd name="T0" fmla="*/ 0 w 84"/>
                <a:gd name="T1" fmla="*/ 24 h 97"/>
                <a:gd name="T2" fmla="*/ 0 w 84"/>
                <a:gd name="T3" fmla="*/ 72 h 97"/>
                <a:gd name="T4" fmla="*/ 42 w 84"/>
                <a:gd name="T5" fmla="*/ 97 h 97"/>
                <a:gd name="T6" fmla="*/ 84 w 84"/>
                <a:gd name="T7" fmla="*/ 72 h 97"/>
                <a:gd name="T8" fmla="*/ 84 w 84"/>
                <a:gd name="T9" fmla="*/ 24 h 97"/>
                <a:gd name="T10" fmla="*/ 42 w 84"/>
                <a:gd name="T11" fmla="*/ 0 h 97"/>
                <a:gd name="T12" fmla="*/ 0 w 84"/>
                <a:gd name="T13" fmla="*/ 2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97">
                  <a:moveTo>
                    <a:pt x="0" y="24"/>
                  </a:moveTo>
                  <a:lnTo>
                    <a:pt x="0" y="72"/>
                  </a:lnTo>
                  <a:lnTo>
                    <a:pt x="42" y="97"/>
                  </a:lnTo>
                  <a:lnTo>
                    <a:pt x="84" y="72"/>
                  </a:lnTo>
                  <a:lnTo>
                    <a:pt x="84" y="24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C7E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CCB6039-6D3F-4E2A-9FBD-83A541AD5960}"/>
              </a:ext>
            </a:extLst>
          </p:cNvPr>
          <p:cNvGrpSpPr/>
          <p:nvPr/>
        </p:nvGrpSpPr>
        <p:grpSpPr>
          <a:xfrm>
            <a:off x="1212533" y="1112838"/>
            <a:ext cx="1927225" cy="1358900"/>
            <a:chOff x="3833813" y="757238"/>
            <a:chExt cx="1927225" cy="1358900"/>
          </a:xfrm>
        </p:grpSpPr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DF8628DE-9111-4EDA-9F4B-F57F91870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3813" y="862013"/>
              <a:ext cx="1865313" cy="1196975"/>
            </a:xfrm>
            <a:custGeom>
              <a:avLst/>
              <a:gdLst>
                <a:gd name="T0" fmla="*/ 871 w 871"/>
                <a:gd name="T1" fmla="*/ 555 h 559"/>
                <a:gd name="T2" fmla="*/ 871 w 871"/>
                <a:gd name="T3" fmla="*/ 111 h 559"/>
                <a:gd name="T4" fmla="*/ 760 w 871"/>
                <a:gd name="T5" fmla="*/ 0 h 559"/>
                <a:gd name="T6" fmla="*/ 263 w 871"/>
                <a:gd name="T7" fmla="*/ 0 h 559"/>
                <a:gd name="T8" fmla="*/ 165 w 871"/>
                <a:gd name="T9" fmla="*/ 98 h 559"/>
                <a:gd name="T10" fmla="*/ 165 w 871"/>
                <a:gd name="T11" fmla="*/ 138 h 559"/>
                <a:gd name="T12" fmla="*/ 149 w 871"/>
                <a:gd name="T13" fmla="*/ 177 h 559"/>
                <a:gd name="T14" fmla="*/ 110 w 871"/>
                <a:gd name="T15" fmla="*/ 193 h 559"/>
                <a:gd name="T16" fmla="*/ 4 w 871"/>
                <a:gd name="T17" fmla="*/ 193 h 559"/>
                <a:gd name="T18" fmla="*/ 0 w 871"/>
                <a:gd name="T19" fmla="*/ 197 h 559"/>
                <a:gd name="T20" fmla="*/ 4 w 871"/>
                <a:gd name="T21" fmla="*/ 201 h 559"/>
                <a:gd name="T22" fmla="*/ 110 w 871"/>
                <a:gd name="T23" fmla="*/ 201 h 559"/>
                <a:gd name="T24" fmla="*/ 173 w 871"/>
                <a:gd name="T25" fmla="*/ 138 h 559"/>
                <a:gd name="T26" fmla="*/ 173 w 871"/>
                <a:gd name="T27" fmla="*/ 98 h 559"/>
                <a:gd name="T28" fmla="*/ 199 w 871"/>
                <a:gd name="T29" fmla="*/ 34 h 559"/>
                <a:gd name="T30" fmla="*/ 263 w 871"/>
                <a:gd name="T31" fmla="*/ 7 h 559"/>
                <a:gd name="T32" fmla="*/ 760 w 871"/>
                <a:gd name="T33" fmla="*/ 7 h 559"/>
                <a:gd name="T34" fmla="*/ 833 w 871"/>
                <a:gd name="T35" fmla="*/ 38 h 559"/>
                <a:gd name="T36" fmla="*/ 864 w 871"/>
                <a:gd name="T37" fmla="*/ 111 h 559"/>
                <a:gd name="T38" fmla="*/ 864 w 871"/>
                <a:gd name="T39" fmla="*/ 555 h 559"/>
                <a:gd name="T40" fmla="*/ 867 w 871"/>
                <a:gd name="T41" fmla="*/ 559 h 559"/>
                <a:gd name="T42" fmla="*/ 871 w 871"/>
                <a:gd name="T43" fmla="*/ 555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71" h="559">
                  <a:moveTo>
                    <a:pt x="871" y="555"/>
                  </a:moveTo>
                  <a:cubicBezTo>
                    <a:pt x="871" y="111"/>
                    <a:pt x="871" y="111"/>
                    <a:pt x="871" y="111"/>
                  </a:cubicBezTo>
                  <a:cubicBezTo>
                    <a:pt x="871" y="50"/>
                    <a:pt x="821" y="0"/>
                    <a:pt x="760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09" y="0"/>
                    <a:pt x="165" y="44"/>
                    <a:pt x="165" y="98"/>
                  </a:cubicBezTo>
                  <a:cubicBezTo>
                    <a:pt x="165" y="138"/>
                    <a:pt x="165" y="138"/>
                    <a:pt x="165" y="138"/>
                  </a:cubicBezTo>
                  <a:cubicBezTo>
                    <a:pt x="165" y="153"/>
                    <a:pt x="159" y="167"/>
                    <a:pt x="149" y="177"/>
                  </a:cubicBezTo>
                  <a:cubicBezTo>
                    <a:pt x="139" y="187"/>
                    <a:pt x="125" y="193"/>
                    <a:pt x="110" y="193"/>
                  </a:cubicBezTo>
                  <a:cubicBezTo>
                    <a:pt x="4" y="193"/>
                    <a:pt x="4" y="193"/>
                    <a:pt x="4" y="193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199"/>
                    <a:pt x="1" y="201"/>
                    <a:pt x="4" y="201"/>
                  </a:cubicBezTo>
                  <a:cubicBezTo>
                    <a:pt x="110" y="201"/>
                    <a:pt x="110" y="201"/>
                    <a:pt x="110" y="201"/>
                  </a:cubicBezTo>
                  <a:cubicBezTo>
                    <a:pt x="145" y="201"/>
                    <a:pt x="173" y="173"/>
                    <a:pt x="173" y="138"/>
                  </a:cubicBezTo>
                  <a:cubicBezTo>
                    <a:pt x="173" y="98"/>
                    <a:pt x="173" y="98"/>
                    <a:pt x="173" y="98"/>
                  </a:cubicBezTo>
                  <a:cubicBezTo>
                    <a:pt x="173" y="73"/>
                    <a:pt x="183" y="50"/>
                    <a:pt x="199" y="34"/>
                  </a:cubicBezTo>
                  <a:cubicBezTo>
                    <a:pt x="216" y="18"/>
                    <a:pt x="238" y="7"/>
                    <a:pt x="263" y="7"/>
                  </a:cubicBezTo>
                  <a:cubicBezTo>
                    <a:pt x="760" y="7"/>
                    <a:pt x="760" y="7"/>
                    <a:pt x="760" y="7"/>
                  </a:cubicBezTo>
                  <a:cubicBezTo>
                    <a:pt x="789" y="7"/>
                    <a:pt x="814" y="19"/>
                    <a:pt x="833" y="38"/>
                  </a:cubicBezTo>
                  <a:cubicBezTo>
                    <a:pt x="852" y="57"/>
                    <a:pt x="864" y="82"/>
                    <a:pt x="864" y="111"/>
                  </a:cubicBezTo>
                  <a:cubicBezTo>
                    <a:pt x="864" y="555"/>
                    <a:pt x="864" y="555"/>
                    <a:pt x="864" y="555"/>
                  </a:cubicBezTo>
                  <a:cubicBezTo>
                    <a:pt x="864" y="557"/>
                    <a:pt x="865" y="559"/>
                    <a:pt x="867" y="559"/>
                  </a:cubicBezTo>
                  <a:cubicBezTo>
                    <a:pt x="869" y="559"/>
                    <a:pt x="871" y="557"/>
                    <a:pt x="871" y="555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6090B50-F756-4755-A5FF-D25DAE05B713}"/>
                </a:ext>
              </a:extLst>
            </p:cNvPr>
            <p:cNvGrpSpPr/>
            <p:nvPr/>
          </p:nvGrpSpPr>
          <p:grpSpPr>
            <a:xfrm>
              <a:off x="5621338" y="1978025"/>
              <a:ext cx="139700" cy="138113"/>
              <a:chOff x="5621338" y="1978025"/>
              <a:chExt cx="139700" cy="138113"/>
            </a:xfrm>
          </p:grpSpPr>
          <p:sp>
            <p:nvSpPr>
              <p:cNvPr id="50" name="Oval 29">
                <a:extLst>
                  <a:ext uri="{FF2B5EF4-FFF2-40B4-BE49-F238E27FC236}">
                    <a16:creationId xmlns:a16="http://schemas.microsoft.com/office/drawing/2014/main" id="{EFF0FD33-0D9B-49E0-B1CC-19935CD12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0863" y="1985963"/>
                <a:ext cx="122238" cy="1222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A8B31171-82D1-4C66-ADAE-165E5F498F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21338" y="1978025"/>
                <a:ext cx="139700" cy="138113"/>
              </a:xfrm>
              <a:custGeom>
                <a:avLst/>
                <a:gdLst>
                  <a:gd name="T0" fmla="*/ 65 w 65"/>
                  <a:gd name="T1" fmla="*/ 32 h 65"/>
                  <a:gd name="T2" fmla="*/ 32 w 65"/>
                  <a:gd name="T3" fmla="*/ 0 h 65"/>
                  <a:gd name="T4" fmla="*/ 0 w 65"/>
                  <a:gd name="T5" fmla="*/ 32 h 65"/>
                  <a:gd name="T6" fmla="*/ 32 w 65"/>
                  <a:gd name="T7" fmla="*/ 65 h 65"/>
                  <a:gd name="T8" fmla="*/ 65 w 65"/>
                  <a:gd name="T9" fmla="*/ 32 h 65"/>
                  <a:gd name="T10" fmla="*/ 65 w 65"/>
                  <a:gd name="T11" fmla="*/ 32 h 65"/>
                  <a:gd name="T12" fmla="*/ 8 w 65"/>
                  <a:gd name="T13" fmla="*/ 32 h 65"/>
                  <a:gd name="T14" fmla="*/ 32 w 65"/>
                  <a:gd name="T15" fmla="*/ 8 h 65"/>
                  <a:gd name="T16" fmla="*/ 57 w 65"/>
                  <a:gd name="T17" fmla="*/ 32 h 65"/>
                  <a:gd name="T18" fmla="*/ 32 w 65"/>
                  <a:gd name="T19" fmla="*/ 57 h 65"/>
                  <a:gd name="T20" fmla="*/ 8 w 65"/>
                  <a:gd name="T21" fmla="*/ 32 h 65"/>
                  <a:gd name="T22" fmla="*/ 8 w 65"/>
                  <a:gd name="T23" fmla="*/ 3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5" h="65">
                    <a:moveTo>
                      <a:pt x="65" y="32"/>
                    </a:moveTo>
                    <a:cubicBezTo>
                      <a:pt x="65" y="15"/>
                      <a:pt x="50" y="0"/>
                      <a:pt x="32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50"/>
                      <a:pt x="14" y="65"/>
                      <a:pt x="32" y="65"/>
                    </a:cubicBezTo>
                    <a:cubicBezTo>
                      <a:pt x="50" y="65"/>
                      <a:pt x="65" y="50"/>
                      <a:pt x="65" y="32"/>
                    </a:cubicBezTo>
                    <a:cubicBezTo>
                      <a:pt x="65" y="15"/>
                      <a:pt x="65" y="50"/>
                      <a:pt x="65" y="32"/>
                    </a:cubicBezTo>
                    <a:close/>
                    <a:moveTo>
                      <a:pt x="8" y="32"/>
                    </a:moveTo>
                    <a:cubicBezTo>
                      <a:pt x="8" y="19"/>
                      <a:pt x="19" y="8"/>
                      <a:pt x="32" y="8"/>
                    </a:cubicBezTo>
                    <a:cubicBezTo>
                      <a:pt x="46" y="8"/>
                      <a:pt x="57" y="19"/>
                      <a:pt x="57" y="32"/>
                    </a:cubicBezTo>
                    <a:cubicBezTo>
                      <a:pt x="57" y="46"/>
                      <a:pt x="46" y="57"/>
                      <a:pt x="32" y="57"/>
                    </a:cubicBezTo>
                    <a:cubicBezTo>
                      <a:pt x="19" y="57"/>
                      <a:pt x="8" y="46"/>
                      <a:pt x="8" y="32"/>
                    </a:cubicBezTo>
                    <a:cubicBezTo>
                      <a:pt x="8" y="19"/>
                      <a:pt x="8" y="46"/>
                      <a:pt x="8" y="32"/>
                    </a:cubicBezTo>
                    <a:close/>
                  </a:path>
                </a:pathLst>
              </a:custGeom>
              <a:solidFill>
                <a:srgbClr val="9FE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4463359-F11A-4754-80C0-EC8A2FDAA4CE}"/>
                </a:ext>
              </a:extLst>
            </p:cNvPr>
            <p:cNvGrpSpPr/>
            <p:nvPr/>
          </p:nvGrpSpPr>
          <p:grpSpPr>
            <a:xfrm>
              <a:off x="5165726" y="757238"/>
              <a:ext cx="214313" cy="219075"/>
              <a:chOff x="5165726" y="757238"/>
              <a:chExt cx="214313" cy="219075"/>
            </a:xfrm>
          </p:grpSpPr>
          <p:sp>
            <p:nvSpPr>
              <p:cNvPr id="48" name="Oval 74">
                <a:extLst>
                  <a:ext uri="{FF2B5EF4-FFF2-40B4-BE49-F238E27FC236}">
                    <a16:creationId xmlns:a16="http://schemas.microsoft.com/office/drawing/2014/main" id="{A8A852D5-C005-4704-B4BD-D2E515E43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7476" y="790575"/>
                <a:ext cx="150813" cy="150813"/>
              </a:xfrm>
              <a:prstGeom prst="ellipse">
                <a:avLst/>
              </a:prstGeom>
              <a:solidFill>
                <a:srgbClr val="FFFF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75">
                <a:extLst>
                  <a:ext uri="{FF2B5EF4-FFF2-40B4-BE49-F238E27FC236}">
                    <a16:creationId xmlns:a16="http://schemas.microsoft.com/office/drawing/2014/main" id="{BCC6A87C-81C1-48E0-A316-FD163E1CE8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65726" y="757238"/>
                <a:ext cx="214313" cy="219075"/>
              </a:xfrm>
              <a:custGeom>
                <a:avLst/>
                <a:gdLst>
                  <a:gd name="T0" fmla="*/ 91 w 100"/>
                  <a:gd name="T1" fmla="*/ 58 h 102"/>
                  <a:gd name="T2" fmla="*/ 96 w 100"/>
                  <a:gd name="T3" fmla="*/ 41 h 102"/>
                  <a:gd name="T4" fmla="*/ 100 w 100"/>
                  <a:gd name="T5" fmla="*/ 36 h 102"/>
                  <a:gd name="T6" fmla="*/ 98 w 100"/>
                  <a:gd name="T7" fmla="*/ 31 h 102"/>
                  <a:gd name="T8" fmla="*/ 95 w 100"/>
                  <a:gd name="T9" fmla="*/ 24 h 102"/>
                  <a:gd name="T10" fmla="*/ 93 w 100"/>
                  <a:gd name="T11" fmla="*/ 22 h 102"/>
                  <a:gd name="T12" fmla="*/ 87 w 100"/>
                  <a:gd name="T13" fmla="*/ 21 h 102"/>
                  <a:gd name="T14" fmla="*/ 72 w 100"/>
                  <a:gd name="T15" fmla="*/ 9 h 102"/>
                  <a:gd name="T16" fmla="*/ 71 w 100"/>
                  <a:gd name="T17" fmla="*/ 4 h 102"/>
                  <a:gd name="T18" fmla="*/ 68 w 100"/>
                  <a:gd name="T19" fmla="*/ 2 h 102"/>
                  <a:gd name="T20" fmla="*/ 63 w 100"/>
                  <a:gd name="T21" fmla="*/ 1 h 102"/>
                  <a:gd name="T22" fmla="*/ 55 w 100"/>
                  <a:gd name="T23" fmla="*/ 0 h 102"/>
                  <a:gd name="T24" fmla="*/ 51 w 100"/>
                  <a:gd name="T25" fmla="*/ 4 h 102"/>
                  <a:gd name="T26" fmla="*/ 32 w 100"/>
                  <a:gd name="T27" fmla="*/ 9 h 102"/>
                  <a:gd name="T28" fmla="*/ 27 w 100"/>
                  <a:gd name="T29" fmla="*/ 6 h 102"/>
                  <a:gd name="T30" fmla="*/ 24 w 100"/>
                  <a:gd name="T31" fmla="*/ 8 h 102"/>
                  <a:gd name="T32" fmla="*/ 21 w 100"/>
                  <a:gd name="T33" fmla="*/ 10 h 102"/>
                  <a:gd name="T34" fmla="*/ 15 w 100"/>
                  <a:gd name="T35" fmla="*/ 14 h 102"/>
                  <a:gd name="T36" fmla="*/ 13 w 100"/>
                  <a:gd name="T37" fmla="*/ 20 h 102"/>
                  <a:gd name="T38" fmla="*/ 19 w 100"/>
                  <a:gd name="T39" fmla="*/ 27 h 102"/>
                  <a:gd name="T40" fmla="*/ 6 w 100"/>
                  <a:gd name="T41" fmla="*/ 40 h 102"/>
                  <a:gd name="T42" fmla="*/ 1 w 100"/>
                  <a:gd name="T43" fmla="*/ 43 h 102"/>
                  <a:gd name="T44" fmla="*/ 0 w 100"/>
                  <a:gd name="T45" fmla="*/ 51 h 102"/>
                  <a:gd name="T46" fmla="*/ 1 w 100"/>
                  <a:gd name="T47" fmla="*/ 58 h 102"/>
                  <a:gd name="T48" fmla="*/ 6 w 100"/>
                  <a:gd name="T49" fmla="*/ 61 h 102"/>
                  <a:gd name="T50" fmla="*/ 19 w 100"/>
                  <a:gd name="T51" fmla="*/ 74 h 102"/>
                  <a:gd name="T52" fmla="*/ 13 w 100"/>
                  <a:gd name="T53" fmla="*/ 82 h 102"/>
                  <a:gd name="T54" fmla="*/ 15 w 100"/>
                  <a:gd name="T55" fmla="*/ 87 h 102"/>
                  <a:gd name="T56" fmla="*/ 21 w 100"/>
                  <a:gd name="T57" fmla="*/ 91 h 102"/>
                  <a:gd name="T58" fmla="*/ 24 w 100"/>
                  <a:gd name="T59" fmla="*/ 94 h 102"/>
                  <a:gd name="T60" fmla="*/ 27 w 100"/>
                  <a:gd name="T61" fmla="*/ 95 h 102"/>
                  <a:gd name="T62" fmla="*/ 32 w 100"/>
                  <a:gd name="T63" fmla="*/ 92 h 102"/>
                  <a:gd name="T64" fmla="*/ 51 w 100"/>
                  <a:gd name="T65" fmla="*/ 97 h 102"/>
                  <a:gd name="T66" fmla="*/ 55 w 100"/>
                  <a:gd name="T67" fmla="*/ 102 h 102"/>
                  <a:gd name="T68" fmla="*/ 63 w 100"/>
                  <a:gd name="T69" fmla="*/ 100 h 102"/>
                  <a:gd name="T70" fmla="*/ 68 w 100"/>
                  <a:gd name="T71" fmla="*/ 99 h 102"/>
                  <a:gd name="T72" fmla="*/ 71 w 100"/>
                  <a:gd name="T73" fmla="*/ 98 h 102"/>
                  <a:gd name="T74" fmla="*/ 72 w 100"/>
                  <a:gd name="T75" fmla="*/ 92 h 102"/>
                  <a:gd name="T76" fmla="*/ 87 w 100"/>
                  <a:gd name="T77" fmla="*/ 80 h 102"/>
                  <a:gd name="T78" fmla="*/ 93 w 100"/>
                  <a:gd name="T79" fmla="*/ 80 h 102"/>
                  <a:gd name="T80" fmla="*/ 95 w 100"/>
                  <a:gd name="T81" fmla="*/ 77 h 102"/>
                  <a:gd name="T82" fmla="*/ 98 w 100"/>
                  <a:gd name="T83" fmla="*/ 70 h 102"/>
                  <a:gd name="T84" fmla="*/ 100 w 100"/>
                  <a:gd name="T85" fmla="*/ 66 h 102"/>
                  <a:gd name="T86" fmla="*/ 50 w 100"/>
                  <a:gd name="T87" fmla="*/ 78 h 102"/>
                  <a:gd name="T88" fmla="*/ 78 w 100"/>
                  <a:gd name="T89" fmla="*/ 5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0" h="102">
                    <a:moveTo>
                      <a:pt x="99" y="62"/>
                    </a:moveTo>
                    <a:cubicBezTo>
                      <a:pt x="99" y="62"/>
                      <a:pt x="98" y="61"/>
                      <a:pt x="96" y="60"/>
                    </a:cubicBezTo>
                    <a:cubicBezTo>
                      <a:pt x="95" y="60"/>
                      <a:pt x="93" y="58"/>
                      <a:pt x="91" y="58"/>
                    </a:cubicBezTo>
                    <a:cubicBezTo>
                      <a:pt x="91" y="55"/>
                      <a:pt x="91" y="53"/>
                      <a:pt x="91" y="51"/>
                    </a:cubicBezTo>
                    <a:cubicBezTo>
                      <a:pt x="91" y="48"/>
                      <a:pt x="91" y="46"/>
                      <a:pt x="91" y="44"/>
                    </a:cubicBezTo>
                    <a:cubicBezTo>
                      <a:pt x="93" y="43"/>
                      <a:pt x="95" y="42"/>
                      <a:pt x="96" y="41"/>
                    </a:cubicBezTo>
                    <a:cubicBezTo>
                      <a:pt x="98" y="40"/>
                      <a:pt x="99" y="39"/>
                      <a:pt x="99" y="39"/>
                    </a:cubicBezTo>
                    <a:cubicBezTo>
                      <a:pt x="100" y="39"/>
                      <a:pt x="100" y="39"/>
                      <a:pt x="100" y="38"/>
                    </a:cubicBezTo>
                    <a:cubicBezTo>
                      <a:pt x="100" y="37"/>
                      <a:pt x="100" y="37"/>
                      <a:pt x="100" y="36"/>
                    </a:cubicBezTo>
                    <a:cubicBezTo>
                      <a:pt x="100" y="36"/>
                      <a:pt x="100" y="36"/>
                      <a:pt x="100" y="35"/>
                    </a:cubicBezTo>
                    <a:cubicBezTo>
                      <a:pt x="100" y="35"/>
                      <a:pt x="100" y="34"/>
                      <a:pt x="99" y="33"/>
                    </a:cubicBezTo>
                    <a:cubicBezTo>
                      <a:pt x="99" y="33"/>
                      <a:pt x="99" y="32"/>
                      <a:pt x="98" y="31"/>
                    </a:cubicBezTo>
                    <a:cubicBezTo>
                      <a:pt x="98" y="30"/>
                      <a:pt x="98" y="29"/>
                      <a:pt x="97" y="28"/>
                    </a:cubicBezTo>
                    <a:cubicBezTo>
                      <a:pt x="97" y="28"/>
                      <a:pt x="96" y="27"/>
                      <a:pt x="96" y="26"/>
                    </a:cubicBezTo>
                    <a:cubicBezTo>
                      <a:pt x="96" y="25"/>
                      <a:pt x="95" y="24"/>
                      <a:pt x="95" y="24"/>
                    </a:cubicBezTo>
                    <a:cubicBezTo>
                      <a:pt x="94" y="23"/>
                      <a:pt x="94" y="23"/>
                      <a:pt x="94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1"/>
                      <a:pt x="92" y="21"/>
                      <a:pt x="92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89" y="21"/>
                      <a:pt x="87" y="21"/>
                    </a:cubicBezTo>
                    <a:cubicBezTo>
                      <a:pt x="85" y="22"/>
                      <a:pt x="83" y="23"/>
                      <a:pt x="81" y="24"/>
                    </a:cubicBezTo>
                    <a:cubicBezTo>
                      <a:pt x="78" y="21"/>
                      <a:pt x="75" y="18"/>
                      <a:pt x="71" y="15"/>
                    </a:cubicBezTo>
                    <a:cubicBezTo>
                      <a:pt x="71" y="13"/>
                      <a:pt x="72" y="11"/>
                      <a:pt x="72" y="9"/>
                    </a:cubicBezTo>
                    <a:cubicBezTo>
                      <a:pt x="72" y="7"/>
                      <a:pt x="72" y="6"/>
                      <a:pt x="72" y="6"/>
                    </a:cubicBezTo>
                    <a:cubicBezTo>
                      <a:pt x="72" y="6"/>
                      <a:pt x="72" y="5"/>
                      <a:pt x="72" y="5"/>
                    </a:cubicBezTo>
                    <a:cubicBezTo>
                      <a:pt x="71" y="4"/>
                      <a:pt x="71" y="4"/>
                      <a:pt x="71" y="4"/>
                    </a:cubicBezTo>
                    <a:cubicBezTo>
                      <a:pt x="71" y="4"/>
                      <a:pt x="70" y="3"/>
                      <a:pt x="70" y="3"/>
                    </a:cubicBezTo>
                    <a:cubicBezTo>
                      <a:pt x="70" y="3"/>
                      <a:pt x="70" y="3"/>
                      <a:pt x="69" y="3"/>
                    </a:cubicBezTo>
                    <a:cubicBezTo>
                      <a:pt x="69" y="3"/>
                      <a:pt x="69" y="3"/>
                      <a:pt x="68" y="2"/>
                    </a:cubicBezTo>
                    <a:cubicBezTo>
                      <a:pt x="67" y="2"/>
                      <a:pt x="66" y="2"/>
                      <a:pt x="65" y="2"/>
                    </a:cubicBezTo>
                    <a:cubicBezTo>
                      <a:pt x="65" y="1"/>
                      <a:pt x="65" y="1"/>
                      <a:pt x="64" y="1"/>
                    </a:cubicBezTo>
                    <a:cubicBezTo>
                      <a:pt x="64" y="1"/>
                      <a:pt x="63" y="1"/>
                      <a:pt x="63" y="1"/>
                    </a:cubicBezTo>
                    <a:cubicBezTo>
                      <a:pt x="61" y="0"/>
                      <a:pt x="59" y="0"/>
                      <a:pt x="57" y="0"/>
                    </a:cubicBezTo>
                    <a:cubicBezTo>
                      <a:pt x="57" y="0"/>
                      <a:pt x="56" y="0"/>
                      <a:pt x="56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52" y="1"/>
                      <a:pt x="52" y="1"/>
                      <a:pt x="52" y="2"/>
                    </a:cubicBezTo>
                    <a:cubicBezTo>
                      <a:pt x="52" y="2"/>
                      <a:pt x="51" y="3"/>
                      <a:pt x="51" y="4"/>
                    </a:cubicBezTo>
                    <a:cubicBezTo>
                      <a:pt x="50" y="6"/>
                      <a:pt x="50" y="8"/>
                      <a:pt x="49" y="11"/>
                    </a:cubicBezTo>
                    <a:cubicBezTo>
                      <a:pt x="44" y="11"/>
                      <a:pt x="40" y="12"/>
                      <a:pt x="36" y="14"/>
                    </a:cubicBezTo>
                    <a:cubicBezTo>
                      <a:pt x="34" y="12"/>
                      <a:pt x="33" y="10"/>
                      <a:pt x="32" y="9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9" y="6"/>
                      <a:pt x="28" y="6"/>
                    </a:cubicBezTo>
                    <a:cubicBezTo>
                      <a:pt x="28" y="6"/>
                      <a:pt x="27" y="6"/>
                      <a:pt x="27" y="6"/>
                    </a:cubicBezTo>
                    <a:cubicBezTo>
                      <a:pt x="27" y="6"/>
                      <a:pt x="26" y="6"/>
                      <a:pt x="26" y="6"/>
                    </a:cubicBezTo>
                    <a:cubicBezTo>
                      <a:pt x="26" y="6"/>
                      <a:pt x="26" y="6"/>
                      <a:pt x="25" y="7"/>
                    </a:cubicBezTo>
                    <a:cubicBezTo>
                      <a:pt x="25" y="7"/>
                      <a:pt x="24" y="7"/>
                      <a:pt x="24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2" y="8"/>
                      <a:pt x="22" y="9"/>
                      <a:pt x="22" y="9"/>
                    </a:cubicBezTo>
                    <a:cubicBezTo>
                      <a:pt x="21" y="9"/>
                      <a:pt x="21" y="10"/>
                      <a:pt x="21" y="10"/>
                    </a:cubicBezTo>
                    <a:cubicBezTo>
                      <a:pt x="20" y="10"/>
                      <a:pt x="20" y="10"/>
                      <a:pt x="19" y="11"/>
                    </a:cubicBezTo>
                    <a:cubicBezTo>
                      <a:pt x="19" y="11"/>
                      <a:pt x="18" y="12"/>
                      <a:pt x="17" y="13"/>
                    </a:cubicBezTo>
                    <a:cubicBezTo>
                      <a:pt x="17" y="13"/>
                      <a:pt x="16" y="14"/>
                      <a:pt x="15" y="14"/>
                    </a:cubicBezTo>
                    <a:cubicBezTo>
                      <a:pt x="15" y="15"/>
                      <a:pt x="15" y="15"/>
                      <a:pt x="14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3" y="17"/>
                      <a:pt x="12" y="19"/>
                      <a:pt x="13" y="20"/>
                    </a:cubicBezTo>
                    <a:cubicBezTo>
                      <a:pt x="13" y="20"/>
                      <a:pt x="14" y="21"/>
                      <a:pt x="15" y="22"/>
                    </a:cubicBezTo>
                    <a:cubicBezTo>
                      <a:pt x="15" y="23"/>
                      <a:pt x="16" y="24"/>
                      <a:pt x="17" y="25"/>
                    </a:cubicBezTo>
                    <a:cubicBezTo>
                      <a:pt x="17" y="26"/>
                      <a:pt x="18" y="26"/>
                      <a:pt x="19" y="27"/>
                    </a:cubicBezTo>
                    <a:cubicBezTo>
                      <a:pt x="16" y="31"/>
                      <a:pt x="14" y="35"/>
                      <a:pt x="13" y="40"/>
                    </a:cubicBezTo>
                    <a:cubicBezTo>
                      <a:pt x="12" y="40"/>
                      <a:pt x="10" y="40"/>
                      <a:pt x="9" y="40"/>
                    </a:cubicBezTo>
                    <a:cubicBezTo>
                      <a:pt x="8" y="40"/>
                      <a:pt x="7" y="40"/>
                      <a:pt x="6" y="40"/>
                    </a:cubicBezTo>
                    <a:cubicBezTo>
                      <a:pt x="5" y="40"/>
                      <a:pt x="3" y="40"/>
                      <a:pt x="3" y="40"/>
                    </a:cubicBezTo>
                    <a:cubicBezTo>
                      <a:pt x="3" y="40"/>
                      <a:pt x="2" y="40"/>
                      <a:pt x="2" y="41"/>
                    </a:cubicBezTo>
                    <a:cubicBezTo>
                      <a:pt x="1" y="41"/>
                      <a:pt x="1" y="42"/>
                      <a:pt x="1" y="43"/>
                    </a:cubicBezTo>
                    <a:cubicBezTo>
                      <a:pt x="1" y="43"/>
                      <a:pt x="1" y="44"/>
                      <a:pt x="1" y="45"/>
                    </a:cubicBezTo>
                    <a:cubicBezTo>
                      <a:pt x="0" y="46"/>
                      <a:pt x="0" y="47"/>
                      <a:pt x="0" y="48"/>
                    </a:cubicBezTo>
                    <a:cubicBezTo>
                      <a:pt x="0" y="49"/>
                      <a:pt x="0" y="50"/>
                      <a:pt x="0" y="51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4"/>
                      <a:pt x="0" y="55"/>
                      <a:pt x="1" y="56"/>
                    </a:cubicBezTo>
                    <a:cubicBezTo>
                      <a:pt x="1" y="57"/>
                      <a:pt x="1" y="58"/>
                      <a:pt x="1" y="58"/>
                    </a:cubicBezTo>
                    <a:cubicBezTo>
                      <a:pt x="1" y="59"/>
                      <a:pt x="1" y="60"/>
                      <a:pt x="2" y="60"/>
                    </a:cubicBezTo>
                    <a:cubicBezTo>
                      <a:pt x="2" y="61"/>
                      <a:pt x="3" y="61"/>
                      <a:pt x="3" y="61"/>
                    </a:cubicBezTo>
                    <a:cubicBezTo>
                      <a:pt x="3" y="61"/>
                      <a:pt x="5" y="61"/>
                      <a:pt x="6" y="61"/>
                    </a:cubicBezTo>
                    <a:cubicBezTo>
                      <a:pt x="7" y="61"/>
                      <a:pt x="8" y="61"/>
                      <a:pt x="9" y="62"/>
                    </a:cubicBezTo>
                    <a:cubicBezTo>
                      <a:pt x="10" y="62"/>
                      <a:pt x="12" y="62"/>
                      <a:pt x="13" y="62"/>
                    </a:cubicBezTo>
                    <a:cubicBezTo>
                      <a:pt x="14" y="66"/>
                      <a:pt x="16" y="70"/>
                      <a:pt x="19" y="74"/>
                    </a:cubicBezTo>
                    <a:cubicBezTo>
                      <a:pt x="18" y="75"/>
                      <a:pt x="17" y="76"/>
                      <a:pt x="17" y="77"/>
                    </a:cubicBezTo>
                    <a:cubicBezTo>
                      <a:pt x="16" y="77"/>
                      <a:pt x="15" y="78"/>
                      <a:pt x="15" y="79"/>
                    </a:cubicBezTo>
                    <a:cubicBezTo>
                      <a:pt x="14" y="81"/>
                      <a:pt x="13" y="82"/>
                      <a:pt x="13" y="82"/>
                    </a:cubicBezTo>
                    <a:cubicBezTo>
                      <a:pt x="12" y="82"/>
                      <a:pt x="13" y="84"/>
                      <a:pt x="14" y="85"/>
                    </a:cubicBezTo>
                    <a:cubicBezTo>
                      <a:pt x="14" y="86"/>
                      <a:pt x="14" y="86"/>
                      <a:pt x="14" y="86"/>
                    </a:cubicBezTo>
                    <a:cubicBezTo>
                      <a:pt x="15" y="86"/>
                      <a:pt x="15" y="86"/>
                      <a:pt x="15" y="87"/>
                    </a:cubicBezTo>
                    <a:cubicBezTo>
                      <a:pt x="16" y="87"/>
                      <a:pt x="17" y="88"/>
                      <a:pt x="17" y="89"/>
                    </a:cubicBezTo>
                    <a:cubicBezTo>
                      <a:pt x="18" y="89"/>
                      <a:pt x="19" y="90"/>
                      <a:pt x="19" y="91"/>
                    </a:cubicBezTo>
                    <a:cubicBezTo>
                      <a:pt x="20" y="91"/>
                      <a:pt x="20" y="91"/>
                      <a:pt x="21" y="91"/>
                    </a:cubicBezTo>
                    <a:cubicBezTo>
                      <a:pt x="21" y="92"/>
                      <a:pt x="21" y="92"/>
                      <a:pt x="22" y="92"/>
                    </a:cubicBezTo>
                    <a:cubicBezTo>
                      <a:pt x="22" y="93"/>
                      <a:pt x="22" y="93"/>
                      <a:pt x="23" y="93"/>
                    </a:cubicBezTo>
                    <a:cubicBezTo>
                      <a:pt x="24" y="94"/>
                      <a:pt x="24" y="94"/>
                      <a:pt x="24" y="94"/>
                    </a:cubicBezTo>
                    <a:cubicBezTo>
                      <a:pt x="24" y="94"/>
                      <a:pt x="25" y="94"/>
                      <a:pt x="25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5"/>
                      <a:pt x="27" y="95"/>
                      <a:pt x="27" y="95"/>
                    </a:cubicBezTo>
                    <a:cubicBezTo>
                      <a:pt x="27" y="95"/>
                      <a:pt x="28" y="95"/>
                      <a:pt x="28" y="95"/>
                    </a:cubicBezTo>
                    <a:cubicBezTo>
                      <a:pt x="29" y="95"/>
                      <a:pt x="29" y="95"/>
                      <a:pt x="30" y="95"/>
                    </a:cubicBezTo>
                    <a:cubicBezTo>
                      <a:pt x="30" y="95"/>
                      <a:pt x="30" y="94"/>
                      <a:pt x="32" y="92"/>
                    </a:cubicBezTo>
                    <a:cubicBezTo>
                      <a:pt x="33" y="91"/>
                      <a:pt x="34" y="89"/>
                      <a:pt x="36" y="88"/>
                    </a:cubicBezTo>
                    <a:cubicBezTo>
                      <a:pt x="40" y="89"/>
                      <a:pt x="44" y="90"/>
                      <a:pt x="49" y="91"/>
                    </a:cubicBezTo>
                    <a:cubicBezTo>
                      <a:pt x="50" y="93"/>
                      <a:pt x="50" y="95"/>
                      <a:pt x="51" y="97"/>
                    </a:cubicBezTo>
                    <a:cubicBezTo>
                      <a:pt x="51" y="99"/>
                      <a:pt x="52" y="100"/>
                      <a:pt x="52" y="100"/>
                    </a:cubicBezTo>
                    <a:cubicBezTo>
                      <a:pt x="52" y="100"/>
                      <a:pt x="52" y="101"/>
                      <a:pt x="53" y="101"/>
                    </a:cubicBezTo>
                    <a:cubicBezTo>
                      <a:pt x="53" y="101"/>
                      <a:pt x="54" y="102"/>
                      <a:pt x="55" y="102"/>
                    </a:cubicBezTo>
                    <a:cubicBezTo>
                      <a:pt x="55" y="102"/>
                      <a:pt x="55" y="102"/>
                      <a:pt x="56" y="101"/>
                    </a:cubicBezTo>
                    <a:cubicBezTo>
                      <a:pt x="56" y="101"/>
                      <a:pt x="57" y="101"/>
                      <a:pt x="57" y="101"/>
                    </a:cubicBezTo>
                    <a:cubicBezTo>
                      <a:pt x="59" y="101"/>
                      <a:pt x="61" y="101"/>
                      <a:pt x="63" y="100"/>
                    </a:cubicBezTo>
                    <a:cubicBezTo>
                      <a:pt x="63" y="100"/>
                      <a:pt x="64" y="100"/>
                      <a:pt x="64" y="100"/>
                    </a:cubicBezTo>
                    <a:cubicBezTo>
                      <a:pt x="65" y="100"/>
                      <a:pt x="65" y="100"/>
                      <a:pt x="65" y="100"/>
                    </a:cubicBezTo>
                    <a:cubicBezTo>
                      <a:pt x="66" y="99"/>
                      <a:pt x="67" y="99"/>
                      <a:pt x="68" y="99"/>
                    </a:cubicBezTo>
                    <a:cubicBezTo>
                      <a:pt x="69" y="99"/>
                      <a:pt x="69" y="98"/>
                      <a:pt x="69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1" y="98"/>
                      <a:pt x="71" y="98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96"/>
                      <a:pt x="72" y="96"/>
                      <a:pt x="72" y="95"/>
                    </a:cubicBezTo>
                    <a:cubicBezTo>
                      <a:pt x="72" y="95"/>
                      <a:pt x="72" y="94"/>
                      <a:pt x="72" y="92"/>
                    </a:cubicBezTo>
                    <a:cubicBezTo>
                      <a:pt x="72" y="90"/>
                      <a:pt x="71" y="88"/>
                      <a:pt x="71" y="86"/>
                    </a:cubicBezTo>
                    <a:cubicBezTo>
                      <a:pt x="75" y="84"/>
                      <a:pt x="78" y="81"/>
                      <a:pt x="81" y="77"/>
                    </a:cubicBezTo>
                    <a:cubicBezTo>
                      <a:pt x="83" y="78"/>
                      <a:pt x="85" y="79"/>
                      <a:pt x="87" y="80"/>
                    </a:cubicBezTo>
                    <a:cubicBezTo>
                      <a:pt x="89" y="80"/>
                      <a:pt x="90" y="81"/>
                      <a:pt x="90" y="81"/>
                    </a:cubicBezTo>
                    <a:cubicBezTo>
                      <a:pt x="90" y="81"/>
                      <a:pt x="91" y="81"/>
                      <a:pt x="92" y="81"/>
                    </a:cubicBezTo>
                    <a:cubicBezTo>
                      <a:pt x="92" y="81"/>
                      <a:pt x="93" y="80"/>
                      <a:pt x="93" y="80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4" y="79"/>
                      <a:pt x="94" y="79"/>
                      <a:pt x="94" y="79"/>
                    </a:cubicBezTo>
                    <a:cubicBezTo>
                      <a:pt x="94" y="79"/>
                      <a:pt x="94" y="78"/>
                      <a:pt x="95" y="77"/>
                    </a:cubicBezTo>
                    <a:cubicBezTo>
                      <a:pt x="95" y="77"/>
                      <a:pt x="96" y="76"/>
                      <a:pt x="96" y="75"/>
                    </a:cubicBezTo>
                    <a:cubicBezTo>
                      <a:pt x="96" y="75"/>
                      <a:pt x="97" y="74"/>
                      <a:pt x="97" y="73"/>
                    </a:cubicBezTo>
                    <a:cubicBezTo>
                      <a:pt x="98" y="72"/>
                      <a:pt x="98" y="71"/>
                      <a:pt x="98" y="70"/>
                    </a:cubicBezTo>
                    <a:cubicBezTo>
                      <a:pt x="99" y="69"/>
                      <a:pt x="99" y="69"/>
                      <a:pt x="99" y="68"/>
                    </a:cubicBezTo>
                    <a:cubicBezTo>
                      <a:pt x="100" y="67"/>
                      <a:pt x="100" y="67"/>
                      <a:pt x="100" y="66"/>
                    </a:cubicBezTo>
                    <a:cubicBezTo>
                      <a:pt x="100" y="66"/>
                      <a:pt x="100" y="66"/>
                      <a:pt x="100" y="66"/>
                    </a:cubicBezTo>
                    <a:cubicBezTo>
                      <a:pt x="100" y="65"/>
                      <a:pt x="100" y="64"/>
                      <a:pt x="100" y="63"/>
                    </a:cubicBezTo>
                    <a:cubicBezTo>
                      <a:pt x="100" y="63"/>
                      <a:pt x="100" y="62"/>
                      <a:pt x="99" y="62"/>
                    </a:cubicBezTo>
                    <a:close/>
                    <a:moveTo>
                      <a:pt x="50" y="78"/>
                    </a:moveTo>
                    <a:cubicBezTo>
                      <a:pt x="35" y="78"/>
                      <a:pt x="23" y="66"/>
                      <a:pt x="23" y="51"/>
                    </a:cubicBezTo>
                    <a:cubicBezTo>
                      <a:pt x="23" y="35"/>
                      <a:pt x="35" y="23"/>
                      <a:pt x="50" y="23"/>
                    </a:cubicBezTo>
                    <a:cubicBezTo>
                      <a:pt x="66" y="23"/>
                      <a:pt x="78" y="35"/>
                      <a:pt x="78" y="51"/>
                    </a:cubicBezTo>
                    <a:cubicBezTo>
                      <a:pt x="78" y="66"/>
                      <a:pt x="66" y="78"/>
                      <a:pt x="50" y="78"/>
                    </a:cubicBezTo>
                    <a:close/>
                  </a:path>
                </a:pathLst>
              </a:custGeom>
              <a:solidFill>
                <a:srgbClr val="9FE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C9CDCAC-6EC8-479B-A333-7E2EBCD52FD7}"/>
              </a:ext>
            </a:extLst>
          </p:cNvPr>
          <p:cNvGrpSpPr/>
          <p:nvPr/>
        </p:nvGrpSpPr>
        <p:grpSpPr>
          <a:xfrm>
            <a:off x="4897121" y="4468813"/>
            <a:ext cx="327025" cy="334963"/>
            <a:chOff x="7518401" y="4113213"/>
            <a:chExt cx="327025" cy="334963"/>
          </a:xfrm>
        </p:grpSpPr>
        <p:sp>
          <p:nvSpPr>
            <p:cNvPr id="53" name="Oval 78">
              <a:extLst>
                <a:ext uri="{FF2B5EF4-FFF2-40B4-BE49-F238E27FC236}">
                  <a16:creationId xmlns:a16="http://schemas.microsoft.com/office/drawing/2014/main" id="{E0A5E4F2-28A6-447A-AEF7-9594AB08E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6026" y="4165600"/>
              <a:ext cx="230188" cy="230188"/>
            </a:xfrm>
            <a:prstGeom prst="ellipse">
              <a:avLst/>
            </a:pr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9">
              <a:extLst>
                <a:ext uri="{FF2B5EF4-FFF2-40B4-BE49-F238E27FC236}">
                  <a16:creationId xmlns:a16="http://schemas.microsoft.com/office/drawing/2014/main" id="{542D572D-1291-4A9C-B238-8106ECA724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18401" y="4113213"/>
              <a:ext cx="327025" cy="334963"/>
            </a:xfrm>
            <a:custGeom>
              <a:avLst/>
              <a:gdLst>
                <a:gd name="T0" fmla="*/ 138 w 153"/>
                <a:gd name="T1" fmla="*/ 89 h 156"/>
                <a:gd name="T2" fmla="*/ 147 w 153"/>
                <a:gd name="T3" fmla="*/ 63 h 156"/>
                <a:gd name="T4" fmla="*/ 153 w 153"/>
                <a:gd name="T5" fmla="*/ 55 h 156"/>
                <a:gd name="T6" fmla="*/ 150 w 153"/>
                <a:gd name="T7" fmla="*/ 48 h 156"/>
                <a:gd name="T8" fmla="*/ 144 w 153"/>
                <a:gd name="T9" fmla="*/ 37 h 156"/>
                <a:gd name="T10" fmla="*/ 142 w 153"/>
                <a:gd name="T11" fmla="*/ 34 h 156"/>
                <a:gd name="T12" fmla="*/ 133 w 153"/>
                <a:gd name="T13" fmla="*/ 34 h 156"/>
                <a:gd name="T14" fmla="*/ 109 w 153"/>
                <a:gd name="T15" fmla="*/ 15 h 156"/>
                <a:gd name="T16" fmla="*/ 108 w 153"/>
                <a:gd name="T17" fmla="*/ 6 h 156"/>
                <a:gd name="T18" fmla="*/ 103 w 153"/>
                <a:gd name="T19" fmla="*/ 4 h 156"/>
                <a:gd name="T20" fmla="*/ 95 w 153"/>
                <a:gd name="T21" fmla="*/ 2 h 156"/>
                <a:gd name="T22" fmla="*/ 83 w 153"/>
                <a:gd name="T23" fmla="*/ 0 h 156"/>
                <a:gd name="T24" fmla="*/ 77 w 153"/>
                <a:gd name="T25" fmla="*/ 7 h 156"/>
                <a:gd name="T26" fmla="*/ 48 w 153"/>
                <a:gd name="T27" fmla="*/ 14 h 156"/>
                <a:gd name="T28" fmla="*/ 41 w 153"/>
                <a:gd name="T29" fmla="*/ 10 h 156"/>
                <a:gd name="T30" fmla="*/ 36 w 153"/>
                <a:gd name="T31" fmla="*/ 12 h 156"/>
                <a:gd name="T32" fmla="*/ 31 w 153"/>
                <a:gd name="T33" fmla="*/ 16 h 156"/>
                <a:gd name="T34" fmla="*/ 23 w 153"/>
                <a:gd name="T35" fmla="*/ 23 h 156"/>
                <a:gd name="T36" fmla="*/ 19 w 153"/>
                <a:gd name="T37" fmla="*/ 31 h 156"/>
                <a:gd name="T38" fmla="*/ 28 w 153"/>
                <a:gd name="T39" fmla="*/ 43 h 156"/>
                <a:gd name="T40" fmla="*/ 9 w 153"/>
                <a:gd name="T41" fmla="*/ 62 h 156"/>
                <a:gd name="T42" fmla="*/ 0 w 153"/>
                <a:gd name="T43" fmla="*/ 66 h 156"/>
                <a:gd name="T44" fmla="*/ 0 w 153"/>
                <a:gd name="T45" fmla="*/ 78 h 156"/>
                <a:gd name="T46" fmla="*/ 0 w 153"/>
                <a:gd name="T47" fmla="*/ 90 h 156"/>
                <a:gd name="T48" fmla="*/ 9 w 153"/>
                <a:gd name="T49" fmla="*/ 95 h 156"/>
                <a:gd name="T50" fmla="*/ 28 w 153"/>
                <a:gd name="T51" fmla="*/ 114 h 156"/>
                <a:gd name="T52" fmla="*/ 19 w 153"/>
                <a:gd name="T53" fmla="*/ 126 h 156"/>
                <a:gd name="T54" fmla="*/ 23 w 153"/>
                <a:gd name="T55" fmla="*/ 134 h 156"/>
                <a:gd name="T56" fmla="*/ 31 w 153"/>
                <a:gd name="T57" fmla="*/ 141 h 156"/>
                <a:gd name="T58" fmla="*/ 36 w 153"/>
                <a:gd name="T59" fmla="*/ 144 h 156"/>
                <a:gd name="T60" fmla="*/ 41 w 153"/>
                <a:gd name="T61" fmla="*/ 147 h 156"/>
                <a:gd name="T62" fmla="*/ 48 w 153"/>
                <a:gd name="T63" fmla="*/ 142 h 156"/>
                <a:gd name="T64" fmla="*/ 77 w 153"/>
                <a:gd name="T65" fmla="*/ 149 h 156"/>
                <a:gd name="T66" fmla="*/ 83 w 153"/>
                <a:gd name="T67" fmla="*/ 156 h 156"/>
                <a:gd name="T68" fmla="*/ 95 w 153"/>
                <a:gd name="T69" fmla="*/ 155 h 156"/>
                <a:gd name="T70" fmla="*/ 103 w 153"/>
                <a:gd name="T71" fmla="*/ 152 h 156"/>
                <a:gd name="T72" fmla="*/ 108 w 153"/>
                <a:gd name="T73" fmla="*/ 150 h 156"/>
                <a:gd name="T74" fmla="*/ 109 w 153"/>
                <a:gd name="T75" fmla="*/ 142 h 156"/>
                <a:gd name="T76" fmla="*/ 133 w 153"/>
                <a:gd name="T77" fmla="*/ 123 h 156"/>
                <a:gd name="T78" fmla="*/ 142 w 153"/>
                <a:gd name="T79" fmla="*/ 123 h 156"/>
                <a:gd name="T80" fmla="*/ 144 w 153"/>
                <a:gd name="T81" fmla="*/ 120 h 156"/>
                <a:gd name="T82" fmla="*/ 150 w 153"/>
                <a:gd name="T83" fmla="*/ 108 h 156"/>
                <a:gd name="T84" fmla="*/ 153 w 153"/>
                <a:gd name="T85" fmla="*/ 101 h 156"/>
                <a:gd name="T86" fmla="*/ 76 w 153"/>
                <a:gd name="T87" fmla="*/ 121 h 156"/>
                <a:gd name="T88" fmla="*/ 119 w 153"/>
                <a:gd name="T89" fmla="*/ 7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3" h="156">
                  <a:moveTo>
                    <a:pt x="151" y="96"/>
                  </a:moveTo>
                  <a:cubicBezTo>
                    <a:pt x="151" y="96"/>
                    <a:pt x="149" y="95"/>
                    <a:pt x="147" y="93"/>
                  </a:cubicBezTo>
                  <a:cubicBezTo>
                    <a:pt x="145" y="92"/>
                    <a:pt x="142" y="90"/>
                    <a:pt x="138" y="89"/>
                  </a:cubicBezTo>
                  <a:cubicBezTo>
                    <a:pt x="139" y="85"/>
                    <a:pt x="139" y="82"/>
                    <a:pt x="139" y="78"/>
                  </a:cubicBezTo>
                  <a:cubicBezTo>
                    <a:pt x="139" y="75"/>
                    <a:pt x="139" y="71"/>
                    <a:pt x="138" y="68"/>
                  </a:cubicBezTo>
                  <a:cubicBezTo>
                    <a:pt x="142" y="66"/>
                    <a:pt x="145" y="65"/>
                    <a:pt x="147" y="63"/>
                  </a:cubicBezTo>
                  <a:cubicBezTo>
                    <a:pt x="149" y="62"/>
                    <a:pt x="151" y="61"/>
                    <a:pt x="151" y="61"/>
                  </a:cubicBezTo>
                  <a:cubicBezTo>
                    <a:pt x="152" y="61"/>
                    <a:pt x="152" y="60"/>
                    <a:pt x="153" y="59"/>
                  </a:cubicBezTo>
                  <a:cubicBezTo>
                    <a:pt x="153" y="58"/>
                    <a:pt x="153" y="57"/>
                    <a:pt x="153" y="55"/>
                  </a:cubicBezTo>
                  <a:cubicBezTo>
                    <a:pt x="153" y="55"/>
                    <a:pt x="153" y="55"/>
                    <a:pt x="152" y="55"/>
                  </a:cubicBezTo>
                  <a:cubicBezTo>
                    <a:pt x="152" y="54"/>
                    <a:pt x="152" y="53"/>
                    <a:pt x="152" y="52"/>
                  </a:cubicBezTo>
                  <a:cubicBezTo>
                    <a:pt x="151" y="51"/>
                    <a:pt x="151" y="50"/>
                    <a:pt x="150" y="48"/>
                  </a:cubicBezTo>
                  <a:cubicBezTo>
                    <a:pt x="150" y="47"/>
                    <a:pt x="149" y="46"/>
                    <a:pt x="148" y="44"/>
                  </a:cubicBezTo>
                  <a:cubicBezTo>
                    <a:pt x="148" y="43"/>
                    <a:pt x="147" y="42"/>
                    <a:pt x="146" y="40"/>
                  </a:cubicBezTo>
                  <a:cubicBezTo>
                    <a:pt x="146" y="39"/>
                    <a:pt x="145" y="38"/>
                    <a:pt x="144" y="37"/>
                  </a:cubicBezTo>
                  <a:cubicBezTo>
                    <a:pt x="144" y="36"/>
                    <a:pt x="143" y="35"/>
                    <a:pt x="143" y="35"/>
                  </a:cubicBezTo>
                  <a:cubicBezTo>
                    <a:pt x="143" y="34"/>
                    <a:pt x="143" y="34"/>
                    <a:pt x="143" y="34"/>
                  </a:cubicBezTo>
                  <a:cubicBezTo>
                    <a:pt x="142" y="34"/>
                    <a:pt x="142" y="34"/>
                    <a:pt x="142" y="34"/>
                  </a:cubicBezTo>
                  <a:cubicBezTo>
                    <a:pt x="142" y="33"/>
                    <a:pt x="141" y="32"/>
                    <a:pt x="140" y="32"/>
                  </a:cubicBezTo>
                  <a:cubicBezTo>
                    <a:pt x="139" y="31"/>
                    <a:pt x="138" y="31"/>
                    <a:pt x="137" y="32"/>
                  </a:cubicBezTo>
                  <a:cubicBezTo>
                    <a:pt x="137" y="32"/>
                    <a:pt x="135" y="33"/>
                    <a:pt x="133" y="34"/>
                  </a:cubicBezTo>
                  <a:cubicBezTo>
                    <a:pt x="130" y="35"/>
                    <a:pt x="127" y="36"/>
                    <a:pt x="124" y="38"/>
                  </a:cubicBezTo>
                  <a:cubicBezTo>
                    <a:pt x="119" y="32"/>
                    <a:pt x="114" y="28"/>
                    <a:pt x="107" y="24"/>
                  </a:cubicBezTo>
                  <a:cubicBezTo>
                    <a:pt x="108" y="21"/>
                    <a:pt x="109" y="17"/>
                    <a:pt x="109" y="15"/>
                  </a:cubicBezTo>
                  <a:cubicBezTo>
                    <a:pt x="110" y="12"/>
                    <a:pt x="110" y="10"/>
                    <a:pt x="110" y="10"/>
                  </a:cubicBezTo>
                  <a:cubicBezTo>
                    <a:pt x="110" y="9"/>
                    <a:pt x="110" y="8"/>
                    <a:pt x="109" y="8"/>
                  </a:cubicBezTo>
                  <a:cubicBezTo>
                    <a:pt x="109" y="7"/>
                    <a:pt x="109" y="7"/>
                    <a:pt x="108" y="6"/>
                  </a:cubicBezTo>
                  <a:cubicBezTo>
                    <a:pt x="108" y="6"/>
                    <a:pt x="107" y="6"/>
                    <a:pt x="107" y="6"/>
                  </a:cubicBezTo>
                  <a:cubicBezTo>
                    <a:pt x="107" y="6"/>
                    <a:pt x="106" y="5"/>
                    <a:pt x="106" y="5"/>
                  </a:cubicBezTo>
                  <a:cubicBezTo>
                    <a:pt x="105" y="5"/>
                    <a:pt x="104" y="5"/>
                    <a:pt x="103" y="4"/>
                  </a:cubicBezTo>
                  <a:cubicBezTo>
                    <a:pt x="102" y="4"/>
                    <a:pt x="101" y="3"/>
                    <a:pt x="100" y="3"/>
                  </a:cubicBezTo>
                  <a:cubicBezTo>
                    <a:pt x="99" y="3"/>
                    <a:pt x="98" y="3"/>
                    <a:pt x="97" y="3"/>
                  </a:cubicBezTo>
                  <a:cubicBezTo>
                    <a:pt x="97" y="2"/>
                    <a:pt x="96" y="2"/>
                    <a:pt x="95" y="2"/>
                  </a:cubicBezTo>
                  <a:cubicBezTo>
                    <a:pt x="92" y="1"/>
                    <a:pt x="89" y="1"/>
                    <a:pt x="87" y="1"/>
                  </a:cubicBezTo>
                  <a:cubicBezTo>
                    <a:pt x="86" y="0"/>
                    <a:pt x="85" y="0"/>
                    <a:pt x="84" y="0"/>
                  </a:cubicBezTo>
                  <a:cubicBezTo>
                    <a:pt x="84" y="0"/>
                    <a:pt x="83" y="0"/>
                    <a:pt x="83" y="0"/>
                  </a:cubicBezTo>
                  <a:cubicBezTo>
                    <a:pt x="82" y="0"/>
                    <a:pt x="81" y="0"/>
                    <a:pt x="80" y="1"/>
                  </a:cubicBezTo>
                  <a:cubicBezTo>
                    <a:pt x="79" y="1"/>
                    <a:pt x="79" y="2"/>
                    <a:pt x="78" y="3"/>
                  </a:cubicBezTo>
                  <a:cubicBezTo>
                    <a:pt x="78" y="3"/>
                    <a:pt x="78" y="5"/>
                    <a:pt x="77" y="7"/>
                  </a:cubicBezTo>
                  <a:cubicBezTo>
                    <a:pt x="76" y="10"/>
                    <a:pt x="75" y="14"/>
                    <a:pt x="75" y="17"/>
                  </a:cubicBezTo>
                  <a:cubicBezTo>
                    <a:pt x="67" y="17"/>
                    <a:pt x="60" y="19"/>
                    <a:pt x="54" y="22"/>
                  </a:cubicBezTo>
                  <a:cubicBezTo>
                    <a:pt x="52" y="19"/>
                    <a:pt x="50" y="16"/>
                    <a:pt x="48" y="14"/>
                  </a:cubicBezTo>
                  <a:cubicBezTo>
                    <a:pt x="46" y="12"/>
                    <a:pt x="45" y="11"/>
                    <a:pt x="45" y="11"/>
                  </a:cubicBezTo>
                  <a:cubicBezTo>
                    <a:pt x="44" y="10"/>
                    <a:pt x="43" y="10"/>
                    <a:pt x="42" y="10"/>
                  </a:cubicBezTo>
                  <a:cubicBezTo>
                    <a:pt x="42" y="10"/>
                    <a:pt x="41" y="10"/>
                    <a:pt x="41" y="10"/>
                  </a:cubicBezTo>
                  <a:cubicBezTo>
                    <a:pt x="40" y="10"/>
                    <a:pt x="39" y="10"/>
                    <a:pt x="39" y="10"/>
                  </a:cubicBezTo>
                  <a:cubicBezTo>
                    <a:pt x="39" y="10"/>
                    <a:pt x="39" y="11"/>
                    <a:pt x="38" y="11"/>
                  </a:cubicBezTo>
                  <a:cubicBezTo>
                    <a:pt x="37" y="11"/>
                    <a:pt x="37" y="12"/>
                    <a:pt x="36" y="12"/>
                  </a:cubicBezTo>
                  <a:cubicBezTo>
                    <a:pt x="35" y="13"/>
                    <a:pt x="35" y="13"/>
                    <a:pt x="34" y="13"/>
                  </a:cubicBezTo>
                  <a:cubicBezTo>
                    <a:pt x="34" y="14"/>
                    <a:pt x="33" y="14"/>
                    <a:pt x="33" y="14"/>
                  </a:cubicBezTo>
                  <a:cubicBezTo>
                    <a:pt x="32" y="15"/>
                    <a:pt x="31" y="15"/>
                    <a:pt x="31" y="16"/>
                  </a:cubicBezTo>
                  <a:cubicBezTo>
                    <a:pt x="30" y="16"/>
                    <a:pt x="30" y="17"/>
                    <a:pt x="29" y="17"/>
                  </a:cubicBezTo>
                  <a:cubicBezTo>
                    <a:pt x="28" y="18"/>
                    <a:pt x="27" y="19"/>
                    <a:pt x="26" y="20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22" y="23"/>
                    <a:pt x="21" y="24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19" y="27"/>
                    <a:pt x="18" y="30"/>
                    <a:pt x="19" y="31"/>
                  </a:cubicBezTo>
                  <a:cubicBezTo>
                    <a:pt x="19" y="31"/>
                    <a:pt x="20" y="32"/>
                    <a:pt x="22" y="35"/>
                  </a:cubicBezTo>
                  <a:cubicBezTo>
                    <a:pt x="23" y="36"/>
                    <a:pt x="24" y="37"/>
                    <a:pt x="25" y="39"/>
                  </a:cubicBezTo>
                  <a:cubicBezTo>
                    <a:pt x="26" y="40"/>
                    <a:pt x="27" y="41"/>
                    <a:pt x="28" y="43"/>
                  </a:cubicBezTo>
                  <a:cubicBezTo>
                    <a:pt x="24" y="48"/>
                    <a:pt x="21" y="55"/>
                    <a:pt x="19" y="62"/>
                  </a:cubicBezTo>
                  <a:cubicBezTo>
                    <a:pt x="17" y="62"/>
                    <a:pt x="15" y="62"/>
                    <a:pt x="14" y="62"/>
                  </a:cubicBezTo>
                  <a:cubicBezTo>
                    <a:pt x="12" y="62"/>
                    <a:pt x="10" y="62"/>
                    <a:pt x="9" y="62"/>
                  </a:cubicBezTo>
                  <a:cubicBezTo>
                    <a:pt x="6" y="62"/>
                    <a:pt x="4" y="62"/>
                    <a:pt x="4" y="62"/>
                  </a:cubicBezTo>
                  <a:cubicBezTo>
                    <a:pt x="3" y="62"/>
                    <a:pt x="3" y="63"/>
                    <a:pt x="2" y="63"/>
                  </a:cubicBezTo>
                  <a:cubicBezTo>
                    <a:pt x="1" y="64"/>
                    <a:pt x="1" y="65"/>
                    <a:pt x="0" y="66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1"/>
                    <a:pt x="0" y="73"/>
                    <a:pt x="0" y="74"/>
                  </a:cubicBezTo>
                  <a:cubicBezTo>
                    <a:pt x="0" y="75"/>
                    <a:pt x="0" y="77"/>
                    <a:pt x="0" y="78"/>
                  </a:cubicBezTo>
                  <a:cubicBezTo>
                    <a:pt x="0" y="80"/>
                    <a:pt x="0" y="81"/>
                    <a:pt x="0" y="83"/>
                  </a:cubicBezTo>
                  <a:cubicBezTo>
                    <a:pt x="0" y="84"/>
                    <a:pt x="0" y="85"/>
                    <a:pt x="0" y="86"/>
                  </a:cubicBezTo>
                  <a:cubicBezTo>
                    <a:pt x="0" y="89"/>
                    <a:pt x="0" y="90"/>
                    <a:pt x="0" y="90"/>
                  </a:cubicBezTo>
                  <a:cubicBezTo>
                    <a:pt x="1" y="91"/>
                    <a:pt x="1" y="93"/>
                    <a:pt x="2" y="93"/>
                  </a:cubicBezTo>
                  <a:cubicBezTo>
                    <a:pt x="3" y="94"/>
                    <a:pt x="3" y="94"/>
                    <a:pt x="4" y="94"/>
                  </a:cubicBezTo>
                  <a:cubicBezTo>
                    <a:pt x="4" y="94"/>
                    <a:pt x="6" y="95"/>
                    <a:pt x="9" y="95"/>
                  </a:cubicBezTo>
                  <a:cubicBezTo>
                    <a:pt x="10" y="95"/>
                    <a:pt x="12" y="95"/>
                    <a:pt x="14" y="95"/>
                  </a:cubicBezTo>
                  <a:cubicBezTo>
                    <a:pt x="15" y="95"/>
                    <a:pt x="17" y="95"/>
                    <a:pt x="19" y="95"/>
                  </a:cubicBezTo>
                  <a:cubicBezTo>
                    <a:pt x="21" y="102"/>
                    <a:pt x="24" y="108"/>
                    <a:pt x="28" y="114"/>
                  </a:cubicBezTo>
                  <a:cubicBezTo>
                    <a:pt x="27" y="115"/>
                    <a:pt x="26" y="117"/>
                    <a:pt x="25" y="118"/>
                  </a:cubicBezTo>
                  <a:cubicBezTo>
                    <a:pt x="24" y="119"/>
                    <a:pt x="23" y="121"/>
                    <a:pt x="22" y="122"/>
                  </a:cubicBezTo>
                  <a:cubicBezTo>
                    <a:pt x="20" y="124"/>
                    <a:pt x="19" y="126"/>
                    <a:pt x="19" y="126"/>
                  </a:cubicBezTo>
                  <a:cubicBezTo>
                    <a:pt x="18" y="127"/>
                    <a:pt x="19" y="129"/>
                    <a:pt x="20" y="131"/>
                  </a:cubicBezTo>
                  <a:cubicBezTo>
                    <a:pt x="20" y="131"/>
                    <a:pt x="21" y="132"/>
                    <a:pt x="21" y="132"/>
                  </a:cubicBezTo>
                  <a:cubicBezTo>
                    <a:pt x="21" y="133"/>
                    <a:pt x="22" y="133"/>
                    <a:pt x="23" y="134"/>
                  </a:cubicBezTo>
                  <a:cubicBezTo>
                    <a:pt x="24" y="135"/>
                    <a:pt x="25" y="136"/>
                    <a:pt x="26" y="137"/>
                  </a:cubicBezTo>
                  <a:cubicBezTo>
                    <a:pt x="27" y="138"/>
                    <a:pt x="28" y="139"/>
                    <a:pt x="29" y="139"/>
                  </a:cubicBezTo>
                  <a:cubicBezTo>
                    <a:pt x="30" y="140"/>
                    <a:pt x="30" y="140"/>
                    <a:pt x="31" y="141"/>
                  </a:cubicBezTo>
                  <a:cubicBezTo>
                    <a:pt x="31" y="141"/>
                    <a:pt x="32" y="142"/>
                    <a:pt x="33" y="142"/>
                  </a:cubicBezTo>
                  <a:cubicBezTo>
                    <a:pt x="33" y="143"/>
                    <a:pt x="34" y="143"/>
                    <a:pt x="34" y="143"/>
                  </a:cubicBezTo>
                  <a:cubicBezTo>
                    <a:pt x="35" y="144"/>
                    <a:pt x="35" y="144"/>
                    <a:pt x="36" y="144"/>
                  </a:cubicBezTo>
                  <a:cubicBezTo>
                    <a:pt x="37" y="145"/>
                    <a:pt x="37" y="145"/>
                    <a:pt x="38" y="146"/>
                  </a:cubicBezTo>
                  <a:cubicBezTo>
                    <a:pt x="39" y="146"/>
                    <a:pt x="39" y="146"/>
                    <a:pt x="39" y="146"/>
                  </a:cubicBezTo>
                  <a:cubicBezTo>
                    <a:pt x="39" y="147"/>
                    <a:pt x="40" y="147"/>
                    <a:pt x="41" y="147"/>
                  </a:cubicBezTo>
                  <a:cubicBezTo>
                    <a:pt x="41" y="147"/>
                    <a:pt x="42" y="147"/>
                    <a:pt x="42" y="147"/>
                  </a:cubicBezTo>
                  <a:cubicBezTo>
                    <a:pt x="43" y="147"/>
                    <a:pt x="44" y="147"/>
                    <a:pt x="45" y="146"/>
                  </a:cubicBezTo>
                  <a:cubicBezTo>
                    <a:pt x="45" y="146"/>
                    <a:pt x="46" y="145"/>
                    <a:pt x="48" y="142"/>
                  </a:cubicBezTo>
                  <a:cubicBezTo>
                    <a:pt x="50" y="140"/>
                    <a:pt x="52" y="138"/>
                    <a:pt x="54" y="135"/>
                  </a:cubicBezTo>
                  <a:cubicBezTo>
                    <a:pt x="60" y="138"/>
                    <a:pt x="67" y="139"/>
                    <a:pt x="75" y="140"/>
                  </a:cubicBezTo>
                  <a:cubicBezTo>
                    <a:pt x="75" y="143"/>
                    <a:pt x="76" y="147"/>
                    <a:pt x="77" y="149"/>
                  </a:cubicBezTo>
                  <a:cubicBezTo>
                    <a:pt x="78" y="152"/>
                    <a:pt x="78" y="154"/>
                    <a:pt x="78" y="154"/>
                  </a:cubicBezTo>
                  <a:cubicBezTo>
                    <a:pt x="79" y="154"/>
                    <a:pt x="79" y="155"/>
                    <a:pt x="80" y="156"/>
                  </a:cubicBezTo>
                  <a:cubicBezTo>
                    <a:pt x="81" y="156"/>
                    <a:pt x="82" y="156"/>
                    <a:pt x="83" y="156"/>
                  </a:cubicBezTo>
                  <a:cubicBezTo>
                    <a:pt x="83" y="156"/>
                    <a:pt x="84" y="156"/>
                    <a:pt x="84" y="156"/>
                  </a:cubicBezTo>
                  <a:cubicBezTo>
                    <a:pt x="85" y="156"/>
                    <a:pt x="86" y="156"/>
                    <a:pt x="87" y="156"/>
                  </a:cubicBezTo>
                  <a:cubicBezTo>
                    <a:pt x="89" y="156"/>
                    <a:pt x="92" y="155"/>
                    <a:pt x="95" y="155"/>
                  </a:cubicBezTo>
                  <a:cubicBezTo>
                    <a:pt x="96" y="154"/>
                    <a:pt x="97" y="154"/>
                    <a:pt x="97" y="154"/>
                  </a:cubicBezTo>
                  <a:cubicBezTo>
                    <a:pt x="98" y="154"/>
                    <a:pt x="99" y="154"/>
                    <a:pt x="100" y="154"/>
                  </a:cubicBezTo>
                  <a:cubicBezTo>
                    <a:pt x="101" y="153"/>
                    <a:pt x="102" y="153"/>
                    <a:pt x="103" y="152"/>
                  </a:cubicBezTo>
                  <a:cubicBezTo>
                    <a:pt x="104" y="152"/>
                    <a:pt x="105" y="152"/>
                    <a:pt x="106" y="151"/>
                  </a:cubicBezTo>
                  <a:cubicBezTo>
                    <a:pt x="106" y="151"/>
                    <a:pt x="107" y="151"/>
                    <a:pt x="107" y="151"/>
                  </a:cubicBezTo>
                  <a:cubicBezTo>
                    <a:pt x="107" y="151"/>
                    <a:pt x="108" y="151"/>
                    <a:pt x="108" y="150"/>
                  </a:cubicBezTo>
                  <a:cubicBezTo>
                    <a:pt x="109" y="150"/>
                    <a:pt x="109" y="149"/>
                    <a:pt x="109" y="149"/>
                  </a:cubicBezTo>
                  <a:cubicBezTo>
                    <a:pt x="110" y="148"/>
                    <a:pt x="110" y="147"/>
                    <a:pt x="110" y="146"/>
                  </a:cubicBezTo>
                  <a:cubicBezTo>
                    <a:pt x="110" y="146"/>
                    <a:pt x="110" y="145"/>
                    <a:pt x="109" y="142"/>
                  </a:cubicBezTo>
                  <a:cubicBezTo>
                    <a:pt x="109" y="139"/>
                    <a:pt x="108" y="136"/>
                    <a:pt x="107" y="132"/>
                  </a:cubicBezTo>
                  <a:cubicBezTo>
                    <a:pt x="114" y="129"/>
                    <a:pt x="119" y="124"/>
                    <a:pt x="124" y="119"/>
                  </a:cubicBezTo>
                  <a:cubicBezTo>
                    <a:pt x="127" y="121"/>
                    <a:pt x="130" y="122"/>
                    <a:pt x="133" y="123"/>
                  </a:cubicBezTo>
                  <a:cubicBezTo>
                    <a:pt x="135" y="124"/>
                    <a:pt x="137" y="125"/>
                    <a:pt x="137" y="125"/>
                  </a:cubicBezTo>
                  <a:cubicBezTo>
                    <a:pt x="138" y="125"/>
                    <a:pt x="139" y="125"/>
                    <a:pt x="140" y="125"/>
                  </a:cubicBezTo>
                  <a:cubicBezTo>
                    <a:pt x="141" y="124"/>
                    <a:pt x="142" y="124"/>
                    <a:pt x="142" y="123"/>
                  </a:cubicBezTo>
                  <a:cubicBezTo>
                    <a:pt x="143" y="122"/>
                    <a:pt x="143" y="122"/>
                    <a:pt x="143" y="122"/>
                  </a:cubicBezTo>
                  <a:cubicBezTo>
                    <a:pt x="143" y="122"/>
                    <a:pt x="143" y="122"/>
                    <a:pt x="143" y="122"/>
                  </a:cubicBezTo>
                  <a:cubicBezTo>
                    <a:pt x="143" y="121"/>
                    <a:pt x="144" y="120"/>
                    <a:pt x="144" y="120"/>
                  </a:cubicBezTo>
                  <a:cubicBezTo>
                    <a:pt x="145" y="119"/>
                    <a:pt x="146" y="117"/>
                    <a:pt x="146" y="116"/>
                  </a:cubicBezTo>
                  <a:cubicBezTo>
                    <a:pt x="147" y="115"/>
                    <a:pt x="148" y="114"/>
                    <a:pt x="148" y="112"/>
                  </a:cubicBezTo>
                  <a:cubicBezTo>
                    <a:pt x="149" y="111"/>
                    <a:pt x="150" y="110"/>
                    <a:pt x="150" y="108"/>
                  </a:cubicBezTo>
                  <a:cubicBezTo>
                    <a:pt x="151" y="107"/>
                    <a:pt x="151" y="106"/>
                    <a:pt x="152" y="105"/>
                  </a:cubicBezTo>
                  <a:cubicBezTo>
                    <a:pt x="152" y="104"/>
                    <a:pt x="152" y="103"/>
                    <a:pt x="152" y="102"/>
                  </a:cubicBezTo>
                  <a:cubicBezTo>
                    <a:pt x="153" y="101"/>
                    <a:pt x="153" y="101"/>
                    <a:pt x="153" y="101"/>
                  </a:cubicBezTo>
                  <a:cubicBezTo>
                    <a:pt x="153" y="100"/>
                    <a:pt x="153" y="99"/>
                    <a:pt x="153" y="98"/>
                  </a:cubicBezTo>
                  <a:cubicBezTo>
                    <a:pt x="152" y="97"/>
                    <a:pt x="152" y="96"/>
                    <a:pt x="151" y="96"/>
                  </a:cubicBezTo>
                  <a:close/>
                  <a:moveTo>
                    <a:pt x="76" y="121"/>
                  </a:moveTo>
                  <a:cubicBezTo>
                    <a:pt x="53" y="121"/>
                    <a:pt x="34" y="102"/>
                    <a:pt x="34" y="78"/>
                  </a:cubicBezTo>
                  <a:cubicBezTo>
                    <a:pt x="34" y="55"/>
                    <a:pt x="53" y="36"/>
                    <a:pt x="76" y="36"/>
                  </a:cubicBezTo>
                  <a:cubicBezTo>
                    <a:pt x="100" y="36"/>
                    <a:pt x="119" y="55"/>
                    <a:pt x="119" y="78"/>
                  </a:cubicBezTo>
                  <a:cubicBezTo>
                    <a:pt x="119" y="102"/>
                    <a:pt x="100" y="121"/>
                    <a:pt x="76" y="121"/>
                  </a:cubicBezTo>
                  <a:close/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2A8D190-75DE-4B46-96DB-B346D34F9B1E}"/>
              </a:ext>
            </a:extLst>
          </p:cNvPr>
          <p:cNvGrpSpPr/>
          <p:nvPr/>
        </p:nvGrpSpPr>
        <p:grpSpPr>
          <a:xfrm>
            <a:off x="3214371" y="4897438"/>
            <a:ext cx="461963" cy="455613"/>
            <a:chOff x="5835651" y="4541838"/>
            <a:chExt cx="461963" cy="455613"/>
          </a:xfrm>
        </p:grpSpPr>
        <p:sp>
          <p:nvSpPr>
            <p:cNvPr id="56" name="Oval 80">
              <a:extLst>
                <a:ext uri="{FF2B5EF4-FFF2-40B4-BE49-F238E27FC236}">
                  <a16:creationId xmlns:a16="http://schemas.microsoft.com/office/drawing/2014/main" id="{5F57CC46-95A0-4670-B03C-AF5E541D1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326" y="4606925"/>
              <a:ext cx="320675" cy="317500"/>
            </a:xfrm>
            <a:prstGeom prst="ellipse">
              <a:avLst/>
            </a:pr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1">
              <a:extLst>
                <a:ext uri="{FF2B5EF4-FFF2-40B4-BE49-F238E27FC236}">
                  <a16:creationId xmlns:a16="http://schemas.microsoft.com/office/drawing/2014/main" id="{BE3E9E93-CDDB-4DA1-9A09-B526663F36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35651" y="4541838"/>
              <a:ext cx="461963" cy="455613"/>
            </a:xfrm>
            <a:custGeom>
              <a:avLst/>
              <a:gdLst>
                <a:gd name="T0" fmla="*/ 186 w 216"/>
                <a:gd name="T1" fmla="*/ 138 h 213"/>
                <a:gd name="T2" fmla="*/ 206 w 216"/>
                <a:gd name="T3" fmla="*/ 106 h 213"/>
                <a:gd name="T4" fmla="*/ 216 w 216"/>
                <a:gd name="T5" fmla="*/ 98 h 213"/>
                <a:gd name="T6" fmla="*/ 215 w 216"/>
                <a:gd name="T7" fmla="*/ 87 h 213"/>
                <a:gd name="T8" fmla="*/ 211 w 216"/>
                <a:gd name="T9" fmla="*/ 70 h 213"/>
                <a:gd name="T10" fmla="*/ 209 w 216"/>
                <a:gd name="T11" fmla="*/ 65 h 213"/>
                <a:gd name="T12" fmla="*/ 196 w 216"/>
                <a:gd name="T13" fmla="*/ 62 h 213"/>
                <a:gd name="T14" fmla="*/ 171 w 216"/>
                <a:gd name="T15" fmla="*/ 29 h 213"/>
                <a:gd name="T16" fmla="*/ 172 w 216"/>
                <a:gd name="T17" fmla="*/ 17 h 213"/>
                <a:gd name="T18" fmla="*/ 166 w 216"/>
                <a:gd name="T19" fmla="*/ 13 h 213"/>
                <a:gd name="T20" fmla="*/ 156 w 216"/>
                <a:gd name="T21" fmla="*/ 7 h 213"/>
                <a:gd name="T22" fmla="*/ 140 w 216"/>
                <a:gd name="T23" fmla="*/ 1 h 213"/>
                <a:gd name="T24" fmla="*/ 129 w 216"/>
                <a:gd name="T25" fmla="*/ 9 h 213"/>
                <a:gd name="T26" fmla="*/ 88 w 216"/>
                <a:gd name="T27" fmla="*/ 9 h 213"/>
                <a:gd name="T28" fmla="*/ 80 w 216"/>
                <a:gd name="T29" fmla="*/ 0 h 213"/>
                <a:gd name="T30" fmla="*/ 72 w 216"/>
                <a:gd name="T31" fmla="*/ 2 h 213"/>
                <a:gd name="T32" fmla="*/ 64 w 216"/>
                <a:gd name="T33" fmla="*/ 5 h 213"/>
                <a:gd name="T34" fmla="*/ 52 w 216"/>
                <a:gd name="T35" fmla="*/ 12 h 213"/>
                <a:gd name="T36" fmla="*/ 44 w 216"/>
                <a:gd name="T37" fmla="*/ 22 h 213"/>
                <a:gd name="T38" fmla="*/ 52 w 216"/>
                <a:gd name="T39" fmla="*/ 41 h 213"/>
                <a:gd name="T40" fmla="*/ 20 w 216"/>
                <a:gd name="T41" fmla="*/ 61 h 213"/>
                <a:gd name="T42" fmla="*/ 7 w 216"/>
                <a:gd name="T43" fmla="*/ 64 h 213"/>
                <a:gd name="T44" fmla="*/ 2 w 216"/>
                <a:gd name="T45" fmla="*/ 80 h 213"/>
                <a:gd name="T46" fmla="*/ 0 w 216"/>
                <a:gd name="T47" fmla="*/ 96 h 213"/>
                <a:gd name="T48" fmla="*/ 10 w 216"/>
                <a:gd name="T49" fmla="*/ 105 h 213"/>
                <a:gd name="T50" fmla="*/ 29 w 216"/>
                <a:gd name="T51" fmla="*/ 137 h 213"/>
                <a:gd name="T52" fmla="*/ 14 w 216"/>
                <a:gd name="T53" fmla="*/ 150 h 213"/>
                <a:gd name="T54" fmla="*/ 16 w 216"/>
                <a:gd name="T55" fmla="*/ 162 h 213"/>
                <a:gd name="T56" fmla="*/ 25 w 216"/>
                <a:gd name="T57" fmla="*/ 174 h 213"/>
                <a:gd name="T58" fmla="*/ 30 w 216"/>
                <a:gd name="T59" fmla="*/ 180 h 213"/>
                <a:gd name="T60" fmla="*/ 36 w 216"/>
                <a:gd name="T61" fmla="*/ 185 h 213"/>
                <a:gd name="T62" fmla="*/ 47 w 216"/>
                <a:gd name="T63" fmla="*/ 182 h 213"/>
                <a:gd name="T64" fmla="*/ 85 w 216"/>
                <a:gd name="T65" fmla="*/ 200 h 213"/>
                <a:gd name="T66" fmla="*/ 91 w 216"/>
                <a:gd name="T67" fmla="*/ 212 h 213"/>
                <a:gd name="T68" fmla="*/ 107 w 216"/>
                <a:gd name="T69" fmla="*/ 213 h 213"/>
                <a:gd name="T70" fmla="*/ 119 w 216"/>
                <a:gd name="T71" fmla="*/ 213 h 213"/>
                <a:gd name="T72" fmla="*/ 126 w 216"/>
                <a:gd name="T73" fmla="*/ 211 h 213"/>
                <a:gd name="T74" fmla="*/ 130 w 216"/>
                <a:gd name="T75" fmla="*/ 200 h 213"/>
                <a:gd name="T76" fmla="*/ 168 w 216"/>
                <a:gd name="T77" fmla="*/ 182 h 213"/>
                <a:gd name="T78" fmla="*/ 181 w 216"/>
                <a:gd name="T79" fmla="*/ 185 h 213"/>
                <a:gd name="T80" fmla="*/ 185 w 216"/>
                <a:gd name="T81" fmla="*/ 181 h 213"/>
                <a:gd name="T82" fmla="*/ 196 w 216"/>
                <a:gd name="T83" fmla="*/ 168 h 213"/>
                <a:gd name="T84" fmla="*/ 202 w 216"/>
                <a:gd name="T85" fmla="*/ 159 h 213"/>
                <a:gd name="T86" fmla="*/ 92 w 216"/>
                <a:gd name="T87" fmla="*/ 161 h 213"/>
                <a:gd name="T88" fmla="*/ 163 w 216"/>
                <a:gd name="T89" fmla="*/ 11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6" h="213">
                  <a:moveTo>
                    <a:pt x="201" y="151"/>
                  </a:moveTo>
                  <a:cubicBezTo>
                    <a:pt x="201" y="151"/>
                    <a:pt x="199" y="149"/>
                    <a:pt x="197" y="147"/>
                  </a:cubicBezTo>
                  <a:cubicBezTo>
                    <a:pt x="194" y="144"/>
                    <a:pt x="190" y="141"/>
                    <a:pt x="186" y="138"/>
                  </a:cubicBezTo>
                  <a:cubicBezTo>
                    <a:pt x="188" y="134"/>
                    <a:pt x="190" y="129"/>
                    <a:pt x="191" y="124"/>
                  </a:cubicBezTo>
                  <a:cubicBezTo>
                    <a:pt x="192" y="119"/>
                    <a:pt x="193" y="114"/>
                    <a:pt x="193" y="110"/>
                  </a:cubicBezTo>
                  <a:cubicBezTo>
                    <a:pt x="198" y="109"/>
                    <a:pt x="203" y="107"/>
                    <a:pt x="206" y="106"/>
                  </a:cubicBezTo>
                  <a:cubicBezTo>
                    <a:pt x="210" y="105"/>
                    <a:pt x="212" y="105"/>
                    <a:pt x="212" y="105"/>
                  </a:cubicBezTo>
                  <a:cubicBezTo>
                    <a:pt x="213" y="104"/>
                    <a:pt x="215" y="103"/>
                    <a:pt x="215" y="102"/>
                  </a:cubicBezTo>
                  <a:cubicBezTo>
                    <a:pt x="216" y="101"/>
                    <a:pt x="216" y="99"/>
                    <a:pt x="216" y="98"/>
                  </a:cubicBezTo>
                  <a:cubicBezTo>
                    <a:pt x="216" y="98"/>
                    <a:pt x="216" y="97"/>
                    <a:pt x="216" y="96"/>
                  </a:cubicBezTo>
                  <a:cubicBezTo>
                    <a:pt x="216" y="95"/>
                    <a:pt x="216" y="94"/>
                    <a:pt x="216" y="92"/>
                  </a:cubicBezTo>
                  <a:cubicBezTo>
                    <a:pt x="216" y="91"/>
                    <a:pt x="215" y="89"/>
                    <a:pt x="215" y="87"/>
                  </a:cubicBezTo>
                  <a:cubicBezTo>
                    <a:pt x="215" y="85"/>
                    <a:pt x="214" y="83"/>
                    <a:pt x="214" y="81"/>
                  </a:cubicBezTo>
                  <a:cubicBezTo>
                    <a:pt x="213" y="79"/>
                    <a:pt x="213" y="77"/>
                    <a:pt x="212" y="75"/>
                  </a:cubicBezTo>
                  <a:cubicBezTo>
                    <a:pt x="212" y="73"/>
                    <a:pt x="211" y="72"/>
                    <a:pt x="211" y="70"/>
                  </a:cubicBezTo>
                  <a:cubicBezTo>
                    <a:pt x="210" y="69"/>
                    <a:pt x="210" y="68"/>
                    <a:pt x="210" y="67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09" y="65"/>
                    <a:pt x="209" y="65"/>
                    <a:pt x="209" y="65"/>
                  </a:cubicBezTo>
                  <a:cubicBezTo>
                    <a:pt x="208" y="64"/>
                    <a:pt x="207" y="62"/>
                    <a:pt x="206" y="62"/>
                  </a:cubicBezTo>
                  <a:cubicBezTo>
                    <a:pt x="205" y="61"/>
                    <a:pt x="204" y="60"/>
                    <a:pt x="203" y="61"/>
                  </a:cubicBezTo>
                  <a:cubicBezTo>
                    <a:pt x="203" y="61"/>
                    <a:pt x="200" y="61"/>
                    <a:pt x="196" y="62"/>
                  </a:cubicBezTo>
                  <a:cubicBezTo>
                    <a:pt x="193" y="62"/>
                    <a:pt x="188" y="63"/>
                    <a:pt x="183" y="64"/>
                  </a:cubicBezTo>
                  <a:cubicBezTo>
                    <a:pt x="178" y="56"/>
                    <a:pt x="172" y="48"/>
                    <a:pt x="165" y="41"/>
                  </a:cubicBezTo>
                  <a:cubicBezTo>
                    <a:pt x="167" y="37"/>
                    <a:pt x="169" y="33"/>
                    <a:pt x="171" y="29"/>
                  </a:cubicBezTo>
                  <a:cubicBezTo>
                    <a:pt x="172" y="25"/>
                    <a:pt x="173" y="23"/>
                    <a:pt x="173" y="23"/>
                  </a:cubicBezTo>
                  <a:cubicBezTo>
                    <a:pt x="173" y="22"/>
                    <a:pt x="173" y="21"/>
                    <a:pt x="173" y="19"/>
                  </a:cubicBezTo>
                  <a:cubicBezTo>
                    <a:pt x="173" y="19"/>
                    <a:pt x="172" y="18"/>
                    <a:pt x="172" y="17"/>
                  </a:cubicBezTo>
                  <a:cubicBezTo>
                    <a:pt x="171" y="17"/>
                    <a:pt x="171" y="16"/>
                    <a:pt x="170" y="16"/>
                  </a:cubicBezTo>
                  <a:cubicBezTo>
                    <a:pt x="170" y="16"/>
                    <a:pt x="170" y="15"/>
                    <a:pt x="169" y="15"/>
                  </a:cubicBezTo>
                  <a:cubicBezTo>
                    <a:pt x="168" y="14"/>
                    <a:pt x="167" y="14"/>
                    <a:pt x="166" y="13"/>
                  </a:cubicBezTo>
                  <a:cubicBezTo>
                    <a:pt x="164" y="12"/>
                    <a:pt x="163" y="11"/>
                    <a:pt x="161" y="10"/>
                  </a:cubicBezTo>
                  <a:cubicBezTo>
                    <a:pt x="160" y="10"/>
                    <a:pt x="159" y="9"/>
                    <a:pt x="158" y="9"/>
                  </a:cubicBezTo>
                  <a:cubicBezTo>
                    <a:pt x="158" y="8"/>
                    <a:pt x="157" y="8"/>
                    <a:pt x="156" y="7"/>
                  </a:cubicBezTo>
                  <a:cubicBezTo>
                    <a:pt x="152" y="5"/>
                    <a:pt x="148" y="4"/>
                    <a:pt x="145" y="3"/>
                  </a:cubicBezTo>
                  <a:cubicBezTo>
                    <a:pt x="144" y="2"/>
                    <a:pt x="142" y="2"/>
                    <a:pt x="142" y="2"/>
                  </a:cubicBezTo>
                  <a:cubicBezTo>
                    <a:pt x="141" y="1"/>
                    <a:pt x="140" y="1"/>
                    <a:pt x="140" y="1"/>
                  </a:cubicBezTo>
                  <a:cubicBezTo>
                    <a:pt x="139" y="1"/>
                    <a:pt x="137" y="1"/>
                    <a:pt x="136" y="1"/>
                  </a:cubicBezTo>
                  <a:cubicBezTo>
                    <a:pt x="134" y="2"/>
                    <a:pt x="133" y="2"/>
                    <a:pt x="133" y="3"/>
                  </a:cubicBezTo>
                  <a:cubicBezTo>
                    <a:pt x="133" y="3"/>
                    <a:pt x="131" y="6"/>
                    <a:pt x="129" y="9"/>
                  </a:cubicBezTo>
                  <a:cubicBezTo>
                    <a:pt x="128" y="12"/>
                    <a:pt x="125" y="17"/>
                    <a:pt x="123" y="21"/>
                  </a:cubicBezTo>
                  <a:cubicBezTo>
                    <a:pt x="113" y="19"/>
                    <a:pt x="103" y="19"/>
                    <a:pt x="94" y="21"/>
                  </a:cubicBezTo>
                  <a:cubicBezTo>
                    <a:pt x="92" y="16"/>
                    <a:pt x="90" y="12"/>
                    <a:pt x="88" y="9"/>
                  </a:cubicBezTo>
                  <a:cubicBezTo>
                    <a:pt x="86" y="5"/>
                    <a:pt x="85" y="3"/>
                    <a:pt x="85" y="3"/>
                  </a:cubicBezTo>
                  <a:cubicBezTo>
                    <a:pt x="84" y="2"/>
                    <a:pt x="83" y="1"/>
                    <a:pt x="82" y="1"/>
                  </a:cubicBezTo>
                  <a:cubicBezTo>
                    <a:pt x="81" y="1"/>
                    <a:pt x="80" y="0"/>
                    <a:pt x="80" y="0"/>
                  </a:cubicBezTo>
                  <a:cubicBezTo>
                    <a:pt x="79" y="0"/>
                    <a:pt x="78" y="1"/>
                    <a:pt x="77" y="1"/>
                  </a:cubicBezTo>
                  <a:cubicBezTo>
                    <a:pt x="77" y="1"/>
                    <a:pt x="77" y="1"/>
                    <a:pt x="76" y="1"/>
                  </a:cubicBezTo>
                  <a:cubicBezTo>
                    <a:pt x="75" y="1"/>
                    <a:pt x="74" y="2"/>
                    <a:pt x="72" y="2"/>
                  </a:cubicBezTo>
                  <a:cubicBezTo>
                    <a:pt x="71" y="3"/>
                    <a:pt x="71" y="3"/>
                    <a:pt x="70" y="3"/>
                  </a:cubicBezTo>
                  <a:cubicBezTo>
                    <a:pt x="69" y="4"/>
                    <a:pt x="68" y="4"/>
                    <a:pt x="67" y="4"/>
                  </a:cubicBezTo>
                  <a:cubicBezTo>
                    <a:pt x="66" y="5"/>
                    <a:pt x="65" y="5"/>
                    <a:pt x="64" y="5"/>
                  </a:cubicBezTo>
                  <a:cubicBezTo>
                    <a:pt x="63" y="6"/>
                    <a:pt x="63" y="6"/>
                    <a:pt x="62" y="7"/>
                  </a:cubicBezTo>
                  <a:cubicBezTo>
                    <a:pt x="60" y="8"/>
                    <a:pt x="58" y="9"/>
                    <a:pt x="56" y="9"/>
                  </a:cubicBezTo>
                  <a:cubicBezTo>
                    <a:pt x="54" y="10"/>
                    <a:pt x="53" y="11"/>
                    <a:pt x="52" y="12"/>
                  </a:cubicBezTo>
                  <a:cubicBezTo>
                    <a:pt x="50" y="13"/>
                    <a:pt x="49" y="14"/>
                    <a:pt x="48" y="14"/>
                  </a:cubicBezTo>
                  <a:cubicBezTo>
                    <a:pt x="48" y="15"/>
                    <a:pt x="47" y="15"/>
                    <a:pt x="47" y="15"/>
                  </a:cubicBezTo>
                  <a:cubicBezTo>
                    <a:pt x="44" y="17"/>
                    <a:pt x="43" y="20"/>
                    <a:pt x="44" y="22"/>
                  </a:cubicBezTo>
                  <a:cubicBezTo>
                    <a:pt x="44" y="22"/>
                    <a:pt x="45" y="25"/>
                    <a:pt x="47" y="28"/>
                  </a:cubicBezTo>
                  <a:cubicBezTo>
                    <a:pt x="47" y="30"/>
                    <a:pt x="48" y="32"/>
                    <a:pt x="49" y="34"/>
                  </a:cubicBezTo>
                  <a:cubicBezTo>
                    <a:pt x="50" y="36"/>
                    <a:pt x="51" y="38"/>
                    <a:pt x="52" y="41"/>
                  </a:cubicBezTo>
                  <a:cubicBezTo>
                    <a:pt x="45" y="47"/>
                    <a:pt x="38" y="55"/>
                    <a:pt x="34" y="63"/>
                  </a:cubicBezTo>
                  <a:cubicBezTo>
                    <a:pt x="31" y="63"/>
                    <a:pt x="29" y="62"/>
                    <a:pt x="27" y="62"/>
                  </a:cubicBezTo>
                  <a:cubicBezTo>
                    <a:pt x="24" y="61"/>
                    <a:pt x="22" y="61"/>
                    <a:pt x="20" y="61"/>
                  </a:cubicBezTo>
                  <a:cubicBezTo>
                    <a:pt x="17" y="60"/>
                    <a:pt x="14" y="60"/>
                    <a:pt x="14" y="60"/>
                  </a:cubicBezTo>
                  <a:cubicBezTo>
                    <a:pt x="13" y="59"/>
                    <a:pt x="12" y="60"/>
                    <a:pt x="10" y="60"/>
                  </a:cubicBezTo>
                  <a:cubicBezTo>
                    <a:pt x="9" y="61"/>
                    <a:pt x="8" y="63"/>
                    <a:pt x="7" y="64"/>
                  </a:cubicBezTo>
                  <a:cubicBezTo>
                    <a:pt x="7" y="64"/>
                    <a:pt x="7" y="66"/>
                    <a:pt x="6" y="69"/>
                  </a:cubicBezTo>
                  <a:cubicBezTo>
                    <a:pt x="5" y="70"/>
                    <a:pt x="5" y="72"/>
                    <a:pt x="4" y="74"/>
                  </a:cubicBezTo>
                  <a:cubicBezTo>
                    <a:pt x="4" y="76"/>
                    <a:pt x="3" y="78"/>
                    <a:pt x="2" y="80"/>
                  </a:cubicBezTo>
                  <a:cubicBezTo>
                    <a:pt x="2" y="82"/>
                    <a:pt x="2" y="84"/>
                    <a:pt x="1" y="86"/>
                  </a:cubicBezTo>
                  <a:cubicBezTo>
                    <a:pt x="1" y="88"/>
                    <a:pt x="1" y="90"/>
                    <a:pt x="0" y="91"/>
                  </a:cubicBezTo>
                  <a:cubicBezTo>
                    <a:pt x="0" y="94"/>
                    <a:pt x="0" y="96"/>
                    <a:pt x="0" y="96"/>
                  </a:cubicBezTo>
                  <a:cubicBezTo>
                    <a:pt x="0" y="98"/>
                    <a:pt x="0" y="100"/>
                    <a:pt x="1" y="101"/>
                  </a:cubicBezTo>
                  <a:cubicBezTo>
                    <a:pt x="2" y="102"/>
                    <a:pt x="3" y="103"/>
                    <a:pt x="4" y="103"/>
                  </a:cubicBezTo>
                  <a:cubicBezTo>
                    <a:pt x="4" y="103"/>
                    <a:pt x="6" y="104"/>
                    <a:pt x="10" y="105"/>
                  </a:cubicBezTo>
                  <a:cubicBezTo>
                    <a:pt x="12" y="106"/>
                    <a:pt x="14" y="106"/>
                    <a:pt x="16" y="107"/>
                  </a:cubicBezTo>
                  <a:cubicBezTo>
                    <a:pt x="18" y="107"/>
                    <a:pt x="21" y="108"/>
                    <a:pt x="23" y="109"/>
                  </a:cubicBezTo>
                  <a:cubicBezTo>
                    <a:pt x="23" y="118"/>
                    <a:pt x="26" y="128"/>
                    <a:pt x="29" y="137"/>
                  </a:cubicBezTo>
                  <a:cubicBezTo>
                    <a:pt x="28" y="139"/>
                    <a:pt x="26" y="140"/>
                    <a:pt x="24" y="142"/>
                  </a:cubicBezTo>
                  <a:cubicBezTo>
                    <a:pt x="22" y="143"/>
                    <a:pt x="20" y="144"/>
                    <a:pt x="19" y="146"/>
                  </a:cubicBezTo>
                  <a:cubicBezTo>
                    <a:pt x="16" y="148"/>
                    <a:pt x="14" y="150"/>
                    <a:pt x="14" y="150"/>
                  </a:cubicBezTo>
                  <a:cubicBezTo>
                    <a:pt x="12" y="152"/>
                    <a:pt x="12" y="155"/>
                    <a:pt x="14" y="158"/>
                  </a:cubicBezTo>
                  <a:cubicBezTo>
                    <a:pt x="14" y="158"/>
                    <a:pt x="14" y="158"/>
                    <a:pt x="14" y="159"/>
                  </a:cubicBezTo>
                  <a:cubicBezTo>
                    <a:pt x="15" y="160"/>
                    <a:pt x="15" y="161"/>
                    <a:pt x="16" y="162"/>
                  </a:cubicBezTo>
                  <a:cubicBezTo>
                    <a:pt x="17" y="164"/>
                    <a:pt x="18" y="165"/>
                    <a:pt x="19" y="167"/>
                  </a:cubicBezTo>
                  <a:cubicBezTo>
                    <a:pt x="20" y="168"/>
                    <a:pt x="22" y="170"/>
                    <a:pt x="23" y="172"/>
                  </a:cubicBezTo>
                  <a:cubicBezTo>
                    <a:pt x="24" y="173"/>
                    <a:pt x="24" y="173"/>
                    <a:pt x="25" y="174"/>
                  </a:cubicBezTo>
                  <a:cubicBezTo>
                    <a:pt x="25" y="175"/>
                    <a:pt x="26" y="176"/>
                    <a:pt x="27" y="176"/>
                  </a:cubicBezTo>
                  <a:cubicBezTo>
                    <a:pt x="27" y="177"/>
                    <a:pt x="28" y="178"/>
                    <a:pt x="29" y="179"/>
                  </a:cubicBezTo>
                  <a:cubicBezTo>
                    <a:pt x="29" y="179"/>
                    <a:pt x="30" y="180"/>
                    <a:pt x="30" y="180"/>
                  </a:cubicBezTo>
                  <a:cubicBezTo>
                    <a:pt x="31" y="181"/>
                    <a:pt x="32" y="182"/>
                    <a:pt x="33" y="183"/>
                  </a:cubicBezTo>
                  <a:cubicBezTo>
                    <a:pt x="34" y="184"/>
                    <a:pt x="34" y="184"/>
                    <a:pt x="34" y="184"/>
                  </a:cubicBezTo>
                  <a:cubicBezTo>
                    <a:pt x="35" y="185"/>
                    <a:pt x="35" y="185"/>
                    <a:pt x="36" y="185"/>
                  </a:cubicBezTo>
                  <a:cubicBezTo>
                    <a:pt x="37" y="186"/>
                    <a:pt x="38" y="186"/>
                    <a:pt x="38" y="186"/>
                  </a:cubicBezTo>
                  <a:cubicBezTo>
                    <a:pt x="40" y="186"/>
                    <a:pt x="41" y="186"/>
                    <a:pt x="42" y="185"/>
                  </a:cubicBezTo>
                  <a:cubicBezTo>
                    <a:pt x="42" y="185"/>
                    <a:pt x="44" y="184"/>
                    <a:pt x="47" y="182"/>
                  </a:cubicBezTo>
                  <a:cubicBezTo>
                    <a:pt x="50" y="180"/>
                    <a:pt x="54" y="177"/>
                    <a:pt x="58" y="174"/>
                  </a:cubicBezTo>
                  <a:cubicBezTo>
                    <a:pt x="66" y="179"/>
                    <a:pt x="75" y="184"/>
                    <a:pt x="84" y="186"/>
                  </a:cubicBezTo>
                  <a:cubicBezTo>
                    <a:pt x="84" y="191"/>
                    <a:pt x="84" y="196"/>
                    <a:pt x="85" y="200"/>
                  </a:cubicBezTo>
                  <a:cubicBezTo>
                    <a:pt x="85" y="204"/>
                    <a:pt x="85" y="206"/>
                    <a:pt x="85" y="206"/>
                  </a:cubicBezTo>
                  <a:cubicBezTo>
                    <a:pt x="85" y="208"/>
                    <a:pt x="86" y="209"/>
                    <a:pt x="87" y="210"/>
                  </a:cubicBezTo>
                  <a:cubicBezTo>
                    <a:pt x="88" y="211"/>
                    <a:pt x="89" y="211"/>
                    <a:pt x="91" y="212"/>
                  </a:cubicBezTo>
                  <a:cubicBezTo>
                    <a:pt x="91" y="212"/>
                    <a:pt x="91" y="212"/>
                    <a:pt x="92" y="212"/>
                  </a:cubicBezTo>
                  <a:cubicBezTo>
                    <a:pt x="93" y="212"/>
                    <a:pt x="94" y="212"/>
                    <a:pt x="96" y="212"/>
                  </a:cubicBezTo>
                  <a:cubicBezTo>
                    <a:pt x="99" y="213"/>
                    <a:pt x="103" y="213"/>
                    <a:pt x="107" y="213"/>
                  </a:cubicBezTo>
                  <a:cubicBezTo>
                    <a:pt x="108" y="213"/>
                    <a:pt x="109" y="213"/>
                    <a:pt x="110" y="213"/>
                  </a:cubicBezTo>
                  <a:cubicBezTo>
                    <a:pt x="111" y="213"/>
                    <a:pt x="112" y="213"/>
                    <a:pt x="113" y="213"/>
                  </a:cubicBezTo>
                  <a:cubicBezTo>
                    <a:pt x="115" y="213"/>
                    <a:pt x="117" y="213"/>
                    <a:pt x="119" y="213"/>
                  </a:cubicBezTo>
                  <a:cubicBezTo>
                    <a:pt x="120" y="212"/>
                    <a:pt x="122" y="212"/>
                    <a:pt x="122" y="212"/>
                  </a:cubicBezTo>
                  <a:cubicBezTo>
                    <a:pt x="123" y="212"/>
                    <a:pt x="124" y="212"/>
                    <a:pt x="124" y="212"/>
                  </a:cubicBezTo>
                  <a:cubicBezTo>
                    <a:pt x="125" y="212"/>
                    <a:pt x="126" y="212"/>
                    <a:pt x="126" y="211"/>
                  </a:cubicBezTo>
                  <a:cubicBezTo>
                    <a:pt x="127" y="211"/>
                    <a:pt x="128" y="210"/>
                    <a:pt x="128" y="210"/>
                  </a:cubicBezTo>
                  <a:cubicBezTo>
                    <a:pt x="129" y="209"/>
                    <a:pt x="130" y="208"/>
                    <a:pt x="130" y="207"/>
                  </a:cubicBezTo>
                  <a:cubicBezTo>
                    <a:pt x="130" y="207"/>
                    <a:pt x="130" y="204"/>
                    <a:pt x="130" y="200"/>
                  </a:cubicBezTo>
                  <a:cubicBezTo>
                    <a:pt x="131" y="197"/>
                    <a:pt x="131" y="192"/>
                    <a:pt x="131" y="187"/>
                  </a:cubicBezTo>
                  <a:cubicBezTo>
                    <a:pt x="140" y="184"/>
                    <a:pt x="149" y="180"/>
                    <a:pt x="157" y="174"/>
                  </a:cubicBezTo>
                  <a:cubicBezTo>
                    <a:pt x="161" y="177"/>
                    <a:pt x="165" y="180"/>
                    <a:pt x="168" y="182"/>
                  </a:cubicBezTo>
                  <a:cubicBezTo>
                    <a:pt x="171" y="185"/>
                    <a:pt x="173" y="186"/>
                    <a:pt x="173" y="186"/>
                  </a:cubicBezTo>
                  <a:cubicBezTo>
                    <a:pt x="174" y="187"/>
                    <a:pt x="175" y="187"/>
                    <a:pt x="177" y="187"/>
                  </a:cubicBezTo>
                  <a:cubicBezTo>
                    <a:pt x="178" y="187"/>
                    <a:pt x="180" y="186"/>
                    <a:pt x="181" y="185"/>
                  </a:cubicBezTo>
                  <a:cubicBezTo>
                    <a:pt x="181" y="185"/>
                    <a:pt x="181" y="185"/>
                    <a:pt x="181" y="185"/>
                  </a:cubicBezTo>
                  <a:cubicBezTo>
                    <a:pt x="182" y="184"/>
                    <a:pt x="182" y="184"/>
                    <a:pt x="182" y="184"/>
                  </a:cubicBezTo>
                  <a:cubicBezTo>
                    <a:pt x="183" y="183"/>
                    <a:pt x="184" y="182"/>
                    <a:pt x="185" y="181"/>
                  </a:cubicBezTo>
                  <a:cubicBezTo>
                    <a:pt x="186" y="180"/>
                    <a:pt x="187" y="179"/>
                    <a:pt x="188" y="177"/>
                  </a:cubicBezTo>
                  <a:cubicBezTo>
                    <a:pt x="190" y="176"/>
                    <a:pt x="191" y="174"/>
                    <a:pt x="192" y="173"/>
                  </a:cubicBezTo>
                  <a:cubicBezTo>
                    <a:pt x="194" y="171"/>
                    <a:pt x="195" y="170"/>
                    <a:pt x="196" y="168"/>
                  </a:cubicBezTo>
                  <a:cubicBezTo>
                    <a:pt x="197" y="166"/>
                    <a:pt x="198" y="165"/>
                    <a:pt x="199" y="164"/>
                  </a:cubicBezTo>
                  <a:cubicBezTo>
                    <a:pt x="200" y="162"/>
                    <a:pt x="201" y="161"/>
                    <a:pt x="201" y="160"/>
                  </a:cubicBezTo>
                  <a:cubicBezTo>
                    <a:pt x="202" y="160"/>
                    <a:pt x="202" y="159"/>
                    <a:pt x="202" y="159"/>
                  </a:cubicBezTo>
                  <a:cubicBezTo>
                    <a:pt x="203" y="158"/>
                    <a:pt x="203" y="156"/>
                    <a:pt x="203" y="155"/>
                  </a:cubicBezTo>
                  <a:cubicBezTo>
                    <a:pt x="203" y="153"/>
                    <a:pt x="202" y="152"/>
                    <a:pt x="201" y="151"/>
                  </a:cubicBezTo>
                  <a:close/>
                  <a:moveTo>
                    <a:pt x="92" y="161"/>
                  </a:moveTo>
                  <a:cubicBezTo>
                    <a:pt x="61" y="154"/>
                    <a:pt x="41" y="122"/>
                    <a:pt x="49" y="91"/>
                  </a:cubicBezTo>
                  <a:cubicBezTo>
                    <a:pt x="56" y="59"/>
                    <a:pt x="88" y="39"/>
                    <a:pt x="119" y="47"/>
                  </a:cubicBezTo>
                  <a:cubicBezTo>
                    <a:pt x="151" y="54"/>
                    <a:pt x="171" y="86"/>
                    <a:pt x="163" y="118"/>
                  </a:cubicBezTo>
                  <a:cubicBezTo>
                    <a:pt x="156" y="149"/>
                    <a:pt x="124" y="169"/>
                    <a:pt x="92" y="161"/>
                  </a:cubicBezTo>
                  <a:close/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91A91E0-DAD1-4E51-BC4C-4A2434B01023}"/>
              </a:ext>
            </a:extLst>
          </p:cNvPr>
          <p:cNvGrpSpPr/>
          <p:nvPr/>
        </p:nvGrpSpPr>
        <p:grpSpPr>
          <a:xfrm>
            <a:off x="631508" y="817563"/>
            <a:ext cx="793750" cy="1357313"/>
            <a:chOff x="3252788" y="461963"/>
            <a:chExt cx="793750" cy="1357313"/>
          </a:xfrm>
        </p:grpSpPr>
        <p:sp>
          <p:nvSpPr>
            <p:cNvPr id="59" name="Freeform 82">
              <a:extLst>
                <a:ext uri="{FF2B5EF4-FFF2-40B4-BE49-F238E27FC236}">
                  <a16:creationId xmlns:a16="http://schemas.microsoft.com/office/drawing/2014/main" id="{BB135DDA-F2B6-43B4-92F0-C7565C6C2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2788" y="461963"/>
              <a:ext cx="793750" cy="1357313"/>
            </a:xfrm>
            <a:custGeom>
              <a:avLst/>
              <a:gdLst>
                <a:gd name="T0" fmla="*/ 225 w 371"/>
                <a:gd name="T1" fmla="*/ 266 h 634"/>
                <a:gd name="T2" fmla="*/ 225 w 371"/>
                <a:gd name="T3" fmla="*/ 57 h 634"/>
                <a:gd name="T4" fmla="*/ 245 w 371"/>
                <a:gd name="T5" fmla="*/ 36 h 634"/>
                <a:gd name="T6" fmla="*/ 245 w 371"/>
                <a:gd name="T7" fmla="*/ 21 h 634"/>
                <a:gd name="T8" fmla="*/ 224 w 371"/>
                <a:gd name="T9" fmla="*/ 0 h 634"/>
                <a:gd name="T10" fmla="*/ 147 w 371"/>
                <a:gd name="T11" fmla="*/ 0 h 634"/>
                <a:gd name="T12" fmla="*/ 125 w 371"/>
                <a:gd name="T13" fmla="*/ 21 h 634"/>
                <a:gd name="T14" fmla="*/ 125 w 371"/>
                <a:gd name="T15" fmla="*/ 36 h 634"/>
                <a:gd name="T16" fmla="*/ 145 w 371"/>
                <a:gd name="T17" fmla="*/ 57 h 634"/>
                <a:gd name="T18" fmla="*/ 145 w 371"/>
                <a:gd name="T19" fmla="*/ 266 h 634"/>
                <a:gd name="T20" fmla="*/ 0 w 371"/>
                <a:gd name="T21" fmla="*/ 448 h 634"/>
                <a:gd name="T22" fmla="*/ 185 w 371"/>
                <a:gd name="T23" fmla="*/ 634 h 634"/>
                <a:gd name="T24" fmla="*/ 371 w 371"/>
                <a:gd name="T25" fmla="*/ 448 h 634"/>
                <a:gd name="T26" fmla="*/ 225 w 371"/>
                <a:gd name="T27" fmla="*/ 266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1" h="634">
                  <a:moveTo>
                    <a:pt x="225" y="266"/>
                  </a:moveTo>
                  <a:cubicBezTo>
                    <a:pt x="225" y="57"/>
                    <a:pt x="225" y="57"/>
                    <a:pt x="225" y="57"/>
                  </a:cubicBezTo>
                  <a:cubicBezTo>
                    <a:pt x="237" y="57"/>
                    <a:pt x="245" y="47"/>
                    <a:pt x="245" y="36"/>
                  </a:cubicBezTo>
                  <a:cubicBezTo>
                    <a:pt x="245" y="21"/>
                    <a:pt x="245" y="21"/>
                    <a:pt x="245" y="21"/>
                  </a:cubicBezTo>
                  <a:cubicBezTo>
                    <a:pt x="245" y="9"/>
                    <a:pt x="236" y="0"/>
                    <a:pt x="224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35" y="0"/>
                    <a:pt x="125" y="9"/>
                    <a:pt x="125" y="21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25" y="47"/>
                    <a:pt x="134" y="57"/>
                    <a:pt x="145" y="57"/>
                  </a:cubicBezTo>
                  <a:cubicBezTo>
                    <a:pt x="145" y="266"/>
                    <a:pt x="145" y="266"/>
                    <a:pt x="145" y="266"/>
                  </a:cubicBezTo>
                  <a:cubicBezTo>
                    <a:pt x="62" y="285"/>
                    <a:pt x="0" y="359"/>
                    <a:pt x="0" y="448"/>
                  </a:cubicBezTo>
                  <a:cubicBezTo>
                    <a:pt x="0" y="550"/>
                    <a:pt x="83" y="634"/>
                    <a:pt x="185" y="634"/>
                  </a:cubicBezTo>
                  <a:cubicBezTo>
                    <a:pt x="288" y="634"/>
                    <a:pt x="371" y="550"/>
                    <a:pt x="371" y="448"/>
                  </a:cubicBezTo>
                  <a:cubicBezTo>
                    <a:pt x="371" y="359"/>
                    <a:pt x="309" y="285"/>
                    <a:pt x="225" y="266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3">
              <a:extLst>
                <a:ext uri="{FF2B5EF4-FFF2-40B4-BE49-F238E27FC236}">
                  <a16:creationId xmlns:a16="http://schemas.microsoft.com/office/drawing/2014/main" id="{EDF3B501-52E3-4DDA-8555-87C53685F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938" y="1420813"/>
              <a:ext cx="679450" cy="338138"/>
            </a:xfrm>
            <a:custGeom>
              <a:avLst/>
              <a:gdLst>
                <a:gd name="T0" fmla="*/ 158 w 317"/>
                <a:gd name="T1" fmla="*/ 158 h 158"/>
                <a:gd name="T2" fmla="*/ 317 w 317"/>
                <a:gd name="T3" fmla="*/ 0 h 158"/>
                <a:gd name="T4" fmla="*/ 0 w 317"/>
                <a:gd name="T5" fmla="*/ 0 h 158"/>
                <a:gd name="T6" fmla="*/ 158 w 317"/>
                <a:gd name="T7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7" h="158">
                  <a:moveTo>
                    <a:pt x="158" y="158"/>
                  </a:moveTo>
                  <a:cubicBezTo>
                    <a:pt x="246" y="158"/>
                    <a:pt x="317" y="87"/>
                    <a:pt x="3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7"/>
                    <a:pt x="71" y="158"/>
                    <a:pt x="158" y="158"/>
                  </a:cubicBezTo>
                </a:path>
              </a:pathLst>
            </a:cu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84">
              <a:extLst>
                <a:ext uri="{FF2B5EF4-FFF2-40B4-BE49-F238E27FC236}">
                  <a16:creationId xmlns:a16="http://schemas.microsoft.com/office/drawing/2014/main" id="{3350A57E-ADCD-4A87-BFC3-3CE710CD8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238" y="1344613"/>
              <a:ext cx="153988" cy="150813"/>
            </a:xfrm>
            <a:prstGeom prst="ellipse">
              <a:avLst/>
            </a:pr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85">
              <a:extLst>
                <a:ext uri="{FF2B5EF4-FFF2-40B4-BE49-F238E27FC236}">
                  <a16:creationId xmlns:a16="http://schemas.microsoft.com/office/drawing/2014/main" id="{4A12E6B0-6B04-4138-A667-23FCA4F95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5713" y="1198563"/>
              <a:ext cx="90488" cy="90488"/>
            </a:xfrm>
            <a:prstGeom prst="ellipse">
              <a:avLst/>
            </a:pr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86">
              <a:extLst>
                <a:ext uri="{FF2B5EF4-FFF2-40B4-BE49-F238E27FC236}">
                  <a16:creationId xmlns:a16="http://schemas.microsoft.com/office/drawing/2014/main" id="{305E0899-4CB0-4ECC-B891-C6927D6EC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0301" y="1123950"/>
              <a:ext cx="52388" cy="53975"/>
            </a:xfrm>
            <a:prstGeom prst="ellipse">
              <a:avLst/>
            </a:pr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87">
              <a:extLst>
                <a:ext uri="{FF2B5EF4-FFF2-40B4-BE49-F238E27FC236}">
                  <a16:creationId xmlns:a16="http://schemas.microsoft.com/office/drawing/2014/main" id="{DCA80015-E69B-4DE5-B62E-B0CA4B34A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176" y="1223963"/>
              <a:ext cx="130175" cy="130175"/>
            </a:xfrm>
            <a:prstGeom prst="ellipse">
              <a:avLst/>
            </a:pr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88">
              <a:extLst>
                <a:ext uri="{FF2B5EF4-FFF2-40B4-BE49-F238E27FC236}">
                  <a16:creationId xmlns:a16="http://schemas.microsoft.com/office/drawing/2014/main" id="{22B56ADE-61A9-491D-A336-ECB69D4DC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876" y="1476375"/>
              <a:ext cx="79375" cy="77788"/>
            </a:xfrm>
            <a:prstGeom prst="ellipse">
              <a:avLst/>
            </a:pr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89">
              <a:extLst>
                <a:ext uri="{FF2B5EF4-FFF2-40B4-BE49-F238E27FC236}">
                  <a16:creationId xmlns:a16="http://schemas.microsoft.com/office/drawing/2014/main" id="{81D7DB94-28CC-41B8-A3EA-41305B2AD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813" y="1644650"/>
              <a:ext cx="50800" cy="50800"/>
            </a:xfrm>
            <a:prstGeom prst="ellipse">
              <a:avLst/>
            </a:pr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90">
              <a:extLst>
                <a:ext uri="{FF2B5EF4-FFF2-40B4-BE49-F238E27FC236}">
                  <a16:creationId xmlns:a16="http://schemas.microsoft.com/office/drawing/2014/main" id="{6923AB6E-2FF9-4786-AE00-3372A7E6C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238" y="1495425"/>
              <a:ext cx="52388" cy="57150"/>
            </a:xfrm>
            <a:prstGeom prst="ellipse">
              <a:avLst/>
            </a:pr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2">
              <a:extLst>
                <a:ext uri="{FF2B5EF4-FFF2-40B4-BE49-F238E27FC236}">
                  <a16:creationId xmlns:a16="http://schemas.microsoft.com/office/drawing/2014/main" id="{560F5DFF-4073-4B8D-83B0-BB194570BC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9938" y="1420813"/>
              <a:ext cx="338138" cy="338138"/>
            </a:xfrm>
            <a:custGeom>
              <a:avLst/>
              <a:gdLst>
                <a:gd name="T0" fmla="*/ 82 w 158"/>
                <a:gd name="T1" fmla="*/ 62 h 158"/>
                <a:gd name="T2" fmla="*/ 63 w 158"/>
                <a:gd name="T3" fmla="*/ 44 h 158"/>
                <a:gd name="T4" fmla="*/ 82 w 158"/>
                <a:gd name="T5" fmla="*/ 26 h 158"/>
                <a:gd name="T6" fmla="*/ 100 w 158"/>
                <a:gd name="T7" fmla="*/ 44 h 158"/>
                <a:gd name="T8" fmla="*/ 82 w 158"/>
                <a:gd name="T9" fmla="*/ 62 h 158"/>
                <a:gd name="T10" fmla="*/ 158 w 158"/>
                <a:gd name="T11" fmla="*/ 0 h 158"/>
                <a:gd name="T12" fmla="*/ 0 w 158"/>
                <a:gd name="T13" fmla="*/ 0 h 158"/>
                <a:gd name="T14" fmla="*/ 158 w 158"/>
                <a:gd name="T15" fmla="*/ 158 h 158"/>
                <a:gd name="T16" fmla="*/ 158 w 158"/>
                <a:gd name="T17" fmla="*/ 158 h 158"/>
                <a:gd name="T18" fmla="*/ 158 w 158"/>
                <a:gd name="T1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158">
                  <a:moveTo>
                    <a:pt x="82" y="62"/>
                  </a:moveTo>
                  <a:cubicBezTo>
                    <a:pt x="72" y="62"/>
                    <a:pt x="63" y="54"/>
                    <a:pt x="63" y="44"/>
                  </a:cubicBezTo>
                  <a:cubicBezTo>
                    <a:pt x="63" y="34"/>
                    <a:pt x="72" y="26"/>
                    <a:pt x="82" y="26"/>
                  </a:cubicBezTo>
                  <a:cubicBezTo>
                    <a:pt x="92" y="26"/>
                    <a:pt x="100" y="34"/>
                    <a:pt x="100" y="44"/>
                  </a:cubicBezTo>
                  <a:cubicBezTo>
                    <a:pt x="100" y="54"/>
                    <a:pt x="92" y="62"/>
                    <a:pt x="82" y="62"/>
                  </a:cubicBezTo>
                  <a:moveTo>
                    <a:pt x="15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7"/>
                    <a:pt x="71" y="158"/>
                    <a:pt x="158" y="158"/>
                  </a:cubicBezTo>
                  <a:cubicBezTo>
                    <a:pt x="158" y="158"/>
                    <a:pt x="158" y="158"/>
                    <a:pt x="158" y="158"/>
                  </a:cubicBezTo>
                  <a:cubicBezTo>
                    <a:pt x="158" y="0"/>
                    <a:pt x="158" y="0"/>
                    <a:pt x="158" y="0"/>
                  </a:cubicBezTo>
                </a:path>
              </a:pathLst>
            </a:custGeom>
            <a:solidFill>
              <a:srgbClr val="83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93">
              <a:extLst>
                <a:ext uri="{FF2B5EF4-FFF2-40B4-BE49-F238E27FC236}">
                  <a16:creationId xmlns:a16="http://schemas.microsoft.com/office/drawing/2014/main" id="{D3294A2B-358A-4D2E-884B-749CCD532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176" y="1223963"/>
              <a:ext cx="130175" cy="130175"/>
            </a:xfrm>
            <a:prstGeom prst="ellipse">
              <a:avLst/>
            </a:prstGeom>
            <a:solidFill>
              <a:srgbClr val="83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94">
              <a:extLst>
                <a:ext uri="{FF2B5EF4-FFF2-40B4-BE49-F238E27FC236}">
                  <a16:creationId xmlns:a16="http://schemas.microsoft.com/office/drawing/2014/main" id="{25DCE3B3-8D5A-4B54-8E76-AA2DB8192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876" y="1476375"/>
              <a:ext cx="79375" cy="77788"/>
            </a:xfrm>
            <a:prstGeom prst="ellipse">
              <a:avLst/>
            </a:prstGeom>
            <a:solidFill>
              <a:srgbClr val="CAF0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31D8146-77DF-4DB8-AE3E-4BCD8CE5BCC5}"/>
              </a:ext>
            </a:extLst>
          </p:cNvPr>
          <p:cNvGrpSpPr/>
          <p:nvPr/>
        </p:nvGrpSpPr>
        <p:grpSpPr>
          <a:xfrm>
            <a:off x="1898333" y="708025"/>
            <a:ext cx="233363" cy="852488"/>
            <a:chOff x="4519613" y="352425"/>
            <a:chExt cx="233363" cy="852488"/>
          </a:xfrm>
        </p:grpSpPr>
        <p:sp>
          <p:nvSpPr>
            <p:cNvPr id="72" name="Freeform 95">
              <a:extLst>
                <a:ext uri="{FF2B5EF4-FFF2-40B4-BE49-F238E27FC236}">
                  <a16:creationId xmlns:a16="http://schemas.microsoft.com/office/drawing/2014/main" id="{1ED7578E-134E-44E4-AF0B-7491A05EA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9613" y="352425"/>
              <a:ext cx="233363" cy="852488"/>
            </a:xfrm>
            <a:custGeom>
              <a:avLst/>
              <a:gdLst>
                <a:gd name="T0" fmla="*/ 100 w 109"/>
                <a:gd name="T1" fmla="*/ 0 h 398"/>
                <a:gd name="T2" fmla="*/ 99 w 109"/>
                <a:gd name="T3" fmla="*/ 0 h 398"/>
                <a:gd name="T4" fmla="*/ 11 w 109"/>
                <a:gd name="T5" fmla="*/ 0 h 398"/>
                <a:gd name="T6" fmla="*/ 9 w 109"/>
                <a:gd name="T7" fmla="*/ 0 h 398"/>
                <a:gd name="T8" fmla="*/ 0 w 109"/>
                <a:gd name="T9" fmla="*/ 9 h 398"/>
                <a:gd name="T10" fmla="*/ 9 w 109"/>
                <a:gd name="T11" fmla="*/ 18 h 398"/>
                <a:gd name="T12" fmla="*/ 11 w 109"/>
                <a:gd name="T13" fmla="*/ 18 h 398"/>
                <a:gd name="T14" fmla="*/ 11 w 109"/>
                <a:gd name="T15" fmla="*/ 354 h 398"/>
                <a:gd name="T16" fmla="*/ 55 w 109"/>
                <a:gd name="T17" fmla="*/ 398 h 398"/>
                <a:gd name="T18" fmla="*/ 99 w 109"/>
                <a:gd name="T19" fmla="*/ 354 h 398"/>
                <a:gd name="T20" fmla="*/ 99 w 109"/>
                <a:gd name="T21" fmla="*/ 18 h 398"/>
                <a:gd name="T22" fmla="*/ 100 w 109"/>
                <a:gd name="T23" fmla="*/ 18 h 398"/>
                <a:gd name="T24" fmla="*/ 109 w 109"/>
                <a:gd name="T25" fmla="*/ 9 h 398"/>
                <a:gd name="T26" fmla="*/ 100 w 109"/>
                <a:gd name="T27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398">
                  <a:moveTo>
                    <a:pt x="100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354"/>
                    <a:pt x="11" y="354"/>
                    <a:pt x="11" y="354"/>
                  </a:cubicBezTo>
                  <a:cubicBezTo>
                    <a:pt x="11" y="378"/>
                    <a:pt x="30" y="398"/>
                    <a:pt x="55" y="398"/>
                  </a:cubicBezTo>
                  <a:cubicBezTo>
                    <a:pt x="79" y="398"/>
                    <a:pt x="99" y="378"/>
                    <a:pt x="99" y="354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5" y="18"/>
                    <a:pt x="109" y="14"/>
                    <a:pt x="109" y="9"/>
                  </a:cubicBezTo>
                  <a:cubicBezTo>
                    <a:pt x="109" y="4"/>
                    <a:pt x="105" y="0"/>
                    <a:pt x="100" y="0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6">
              <a:extLst>
                <a:ext uri="{FF2B5EF4-FFF2-40B4-BE49-F238E27FC236}">
                  <a16:creationId xmlns:a16="http://schemas.microsoft.com/office/drawing/2014/main" id="{1A1407D8-2725-48F6-A275-956826244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4063" y="601663"/>
              <a:ext cx="144463" cy="576263"/>
            </a:xfrm>
            <a:custGeom>
              <a:avLst/>
              <a:gdLst>
                <a:gd name="T0" fmla="*/ 34 w 67"/>
                <a:gd name="T1" fmla="*/ 269 h 269"/>
                <a:gd name="T2" fmla="*/ 33 w 67"/>
                <a:gd name="T3" fmla="*/ 269 h 269"/>
                <a:gd name="T4" fmla="*/ 0 w 67"/>
                <a:gd name="T5" fmla="*/ 236 h 269"/>
                <a:gd name="T6" fmla="*/ 0 w 67"/>
                <a:gd name="T7" fmla="*/ 0 h 269"/>
                <a:gd name="T8" fmla="*/ 67 w 67"/>
                <a:gd name="T9" fmla="*/ 0 h 269"/>
                <a:gd name="T10" fmla="*/ 67 w 67"/>
                <a:gd name="T11" fmla="*/ 236 h 269"/>
                <a:gd name="T12" fmla="*/ 34 w 67"/>
                <a:gd name="T13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269">
                  <a:moveTo>
                    <a:pt x="34" y="269"/>
                  </a:moveTo>
                  <a:cubicBezTo>
                    <a:pt x="33" y="269"/>
                    <a:pt x="33" y="269"/>
                    <a:pt x="33" y="269"/>
                  </a:cubicBezTo>
                  <a:cubicBezTo>
                    <a:pt x="15" y="269"/>
                    <a:pt x="0" y="254"/>
                    <a:pt x="0" y="2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236"/>
                    <a:pt x="67" y="236"/>
                    <a:pt x="67" y="236"/>
                  </a:cubicBezTo>
                  <a:cubicBezTo>
                    <a:pt x="67" y="254"/>
                    <a:pt x="52" y="269"/>
                    <a:pt x="34" y="269"/>
                  </a:cubicBezTo>
                </a:path>
              </a:pathLst>
            </a:custGeom>
            <a:solidFill>
              <a:srgbClr val="FF4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97">
              <a:extLst>
                <a:ext uri="{FF2B5EF4-FFF2-40B4-BE49-F238E27FC236}">
                  <a16:creationId xmlns:a16="http://schemas.microsoft.com/office/drawing/2014/main" id="{97AF4EC5-FFB8-4961-B0DB-0201DD51C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9613" y="352425"/>
              <a:ext cx="117475" cy="852488"/>
            </a:xfrm>
            <a:custGeom>
              <a:avLst/>
              <a:gdLst>
                <a:gd name="T0" fmla="*/ 55 w 55"/>
                <a:gd name="T1" fmla="*/ 0 h 398"/>
                <a:gd name="T2" fmla="*/ 11 w 55"/>
                <a:gd name="T3" fmla="*/ 0 h 398"/>
                <a:gd name="T4" fmla="*/ 9 w 55"/>
                <a:gd name="T5" fmla="*/ 0 h 398"/>
                <a:gd name="T6" fmla="*/ 0 w 55"/>
                <a:gd name="T7" fmla="*/ 9 h 398"/>
                <a:gd name="T8" fmla="*/ 9 w 55"/>
                <a:gd name="T9" fmla="*/ 18 h 398"/>
                <a:gd name="T10" fmla="*/ 11 w 55"/>
                <a:gd name="T11" fmla="*/ 18 h 398"/>
                <a:gd name="T12" fmla="*/ 11 w 55"/>
                <a:gd name="T13" fmla="*/ 354 h 398"/>
                <a:gd name="T14" fmla="*/ 55 w 55"/>
                <a:gd name="T15" fmla="*/ 398 h 398"/>
                <a:gd name="T16" fmla="*/ 55 w 55"/>
                <a:gd name="T17" fmla="*/ 385 h 398"/>
                <a:gd name="T18" fmla="*/ 54 w 55"/>
                <a:gd name="T19" fmla="*/ 385 h 398"/>
                <a:gd name="T20" fmla="*/ 21 w 55"/>
                <a:gd name="T21" fmla="*/ 352 h 398"/>
                <a:gd name="T22" fmla="*/ 21 w 55"/>
                <a:gd name="T23" fmla="*/ 116 h 398"/>
                <a:gd name="T24" fmla="*/ 55 w 55"/>
                <a:gd name="T25" fmla="*/ 116 h 398"/>
                <a:gd name="T26" fmla="*/ 55 w 55"/>
                <a:gd name="T27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" h="398">
                  <a:moveTo>
                    <a:pt x="55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354"/>
                    <a:pt x="11" y="354"/>
                    <a:pt x="11" y="354"/>
                  </a:cubicBezTo>
                  <a:cubicBezTo>
                    <a:pt x="11" y="378"/>
                    <a:pt x="30" y="398"/>
                    <a:pt x="55" y="398"/>
                  </a:cubicBezTo>
                  <a:cubicBezTo>
                    <a:pt x="55" y="385"/>
                    <a:pt x="55" y="385"/>
                    <a:pt x="55" y="385"/>
                  </a:cubicBezTo>
                  <a:cubicBezTo>
                    <a:pt x="54" y="385"/>
                    <a:pt x="54" y="385"/>
                    <a:pt x="54" y="385"/>
                  </a:cubicBezTo>
                  <a:cubicBezTo>
                    <a:pt x="36" y="385"/>
                    <a:pt x="21" y="370"/>
                    <a:pt x="21" y="352"/>
                  </a:cubicBezTo>
                  <a:cubicBezTo>
                    <a:pt x="21" y="116"/>
                    <a:pt x="21" y="116"/>
                    <a:pt x="21" y="116"/>
                  </a:cubicBezTo>
                  <a:cubicBezTo>
                    <a:pt x="55" y="116"/>
                    <a:pt x="55" y="116"/>
                    <a:pt x="55" y="116"/>
                  </a:cubicBezTo>
                  <a:cubicBezTo>
                    <a:pt x="55" y="0"/>
                    <a:pt x="55" y="0"/>
                    <a:pt x="55" y="0"/>
                  </a:cubicBezTo>
                </a:path>
              </a:pathLst>
            </a:custGeom>
            <a:solidFill>
              <a:srgbClr val="CAF0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98">
              <a:extLst>
                <a:ext uri="{FF2B5EF4-FFF2-40B4-BE49-F238E27FC236}">
                  <a16:creationId xmlns:a16="http://schemas.microsoft.com/office/drawing/2014/main" id="{3FF40C84-0056-4953-9FC9-27B977566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4063" y="601663"/>
              <a:ext cx="73025" cy="576263"/>
            </a:xfrm>
            <a:custGeom>
              <a:avLst/>
              <a:gdLst>
                <a:gd name="T0" fmla="*/ 34 w 34"/>
                <a:gd name="T1" fmla="*/ 0 h 269"/>
                <a:gd name="T2" fmla="*/ 0 w 34"/>
                <a:gd name="T3" fmla="*/ 0 h 269"/>
                <a:gd name="T4" fmla="*/ 0 w 34"/>
                <a:gd name="T5" fmla="*/ 236 h 269"/>
                <a:gd name="T6" fmla="*/ 33 w 34"/>
                <a:gd name="T7" fmla="*/ 269 h 269"/>
                <a:gd name="T8" fmla="*/ 34 w 34"/>
                <a:gd name="T9" fmla="*/ 269 h 269"/>
                <a:gd name="T10" fmla="*/ 34 w 34"/>
                <a:gd name="T11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69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0" y="254"/>
                    <a:pt x="15" y="269"/>
                    <a:pt x="33" y="269"/>
                  </a:cubicBezTo>
                  <a:cubicBezTo>
                    <a:pt x="34" y="269"/>
                    <a:pt x="34" y="269"/>
                    <a:pt x="34" y="269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FF7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99">
              <a:extLst>
                <a:ext uri="{FF2B5EF4-FFF2-40B4-BE49-F238E27FC236}">
                  <a16:creationId xmlns:a16="http://schemas.microsoft.com/office/drawing/2014/main" id="{9D5223B7-DA7E-4EFD-A0E7-F479779CB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663" y="635000"/>
              <a:ext cx="31750" cy="4763"/>
            </a:xfrm>
            <a:prstGeom prst="rect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00">
              <a:extLst>
                <a:ext uri="{FF2B5EF4-FFF2-40B4-BE49-F238E27FC236}">
                  <a16:creationId xmlns:a16="http://schemas.microsoft.com/office/drawing/2014/main" id="{21388DF3-B04A-4BA3-91E2-0AF735556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663" y="635000"/>
              <a:ext cx="31750" cy="4763"/>
            </a:xfrm>
            <a:custGeom>
              <a:avLst/>
              <a:gdLst>
                <a:gd name="T0" fmla="*/ 20 w 20"/>
                <a:gd name="T1" fmla="*/ 0 h 3"/>
                <a:gd name="T2" fmla="*/ 0 w 20"/>
                <a:gd name="T3" fmla="*/ 0 h 3"/>
                <a:gd name="T4" fmla="*/ 0 w 20"/>
                <a:gd name="T5" fmla="*/ 3 h 3"/>
                <a:gd name="T6" fmla="*/ 20 w 2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3">
                  <a:moveTo>
                    <a:pt x="2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0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101">
              <a:extLst>
                <a:ext uri="{FF2B5EF4-FFF2-40B4-BE49-F238E27FC236}">
                  <a16:creationId xmlns:a16="http://schemas.microsoft.com/office/drawing/2014/main" id="{AFB314BB-64E0-484D-B985-25B0BDC1A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663" y="671513"/>
              <a:ext cx="31750" cy="6350"/>
            </a:xfrm>
            <a:prstGeom prst="rect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2">
              <a:extLst>
                <a:ext uri="{FF2B5EF4-FFF2-40B4-BE49-F238E27FC236}">
                  <a16:creationId xmlns:a16="http://schemas.microsoft.com/office/drawing/2014/main" id="{D4896B90-BCB8-4D32-AF2F-4B85B7D41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663" y="671513"/>
              <a:ext cx="31750" cy="6350"/>
            </a:xfrm>
            <a:custGeom>
              <a:avLst/>
              <a:gdLst>
                <a:gd name="T0" fmla="*/ 20 w 20"/>
                <a:gd name="T1" fmla="*/ 0 h 4"/>
                <a:gd name="T2" fmla="*/ 0 w 20"/>
                <a:gd name="T3" fmla="*/ 0 h 4"/>
                <a:gd name="T4" fmla="*/ 0 w 20"/>
                <a:gd name="T5" fmla="*/ 4 h 4"/>
                <a:gd name="T6" fmla="*/ 20 w 20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4">
                  <a:moveTo>
                    <a:pt x="2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103">
              <a:extLst>
                <a:ext uri="{FF2B5EF4-FFF2-40B4-BE49-F238E27FC236}">
                  <a16:creationId xmlns:a16="http://schemas.microsoft.com/office/drawing/2014/main" id="{C455A170-38E2-4F36-A8A1-14DE7EEA7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663" y="819150"/>
              <a:ext cx="31750" cy="4763"/>
            </a:xfrm>
            <a:prstGeom prst="rect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4">
              <a:extLst>
                <a:ext uri="{FF2B5EF4-FFF2-40B4-BE49-F238E27FC236}">
                  <a16:creationId xmlns:a16="http://schemas.microsoft.com/office/drawing/2014/main" id="{ECF4EBD2-821D-4EF4-BB9F-CF4848B4E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663" y="819150"/>
              <a:ext cx="31750" cy="4763"/>
            </a:xfrm>
            <a:custGeom>
              <a:avLst/>
              <a:gdLst>
                <a:gd name="T0" fmla="*/ 20 w 20"/>
                <a:gd name="T1" fmla="*/ 0 h 3"/>
                <a:gd name="T2" fmla="*/ 0 w 20"/>
                <a:gd name="T3" fmla="*/ 0 h 3"/>
                <a:gd name="T4" fmla="*/ 0 w 20"/>
                <a:gd name="T5" fmla="*/ 3 h 3"/>
                <a:gd name="T6" fmla="*/ 20 w 2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3">
                  <a:moveTo>
                    <a:pt x="2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0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105">
              <a:extLst>
                <a:ext uri="{FF2B5EF4-FFF2-40B4-BE49-F238E27FC236}">
                  <a16:creationId xmlns:a16="http://schemas.microsoft.com/office/drawing/2014/main" id="{20274F6B-A9F1-4BC9-8E05-85E0EA58E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663" y="855663"/>
              <a:ext cx="31750" cy="4763"/>
            </a:xfrm>
            <a:prstGeom prst="rect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6">
              <a:extLst>
                <a:ext uri="{FF2B5EF4-FFF2-40B4-BE49-F238E27FC236}">
                  <a16:creationId xmlns:a16="http://schemas.microsoft.com/office/drawing/2014/main" id="{A4875A2D-013C-4400-9299-489E0BD2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663" y="855663"/>
              <a:ext cx="31750" cy="4763"/>
            </a:xfrm>
            <a:custGeom>
              <a:avLst/>
              <a:gdLst>
                <a:gd name="T0" fmla="*/ 20 w 20"/>
                <a:gd name="T1" fmla="*/ 0 h 3"/>
                <a:gd name="T2" fmla="*/ 0 w 20"/>
                <a:gd name="T3" fmla="*/ 0 h 3"/>
                <a:gd name="T4" fmla="*/ 0 w 20"/>
                <a:gd name="T5" fmla="*/ 3 h 3"/>
                <a:gd name="T6" fmla="*/ 20 w 2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3">
                  <a:moveTo>
                    <a:pt x="2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0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107">
              <a:extLst>
                <a:ext uri="{FF2B5EF4-FFF2-40B4-BE49-F238E27FC236}">
                  <a16:creationId xmlns:a16="http://schemas.microsoft.com/office/drawing/2014/main" id="{95AA07A0-1E26-44CF-9930-BFB8BBF12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663" y="892175"/>
              <a:ext cx="31750" cy="4763"/>
            </a:xfrm>
            <a:prstGeom prst="rect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08">
              <a:extLst>
                <a:ext uri="{FF2B5EF4-FFF2-40B4-BE49-F238E27FC236}">
                  <a16:creationId xmlns:a16="http://schemas.microsoft.com/office/drawing/2014/main" id="{A44E590E-1A18-4D82-BD6F-6FC691742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663" y="892175"/>
              <a:ext cx="31750" cy="4763"/>
            </a:xfrm>
            <a:custGeom>
              <a:avLst/>
              <a:gdLst>
                <a:gd name="T0" fmla="*/ 20 w 20"/>
                <a:gd name="T1" fmla="*/ 0 h 3"/>
                <a:gd name="T2" fmla="*/ 0 w 20"/>
                <a:gd name="T3" fmla="*/ 0 h 3"/>
                <a:gd name="T4" fmla="*/ 0 w 20"/>
                <a:gd name="T5" fmla="*/ 3 h 3"/>
                <a:gd name="T6" fmla="*/ 20 w 2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3">
                  <a:moveTo>
                    <a:pt x="2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0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109">
              <a:extLst>
                <a:ext uri="{FF2B5EF4-FFF2-40B4-BE49-F238E27FC236}">
                  <a16:creationId xmlns:a16="http://schemas.microsoft.com/office/drawing/2014/main" id="{4822C777-1EFC-466D-BD1D-60E739BCA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663" y="928688"/>
              <a:ext cx="31750" cy="4763"/>
            </a:xfrm>
            <a:prstGeom prst="rect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10">
              <a:extLst>
                <a:ext uri="{FF2B5EF4-FFF2-40B4-BE49-F238E27FC236}">
                  <a16:creationId xmlns:a16="http://schemas.microsoft.com/office/drawing/2014/main" id="{95D8C560-81FF-442A-9F98-2845E7222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663" y="928688"/>
              <a:ext cx="31750" cy="4763"/>
            </a:xfrm>
            <a:custGeom>
              <a:avLst/>
              <a:gdLst>
                <a:gd name="T0" fmla="*/ 20 w 20"/>
                <a:gd name="T1" fmla="*/ 0 h 3"/>
                <a:gd name="T2" fmla="*/ 0 w 20"/>
                <a:gd name="T3" fmla="*/ 0 h 3"/>
                <a:gd name="T4" fmla="*/ 0 w 20"/>
                <a:gd name="T5" fmla="*/ 3 h 3"/>
                <a:gd name="T6" fmla="*/ 20 w 2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3">
                  <a:moveTo>
                    <a:pt x="2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0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111">
              <a:extLst>
                <a:ext uri="{FF2B5EF4-FFF2-40B4-BE49-F238E27FC236}">
                  <a16:creationId xmlns:a16="http://schemas.microsoft.com/office/drawing/2014/main" id="{C9189131-D720-4AC0-B6A5-8600CB292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663" y="965200"/>
              <a:ext cx="31750" cy="6350"/>
            </a:xfrm>
            <a:prstGeom prst="rect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12">
              <a:extLst>
                <a:ext uri="{FF2B5EF4-FFF2-40B4-BE49-F238E27FC236}">
                  <a16:creationId xmlns:a16="http://schemas.microsoft.com/office/drawing/2014/main" id="{FC9716BC-11D2-4AFA-A4D6-0F2B97B8A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663" y="965200"/>
              <a:ext cx="31750" cy="6350"/>
            </a:xfrm>
            <a:custGeom>
              <a:avLst/>
              <a:gdLst>
                <a:gd name="T0" fmla="*/ 20 w 20"/>
                <a:gd name="T1" fmla="*/ 0 h 4"/>
                <a:gd name="T2" fmla="*/ 0 w 20"/>
                <a:gd name="T3" fmla="*/ 0 h 4"/>
                <a:gd name="T4" fmla="*/ 0 w 20"/>
                <a:gd name="T5" fmla="*/ 4 h 4"/>
                <a:gd name="T6" fmla="*/ 20 w 20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4">
                  <a:moveTo>
                    <a:pt x="2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113">
              <a:extLst>
                <a:ext uri="{FF2B5EF4-FFF2-40B4-BE49-F238E27FC236}">
                  <a16:creationId xmlns:a16="http://schemas.microsoft.com/office/drawing/2014/main" id="{8A26F25A-A920-4C30-903F-ECCF57EBC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663" y="1001713"/>
              <a:ext cx="31750" cy="6350"/>
            </a:xfrm>
            <a:prstGeom prst="rect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14">
              <a:extLst>
                <a:ext uri="{FF2B5EF4-FFF2-40B4-BE49-F238E27FC236}">
                  <a16:creationId xmlns:a16="http://schemas.microsoft.com/office/drawing/2014/main" id="{7A0960EC-2E07-4EFB-9A7F-63A6B293A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663" y="1001713"/>
              <a:ext cx="31750" cy="6350"/>
            </a:xfrm>
            <a:custGeom>
              <a:avLst/>
              <a:gdLst>
                <a:gd name="T0" fmla="*/ 20 w 20"/>
                <a:gd name="T1" fmla="*/ 0 h 4"/>
                <a:gd name="T2" fmla="*/ 0 w 20"/>
                <a:gd name="T3" fmla="*/ 0 h 4"/>
                <a:gd name="T4" fmla="*/ 0 w 20"/>
                <a:gd name="T5" fmla="*/ 4 h 4"/>
                <a:gd name="T6" fmla="*/ 20 w 20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4">
                  <a:moveTo>
                    <a:pt x="2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115">
              <a:extLst>
                <a:ext uri="{FF2B5EF4-FFF2-40B4-BE49-F238E27FC236}">
                  <a16:creationId xmlns:a16="http://schemas.microsoft.com/office/drawing/2014/main" id="{4084613C-3907-4215-A2A7-F62BCE045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663" y="1038225"/>
              <a:ext cx="31750" cy="6350"/>
            </a:xfrm>
            <a:prstGeom prst="rect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16">
              <a:extLst>
                <a:ext uri="{FF2B5EF4-FFF2-40B4-BE49-F238E27FC236}">
                  <a16:creationId xmlns:a16="http://schemas.microsoft.com/office/drawing/2014/main" id="{8443A235-928A-452C-8C0D-8A7808BE2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663" y="1038225"/>
              <a:ext cx="31750" cy="6350"/>
            </a:xfrm>
            <a:custGeom>
              <a:avLst/>
              <a:gdLst>
                <a:gd name="T0" fmla="*/ 20 w 20"/>
                <a:gd name="T1" fmla="*/ 0 h 4"/>
                <a:gd name="T2" fmla="*/ 0 w 20"/>
                <a:gd name="T3" fmla="*/ 0 h 4"/>
                <a:gd name="T4" fmla="*/ 0 w 20"/>
                <a:gd name="T5" fmla="*/ 4 h 4"/>
                <a:gd name="T6" fmla="*/ 20 w 20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4">
                  <a:moveTo>
                    <a:pt x="2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117">
              <a:extLst>
                <a:ext uri="{FF2B5EF4-FFF2-40B4-BE49-F238E27FC236}">
                  <a16:creationId xmlns:a16="http://schemas.microsoft.com/office/drawing/2014/main" id="{D7B9B3D1-E1BD-4256-A83C-301F07927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663" y="708025"/>
              <a:ext cx="31750" cy="6350"/>
            </a:xfrm>
            <a:prstGeom prst="rect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8">
              <a:extLst>
                <a:ext uri="{FF2B5EF4-FFF2-40B4-BE49-F238E27FC236}">
                  <a16:creationId xmlns:a16="http://schemas.microsoft.com/office/drawing/2014/main" id="{81EA9246-DFAE-4185-94C6-104C04356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663" y="708025"/>
              <a:ext cx="31750" cy="6350"/>
            </a:xfrm>
            <a:custGeom>
              <a:avLst/>
              <a:gdLst>
                <a:gd name="T0" fmla="*/ 20 w 20"/>
                <a:gd name="T1" fmla="*/ 0 h 4"/>
                <a:gd name="T2" fmla="*/ 0 w 20"/>
                <a:gd name="T3" fmla="*/ 0 h 4"/>
                <a:gd name="T4" fmla="*/ 0 w 20"/>
                <a:gd name="T5" fmla="*/ 4 h 4"/>
                <a:gd name="T6" fmla="*/ 20 w 20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4">
                  <a:moveTo>
                    <a:pt x="2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119">
              <a:extLst>
                <a:ext uri="{FF2B5EF4-FFF2-40B4-BE49-F238E27FC236}">
                  <a16:creationId xmlns:a16="http://schemas.microsoft.com/office/drawing/2014/main" id="{9766AFF7-8AAF-4B1A-84D9-0C2FA1794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663" y="744538"/>
              <a:ext cx="31750" cy="6350"/>
            </a:xfrm>
            <a:prstGeom prst="rect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20">
              <a:extLst>
                <a:ext uri="{FF2B5EF4-FFF2-40B4-BE49-F238E27FC236}">
                  <a16:creationId xmlns:a16="http://schemas.microsoft.com/office/drawing/2014/main" id="{DDC1B741-2940-4A45-A17D-6B7AE9958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663" y="744538"/>
              <a:ext cx="31750" cy="6350"/>
            </a:xfrm>
            <a:custGeom>
              <a:avLst/>
              <a:gdLst>
                <a:gd name="T0" fmla="*/ 20 w 20"/>
                <a:gd name="T1" fmla="*/ 0 h 4"/>
                <a:gd name="T2" fmla="*/ 0 w 20"/>
                <a:gd name="T3" fmla="*/ 0 h 4"/>
                <a:gd name="T4" fmla="*/ 0 w 20"/>
                <a:gd name="T5" fmla="*/ 4 h 4"/>
                <a:gd name="T6" fmla="*/ 20 w 20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4">
                  <a:moveTo>
                    <a:pt x="2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121">
              <a:extLst>
                <a:ext uri="{FF2B5EF4-FFF2-40B4-BE49-F238E27FC236}">
                  <a16:creationId xmlns:a16="http://schemas.microsoft.com/office/drawing/2014/main" id="{12C033F5-4F0B-4A7E-B704-E216BF518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663" y="781050"/>
              <a:ext cx="31750" cy="6350"/>
            </a:xfrm>
            <a:prstGeom prst="rect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2">
              <a:extLst>
                <a:ext uri="{FF2B5EF4-FFF2-40B4-BE49-F238E27FC236}">
                  <a16:creationId xmlns:a16="http://schemas.microsoft.com/office/drawing/2014/main" id="{FAB50775-1521-440F-B980-44A7BC9D4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663" y="781050"/>
              <a:ext cx="31750" cy="6350"/>
            </a:xfrm>
            <a:custGeom>
              <a:avLst/>
              <a:gdLst>
                <a:gd name="T0" fmla="*/ 20 w 20"/>
                <a:gd name="T1" fmla="*/ 0 h 4"/>
                <a:gd name="T2" fmla="*/ 0 w 20"/>
                <a:gd name="T3" fmla="*/ 0 h 4"/>
                <a:gd name="T4" fmla="*/ 0 w 20"/>
                <a:gd name="T5" fmla="*/ 4 h 4"/>
                <a:gd name="T6" fmla="*/ 20 w 20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4">
                  <a:moveTo>
                    <a:pt x="2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5A29B37-1502-4FBD-A025-790224CF301A}"/>
              </a:ext>
            </a:extLst>
          </p:cNvPr>
          <p:cNvGrpSpPr/>
          <p:nvPr/>
        </p:nvGrpSpPr>
        <p:grpSpPr>
          <a:xfrm>
            <a:off x="1396683" y="803275"/>
            <a:ext cx="352425" cy="307975"/>
            <a:chOff x="4017963" y="447675"/>
            <a:chExt cx="352425" cy="307975"/>
          </a:xfrm>
        </p:grpSpPr>
        <p:sp>
          <p:nvSpPr>
            <p:cNvPr id="101" name="Freeform 123">
              <a:extLst>
                <a:ext uri="{FF2B5EF4-FFF2-40B4-BE49-F238E27FC236}">
                  <a16:creationId xmlns:a16="http://schemas.microsoft.com/office/drawing/2014/main" id="{5D9A130B-3E08-4CC5-A083-7ED1F40A9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7963" y="447675"/>
              <a:ext cx="352425" cy="307975"/>
            </a:xfrm>
            <a:custGeom>
              <a:avLst/>
              <a:gdLst>
                <a:gd name="T0" fmla="*/ 139 w 164"/>
                <a:gd name="T1" fmla="*/ 94 h 144"/>
                <a:gd name="T2" fmla="*/ 120 w 164"/>
                <a:gd name="T3" fmla="*/ 102 h 144"/>
                <a:gd name="T4" fmla="*/ 81 w 164"/>
                <a:gd name="T5" fmla="*/ 82 h 144"/>
                <a:gd name="T6" fmla="*/ 83 w 164"/>
                <a:gd name="T7" fmla="*/ 68 h 144"/>
                <a:gd name="T8" fmla="*/ 80 w 164"/>
                <a:gd name="T9" fmla="*/ 52 h 144"/>
                <a:gd name="T10" fmla="*/ 110 w 164"/>
                <a:gd name="T11" fmla="*/ 33 h 144"/>
                <a:gd name="T12" fmla="*/ 122 w 164"/>
                <a:gd name="T13" fmla="*/ 38 h 144"/>
                <a:gd name="T14" fmla="*/ 141 w 164"/>
                <a:gd name="T15" fmla="*/ 19 h 144"/>
                <a:gd name="T16" fmla="*/ 122 w 164"/>
                <a:gd name="T17" fmla="*/ 0 h 144"/>
                <a:gd name="T18" fmla="*/ 103 w 164"/>
                <a:gd name="T19" fmla="*/ 19 h 144"/>
                <a:gd name="T20" fmla="*/ 104 w 164"/>
                <a:gd name="T21" fmla="*/ 24 h 144"/>
                <a:gd name="T22" fmla="*/ 74 w 164"/>
                <a:gd name="T23" fmla="*/ 42 h 144"/>
                <a:gd name="T24" fmla="*/ 42 w 164"/>
                <a:gd name="T25" fmla="*/ 26 h 144"/>
                <a:gd name="T26" fmla="*/ 0 w 164"/>
                <a:gd name="T27" fmla="*/ 68 h 144"/>
                <a:gd name="T28" fmla="*/ 42 w 164"/>
                <a:gd name="T29" fmla="*/ 109 h 144"/>
                <a:gd name="T30" fmla="*/ 76 w 164"/>
                <a:gd name="T31" fmla="*/ 92 h 144"/>
                <a:gd name="T32" fmla="*/ 114 w 164"/>
                <a:gd name="T33" fmla="*/ 113 h 144"/>
                <a:gd name="T34" fmla="*/ 114 w 164"/>
                <a:gd name="T35" fmla="*/ 119 h 144"/>
                <a:gd name="T36" fmla="*/ 139 w 164"/>
                <a:gd name="T37" fmla="*/ 144 h 144"/>
                <a:gd name="T38" fmla="*/ 164 w 164"/>
                <a:gd name="T39" fmla="*/ 119 h 144"/>
                <a:gd name="T40" fmla="*/ 139 w 164"/>
                <a:gd name="T41" fmla="*/ 9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4" h="144">
                  <a:moveTo>
                    <a:pt x="139" y="94"/>
                  </a:moveTo>
                  <a:cubicBezTo>
                    <a:pt x="131" y="94"/>
                    <a:pt x="124" y="97"/>
                    <a:pt x="120" y="102"/>
                  </a:cubicBezTo>
                  <a:cubicBezTo>
                    <a:pt x="81" y="82"/>
                    <a:pt x="81" y="82"/>
                    <a:pt x="81" y="82"/>
                  </a:cubicBezTo>
                  <a:cubicBezTo>
                    <a:pt x="82" y="78"/>
                    <a:pt x="83" y="73"/>
                    <a:pt x="83" y="68"/>
                  </a:cubicBezTo>
                  <a:cubicBezTo>
                    <a:pt x="83" y="62"/>
                    <a:pt x="82" y="57"/>
                    <a:pt x="80" y="52"/>
                  </a:cubicBezTo>
                  <a:cubicBezTo>
                    <a:pt x="110" y="33"/>
                    <a:pt x="110" y="33"/>
                    <a:pt x="110" y="33"/>
                  </a:cubicBezTo>
                  <a:cubicBezTo>
                    <a:pt x="114" y="36"/>
                    <a:pt x="118" y="38"/>
                    <a:pt x="122" y="38"/>
                  </a:cubicBezTo>
                  <a:cubicBezTo>
                    <a:pt x="132" y="38"/>
                    <a:pt x="141" y="29"/>
                    <a:pt x="141" y="19"/>
                  </a:cubicBezTo>
                  <a:cubicBezTo>
                    <a:pt x="141" y="9"/>
                    <a:pt x="132" y="0"/>
                    <a:pt x="122" y="0"/>
                  </a:cubicBezTo>
                  <a:cubicBezTo>
                    <a:pt x="112" y="0"/>
                    <a:pt x="103" y="9"/>
                    <a:pt x="103" y="19"/>
                  </a:cubicBezTo>
                  <a:cubicBezTo>
                    <a:pt x="103" y="21"/>
                    <a:pt x="104" y="22"/>
                    <a:pt x="104" y="24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66" y="32"/>
                    <a:pt x="55" y="26"/>
                    <a:pt x="42" y="26"/>
                  </a:cubicBezTo>
                  <a:cubicBezTo>
                    <a:pt x="19" y="26"/>
                    <a:pt x="0" y="45"/>
                    <a:pt x="0" y="68"/>
                  </a:cubicBezTo>
                  <a:cubicBezTo>
                    <a:pt x="0" y="91"/>
                    <a:pt x="19" y="109"/>
                    <a:pt x="42" y="109"/>
                  </a:cubicBezTo>
                  <a:cubicBezTo>
                    <a:pt x="56" y="109"/>
                    <a:pt x="68" y="103"/>
                    <a:pt x="76" y="92"/>
                  </a:cubicBezTo>
                  <a:cubicBezTo>
                    <a:pt x="114" y="113"/>
                    <a:pt x="114" y="113"/>
                    <a:pt x="114" y="113"/>
                  </a:cubicBezTo>
                  <a:cubicBezTo>
                    <a:pt x="114" y="115"/>
                    <a:pt x="114" y="117"/>
                    <a:pt x="114" y="119"/>
                  </a:cubicBezTo>
                  <a:cubicBezTo>
                    <a:pt x="114" y="133"/>
                    <a:pt x="125" y="144"/>
                    <a:pt x="139" y="144"/>
                  </a:cubicBezTo>
                  <a:cubicBezTo>
                    <a:pt x="153" y="144"/>
                    <a:pt x="164" y="133"/>
                    <a:pt x="164" y="119"/>
                  </a:cubicBezTo>
                  <a:cubicBezTo>
                    <a:pt x="164" y="105"/>
                    <a:pt x="153" y="94"/>
                    <a:pt x="139" y="94"/>
                  </a:cubicBezTo>
                  <a:close/>
                </a:path>
              </a:pathLst>
            </a:custGeom>
            <a:solidFill>
              <a:srgbClr val="C7E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124">
              <a:extLst>
                <a:ext uri="{FF2B5EF4-FFF2-40B4-BE49-F238E27FC236}">
                  <a16:creationId xmlns:a16="http://schemas.microsoft.com/office/drawing/2014/main" id="{11FD84D5-2478-4E2A-8F81-DB01FDC88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651" y="534988"/>
              <a:ext cx="63500" cy="66675"/>
            </a:xfrm>
            <a:prstGeom prst="ellipse">
              <a:avLst/>
            </a:pr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125">
              <a:extLst>
                <a:ext uri="{FF2B5EF4-FFF2-40B4-BE49-F238E27FC236}">
                  <a16:creationId xmlns:a16="http://schemas.microsoft.com/office/drawing/2014/main" id="{FD5DF089-E4F6-4E21-A710-AC7FB3A38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088" y="465138"/>
              <a:ext cx="36513" cy="36513"/>
            </a:xfrm>
            <a:prstGeom prst="ellipse">
              <a:avLst/>
            </a:pr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126">
              <a:extLst>
                <a:ext uri="{FF2B5EF4-FFF2-40B4-BE49-F238E27FC236}">
                  <a16:creationId xmlns:a16="http://schemas.microsoft.com/office/drawing/2014/main" id="{9ACE47A4-3961-451D-B997-9E33A007B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4663" y="668338"/>
              <a:ext cx="44450" cy="44450"/>
            </a:xfrm>
            <a:prstGeom prst="ellipse">
              <a:avLst/>
            </a:pr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755DB85-B022-49F4-9534-9B6AB1B29BB0}"/>
              </a:ext>
            </a:extLst>
          </p:cNvPr>
          <p:cNvGrpSpPr/>
          <p:nvPr/>
        </p:nvGrpSpPr>
        <p:grpSpPr>
          <a:xfrm>
            <a:off x="688658" y="492125"/>
            <a:ext cx="190500" cy="244475"/>
            <a:chOff x="3309938" y="136525"/>
            <a:chExt cx="190500" cy="244475"/>
          </a:xfrm>
        </p:grpSpPr>
        <p:sp>
          <p:nvSpPr>
            <p:cNvPr id="106" name="Freeform 127">
              <a:extLst>
                <a:ext uri="{FF2B5EF4-FFF2-40B4-BE49-F238E27FC236}">
                  <a16:creationId xmlns:a16="http://schemas.microsoft.com/office/drawing/2014/main" id="{789EDCF2-95E8-402B-A8A8-451FDFE2B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938" y="136525"/>
              <a:ext cx="190500" cy="244475"/>
            </a:xfrm>
            <a:custGeom>
              <a:avLst/>
              <a:gdLst>
                <a:gd name="T0" fmla="*/ 33 w 89"/>
                <a:gd name="T1" fmla="*/ 93 h 114"/>
                <a:gd name="T2" fmla="*/ 25 w 89"/>
                <a:gd name="T3" fmla="*/ 82 h 114"/>
                <a:gd name="T4" fmla="*/ 31 w 89"/>
                <a:gd name="T5" fmla="*/ 55 h 114"/>
                <a:gd name="T6" fmla="*/ 40 w 89"/>
                <a:gd name="T7" fmla="*/ 55 h 114"/>
                <a:gd name="T8" fmla="*/ 50 w 89"/>
                <a:gd name="T9" fmla="*/ 50 h 114"/>
                <a:gd name="T10" fmla="*/ 65 w 89"/>
                <a:gd name="T11" fmla="*/ 66 h 114"/>
                <a:gd name="T12" fmla="*/ 64 w 89"/>
                <a:gd name="T13" fmla="*/ 74 h 114"/>
                <a:gd name="T14" fmla="*/ 79 w 89"/>
                <a:gd name="T15" fmla="*/ 83 h 114"/>
                <a:gd name="T16" fmla="*/ 87 w 89"/>
                <a:gd name="T17" fmla="*/ 69 h 114"/>
                <a:gd name="T18" fmla="*/ 73 w 89"/>
                <a:gd name="T19" fmla="*/ 60 h 114"/>
                <a:gd name="T20" fmla="*/ 70 w 89"/>
                <a:gd name="T21" fmla="*/ 61 h 114"/>
                <a:gd name="T22" fmla="*/ 55 w 89"/>
                <a:gd name="T23" fmla="*/ 45 h 114"/>
                <a:gd name="T24" fmla="*/ 60 w 89"/>
                <a:gd name="T25" fmla="*/ 23 h 114"/>
                <a:gd name="T26" fmla="*/ 28 w 89"/>
                <a:gd name="T27" fmla="*/ 4 h 114"/>
                <a:gd name="T28" fmla="*/ 9 w 89"/>
                <a:gd name="T29" fmla="*/ 36 h 114"/>
                <a:gd name="T30" fmla="*/ 24 w 89"/>
                <a:gd name="T31" fmla="*/ 54 h 114"/>
                <a:gd name="T32" fmla="*/ 17 w 89"/>
                <a:gd name="T33" fmla="*/ 80 h 114"/>
                <a:gd name="T34" fmla="*/ 14 w 89"/>
                <a:gd name="T35" fmla="*/ 81 h 114"/>
                <a:gd name="T36" fmla="*/ 2 w 89"/>
                <a:gd name="T37" fmla="*/ 100 h 114"/>
                <a:gd name="T38" fmla="*/ 21 w 89"/>
                <a:gd name="T39" fmla="*/ 112 h 114"/>
                <a:gd name="T40" fmla="*/ 33 w 89"/>
                <a:gd name="T41" fmla="*/ 9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9" h="114">
                  <a:moveTo>
                    <a:pt x="33" y="93"/>
                  </a:moveTo>
                  <a:cubicBezTo>
                    <a:pt x="32" y="88"/>
                    <a:pt x="28" y="84"/>
                    <a:pt x="25" y="82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34" y="56"/>
                    <a:pt x="37" y="56"/>
                    <a:pt x="40" y="55"/>
                  </a:cubicBezTo>
                  <a:cubicBezTo>
                    <a:pt x="44" y="54"/>
                    <a:pt x="47" y="52"/>
                    <a:pt x="50" y="50"/>
                  </a:cubicBezTo>
                  <a:cubicBezTo>
                    <a:pt x="65" y="66"/>
                    <a:pt x="65" y="66"/>
                    <a:pt x="65" y="66"/>
                  </a:cubicBezTo>
                  <a:cubicBezTo>
                    <a:pt x="64" y="69"/>
                    <a:pt x="64" y="71"/>
                    <a:pt x="64" y="74"/>
                  </a:cubicBezTo>
                  <a:cubicBezTo>
                    <a:pt x="66" y="80"/>
                    <a:pt x="72" y="84"/>
                    <a:pt x="79" y="83"/>
                  </a:cubicBezTo>
                  <a:cubicBezTo>
                    <a:pt x="85" y="81"/>
                    <a:pt x="89" y="75"/>
                    <a:pt x="87" y="69"/>
                  </a:cubicBezTo>
                  <a:cubicBezTo>
                    <a:pt x="86" y="62"/>
                    <a:pt x="79" y="58"/>
                    <a:pt x="73" y="60"/>
                  </a:cubicBezTo>
                  <a:cubicBezTo>
                    <a:pt x="72" y="60"/>
                    <a:pt x="71" y="61"/>
                    <a:pt x="70" y="61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60" y="39"/>
                    <a:pt x="61" y="31"/>
                    <a:pt x="60" y="23"/>
                  </a:cubicBezTo>
                  <a:cubicBezTo>
                    <a:pt x="56" y="9"/>
                    <a:pt x="42" y="0"/>
                    <a:pt x="28" y="4"/>
                  </a:cubicBezTo>
                  <a:cubicBezTo>
                    <a:pt x="14" y="7"/>
                    <a:pt x="5" y="21"/>
                    <a:pt x="9" y="36"/>
                  </a:cubicBezTo>
                  <a:cubicBezTo>
                    <a:pt x="11" y="44"/>
                    <a:pt x="17" y="51"/>
                    <a:pt x="24" y="54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6" y="80"/>
                    <a:pt x="15" y="81"/>
                    <a:pt x="14" y="81"/>
                  </a:cubicBezTo>
                  <a:cubicBezTo>
                    <a:pt x="5" y="83"/>
                    <a:pt x="0" y="92"/>
                    <a:pt x="2" y="100"/>
                  </a:cubicBezTo>
                  <a:cubicBezTo>
                    <a:pt x="4" y="109"/>
                    <a:pt x="12" y="114"/>
                    <a:pt x="21" y="112"/>
                  </a:cubicBezTo>
                  <a:cubicBezTo>
                    <a:pt x="29" y="110"/>
                    <a:pt x="35" y="101"/>
                    <a:pt x="33" y="93"/>
                  </a:cubicBezTo>
                  <a:close/>
                </a:path>
              </a:pathLst>
            </a:custGeom>
            <a:solidFill>
              <a:srgbClr val="4DD1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128">
              <a:extLst>
                <a:ext uri="{FF2B5EF4-FFF2-40B4-BE49-F238E27FC236}">
                  <a16:creationId xmlns:a16="http://schemas.microsoft.com/office/drawing/2014/main" id="{32A7549E-FC6F-4480-958F-BC9F890DB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4863" y="165100"/>
              <a:ext cx="42863" cy="42863"/>
            </a:xfrm>
            <a:prstGeom prst="ellipse">
              <a:avLst/>
            </a:pr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129">
              <a:extLst>
                <a:ext uri="{FF2B5EF4-FFF2-40B4-BE49-F238E27FC236}">
                  <a16:creationId xmlns:a16="http://schemas.microsoft.com/office/drawing/2014/main" id="{1ED51434-6B47-4065-8A8C-5940B1D7C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7401" y="327025"/>
              <a:ext cx="20638" cy="23813"/>
            </a:xfrm>
            <a:prstGeom prst="ellipse">
              <a:avLst/>
            </a:pr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130">
              <a:extLst>
                <a:ext uri="{FF2B5EF4-FFF2-40B4-BE49-F238E27FC236}">
                  <a16:creationId xmlns:a16="http://schemas.microsoft.com/office/drawing/2014/main" id="{9D3C5D4B-BB44-4C85-BE76-53928A857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751" y="276225"/>
              <a:ext cx="14288" cy="14288"/>
            </a:xfrm>
            <a:prstGeom prst="ellipse">
              <a:avLst/>
            </a:pr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87637FF-E533-4EDB-A57F-E0ACCD875ECC}"/>
              </a:ext>
            </a:extLst>
          </p:cNvPr>
          <p:cNvGrpSpPr/>
          <p:nvPr/>
        </p:nvGrpSpPr>
        <p:grpSpPr>
          <a:xfrm>
            <a:off x="369571" y="1049338"/>
            <a:ext cx="280988" cy="287337"/>
            <a:chOff x="2990851" y="693738"/>
            <a:chExt cx="280988" cy="287337"/>
          </a:xfrm>
        </p:grpSpPr>
        <p:sp>
          <p:nvSpPr>
            <p:cNvPr id="111" name="Freeform 131">
              <a:extLst>
                <a:ext uri="{FF2B5EF4-FFF2-40B4-BE49-F238E27FC236}">
                  <a16:creationId xmlns:a16="http://schemas.microsoft.com/office/drawing/2014/main" id="{19D87092-90CC-41EB-B9C2-146BF4289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6888" y="738188"/>
              <a:ext cx="187325" cy="196850"/>
            </a:xfrm>
            <a:custGeom>
              <a:avLst/>
              <a:gdLst>
                <a:gd name="T0" fmla="*/ 6 w 118"/>
                <a:gd name="T1" fmla="*/ 80 h 124"/>
                <a:gd name="T2" fmla="*/ 8 w 118"/>
                <a:gd name="T3" fmla="*/ 82 h 124"/>
                <a:gd name="T4" fmla="*/ 91 w 118"/>
                <a:gd name="T5" fmla="*/ 12 h 124"/>
                <a:gd name="T6" fmla="*/ 109 w 118"/>
                <a:gd name="T7" fmla="*/ 113 h 124"/>
                <a:gd name="T8" fmla="*/ 8 w 118"/>
                <a:gd name="T9" fmla="*/ 76 h 124"/>
                <a:gd name="T10" fmla="*/ 6 w 118"/>
                <a:gd name="T11" fmla="*/ 80 h 124"/>
                <a:gd name="T12" fmla="*/ 8 w 118"/>
                <a:gd name="T13" fmla="*/ 82 h 124"/>
                <a:gd name="T14" fmla="*/ 6 w 118"/>
                <a:gd name="T15" fmla="*/ 80 h 124"/>
                <a:gd name="T16" fmla="*/ 5 w 118"/>
                <a:gd name="T17" fmla="*/ 82 h 124"/>
                <a:gd name="T18" fmla="*/ 118 w 118"/>
                <a:gd name="T19" fmla="*/ 124 h 124"/>
                <a:gd name="T20" fmla="*/ 97 w 118"/>
                <a:gd name="T21" fmla="*/ 0 h 124"/>
                <a:gd name="T22" fmla="*/ 0 w 118"/>
                <a:gd name="T23" fmla="*/ 80 h 124"/>
                <a:gd name="T24" fmla="*/ 5 w 118"/>
                <a:gd name="T25" fmla="*/ 82 h 124"/>
                <a:gd name="T26" fmla="*/ 6 w 118"/>
                <a:gd name="T27" fmla="*/ 8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8" h="124">
                  <a:moveTo>
                    <a:pt x="6" y="80"/>
                  </a:moveTo>
                  <a:lnTo>
                    <a:pt x="8" y="82"/>
                  </a:lnTo>
                  <a:lnTo>
                    <a:pt x="91" y="12"/>
                  </a:lnTo>
                  <a:lnTo>
                    <a:pt x="109" y="113"/>
                  </a:lnTo>
                  <a:lnTo>
                    <a:pt x="8" y="76"/>
                  </a:lnTo>
                  <a:lnTo>
                    <a:pt x="6" y="80"/>
                  </a:lnTo>
                  <a:lnTo>
                    <a:pt x="8" y="82"/>
                  </a:lnTo>
                  <a:lnTo>
                    <a:pt x="6" y="80"/>
                  </a:lnTo>
                  <a:lnTo>
                    <a:pt x="5" y="82"/>
                  </a:lnTo>
                  <a:lnTo>
                    <a:pt x="118" y="124"/>
                  </a:lnTo>
                  <a:lnTo>
                    <a:pt x="97" y="0"/>
                  </a:lnTo>
                  <a:lnTo>
                    <a:pt x="0" y="80"/>
                  </a:lnTo>
                  <a:lnTo>
                    <a:pt x="5" y="82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32">
              <a:extLst>
                <a:ext uri="{FF2B5EF4-FFF2-40B4-BE49-F238E27FC236}">
                  <a16:creationId xmlns:a16="http://schemas.microsoft.com/office/drawing/2014/main" id="{B98FA89A-5E08-4564-A528-3DB69693E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301" y="873125"/>
              <a:ext cx="109538" cy="107950"/>
            </a:xfrm>
            <a:custGeom>
              <a:avLst/>
              <a:gdLst>
                <a:gd name="T0" fmla="*/ 46 w 51"/>
                <a:gd name="T1" fmla="*/ 33 h 50"/>
                <a:gd name="T2" fmla="*/ 18 w 51"/>
                <a:gd name="T3" fmla="*/ 46 h 50"/>
                <a:gd name="T4" fmla="*/ 4 w 51"/>
                <a:gd name="T5" fmla="*/ 17 h 50"/>
                <a:gd name="T6" fmla="*/ 33 w 51"/>
                <a:gd name="T7" fmla="*/ 4 h 50"/>
                <a:gd name="T8" fmla="*/ 46 w 51"/>
                <a:gd name="T9" fmla="*/ 3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0">
                  <a:moveTo>
                    <a:pt x="46" y="33"/>
                  </a:moveTo>
                  <a:cubicBezTo>
                    <a:pt x="42" y="45"/>
                    <a:pt x="29" y="50"/>
                    <a:pt x="18" y="46"/>
                  </a:cubicBezTo>
                  <a:cubicBezTo>
                    <a:pt x="6" y="42"/>
                    <a:pt x="0" y="29"/>
                    <a:pt x="4" y="17"/>
                  </a:cubicBezTo>
                  <a:cubicBezTo>
                    <a:pt x="9" y="6"/>
                    <a:pt x="22" y="0"/>
                    <a:pt x="33" y="4"/>
                  </a:cubicBezTo>
                  <a:cubicBezTo>
                    <a:pt x="45" y="9"/>
                    <a:pt x="51" y="21"/>
                    <a:pt x="46" y="33"/>
                  </a:cubicBezTo>
                  <a:close/>
                </a:path>
              </a:pathLst>
            </a:cu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33">
              <a:extLst>
                <a:ext uri="{FF2B5EF4-FFF2-40B4-BE49-F238E27FC236}">
                  <a16:creationId xmlns:a16="http://schemas.microsoft.com/office/drawing/2014/main" id="{99D9F326-3CC2-48F5-883D-0EBBAAEEF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138" y="693738"/>
              <a:ext cx="107950" cy="109538"/>
            </a:xfrm>
            <a:custGeom>
              <a:avLst/>
              <a:gdLst>
                <a:gd name="T0" fmla="*/ 46 w 50"/>
                <a:gd name="T1" fmla="*/ 33 h 51"/>
                <a:gd name="T2" fmla="*/ 17 w 50"/>
                <a:gd name="T3" fmla="*/ 46 h 51"/>
                <a:gd name="T4" fmla="*/ 4 w 50"/>
                <a:gd name="T5" fmla="*/ 18 h 51"/>
                <a:gd name="T6" fmla="*/ 33 w 50"/>
                <a:gd name="T7" fmla="*/ 5 h 51"/>
                <a:gd name="T8" fmla="*/ 46 w 50"/>
                <a:gd name="T9" fmla="*/ 3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46" y="33"/>
                  </a:moveTo>
                  <a:cubicBezTo>
                    <a:pt x="42" y="45"/>
                    <a:pt x="29" y="51"/>
                    <a:pt x="17" y="46"/>
                  </a:cubicBezTo>
                  <a:cubicBezTo>
                    <a:pt x="6" y="42"/>
                    <a:pt x="0" y="29"/>
                    <a:pt x="4" y="18"/>
                  </a:cubicBezTo>
                  <a:cubicBezTo>
                    <a:pt x="9" y="6"/>
                    <a:pt x="21" y="0"/>
                    <a:pt x="33" y="5"/>
                  </a:cubicBezTo>
                  <a:cubicBezTo>
                    <a:pt x="44" y="9"/>
                    <a:pt x="50" y="22"/>
                    <a:pt x="46" y="33"/>
                  </a:cubicBezTo>
                  <a:close/>
                </a:path>
              </a:pathLst>
            </a:cu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34">
              <a:extLst>
                <a:ext uri="{FF2B5EF4-FFF2-40B4-BE49-F238E27FC236}">
                  <a16:creationId xmlns:a16="http://schemas.microsoft.com/office/drawing/2014/main" id="{AF03CA5E-C110-4985-98D2-385FA6B78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0851" y="809625"/>
              <a:ext cx="109538" cy="107950"/>
            </a:xfrm>
            <a:custGeom>
              <a:avLst/>
              <a:gdLst>
                <a:gd name="T0" fmla="*/ 47 w 51"/>
                <a:gd name="T1" fmla="*/ 33 h 51"/>
                <a:gd name="T2" fmla="*/ 18 w 51"/>
                <a:gd name="T3" fmla="*/ 47 h 51"/>
                <a:gd name="T4" fmla="*/ 5 w 51"/>
                <a:gd name="T5" fmla="*/ 18 h 51"/>
                <a:gd name="T6" fmla="*/ 33 w 51"/>
                <a:gd name="T7" fmla="*/ 5 h 51"/>
                <a:gd name="T8" fmla="*/ 47 w 51"/>
                <a:gd name="T9" fmla="*/ 3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47" y="33"/>
                  </a:moveTo>
                  <a:cubicBezTo>
                    <a:pt x="42" y="45"/>
                    <a:pt x="29" y="51"/>
                    <a:pt x="18" y="47"/>
                  </a:cubicBezTo>
                  <a:cubicBezTo>
                    <a:pt x="6" y="42"/>
                    <a:pt x="0" y="29"/>
                    <a:pt x="5" y="18"/>
                  </a:cubicBezTo>
                  <a:cubicBezTo>
                    <a:pt x="9" y="6"/>
                    <a:pt x="22" y="0"/>
                    <a:pt x="33" y="5"/>
                  </a:cubicBezTo>
                  <a:cubicBezTo>
                    <a:pt x="45" y="9"/>
                    <a:pt x="51" y="22"/>
                    <a:pt x="47" y="33"/>
                  </a:cubicBezTo>
                  <a:close/>
                </a:path>
              </a:pathLst>
            </a:cu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35">
              <a:extLst>
                <a:ext uri="{FF2B5EF4-FFF2-40B4-BE49-F238E27FC236}">
                  <a16:creationId xmlns:a16="http://schemas.microsoft.com/office/drawing/2014/main" id="{402E1AF3-3988-4ADF-8417-F3B913C4B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0713" y="712788"/>
              <a:ext cx="42863" cy="42863"/>
            </a:xfrm>
            <a:custGeom>
              <a:avLst/>
              <a:gdLst>
                <a:gd name="T0" fmla="*/ 17 w 20"/>
                <a:gd name="T1" fmla="*/ 15 h 20"/>
                <a:gd name="T2" fmla="*/ 5 w 20"/>
                <a:gd name="T3" fmla="*/ 17 h 20"/>
                <a:gd name="T4" fmla="*/ 3 w 20"/>
                <a:gd name="T5" fmla="*/ 4 h 20"/>
                <a:gd name="T6" fmla="*/ 16 w 20"/>
                <a:gd name="T7" fmla="*/ 3 h 20"/>
                <a:gd name="T8" fmla="*/ 17 w 20"/>
                <a:gd name="T9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17" y="15"/>
                  </a:moveTo>
                  <a:cubicBezTo>
                    <a:pt x="14" y="19"/>
                    <a:pt x="8" y="20"/>
                    <a:pt x="5" y="17"/>
                  </a:cubicBezTo>
                  <a:cubicBezTo>
                    <a:pt x="1" y="14"/>
                    <a:pt x="0" y="8"/>
                    <a:pt x="3" y="4"/>
                  </a:cubicBezTo>
                  <a:cubicBezTo>
                    <a:pt x="6" y="0"/>
                    <a:pt x="12" y="0"/>
                    <a:pt x="16" y="3"/>
                  </a:cubicBezTo>
                  <a:cubicBezTo>
                    <a:pt x="20" y="6"/>
                    <a:pt x="20" y="12"/>
                    <a:pt x="17" y="15"/>
                  </a:cubicBezTo>
                  <a:close/>
                </a:path>
              </a:pathLst>
            </a:cu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36">
              <a:extLst>
                <a:ext uri="{FF2B5EF4-FFF2-40B4-BE49-F238E27FC236}">
                  <a16:creationId xmlns:a16="http://schemas.microsoft.com/office/drawing/2014/main" id="{4A62A73C-94DA-4D83-91F3-73AB43425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7226" y="890588"/>
              <a:ext cx="42863" cy="42863"/>
            </a:xfrm>
            <a:custGeom>
              <a:avLst/>
              <a:gdLst>
                <a:gd name="T0" fmla="*/ 17 w 20"/>
                <a:gd name="T1" fmla="*/ 16 h 20"/>
                <a:gd name="T2" fmla="*/ 4 w 20"/>
                <a:gd name="T3" fmla="*/ 17 h 20"/>
                <a:gd name="T4" fmla="*/ 3 w 20"/>
                <a:gd name="T5" fmla="*/ 4 h 20"/>
                <a:gd name="T6" fmla="*/ 15 w 20"/>
                <a:gd name="T7" fmla="*/ 3 h 20"/>
                <a:gd name="T8" fmla="*/ 17 w 20"/>
                <a:gd name="T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17" y="16"/>
                  </a:moveTo>
                  <a:cubicBezTo>
                    <a:pt x="14" y="20"/>
                    <a:pt x="8" y="20"/>
                    <a:pt x="4" y="17"/>
                  </a:cubicBezTo>
                  <a:cubicBezTo>
                    <a:pt x="0" y="14"/>
                    <a:pt x="0" y="8"/>
                    <a:pt x="3" y="4"/>
                  </a:cubicBezTo>
                  <a:cubicBezTo>
                    <a:pt x="6" y="1"/>
                    <a:pt x="12" y="0"/>
                    <a:pt x="15" y="3"/>
                  </a:cubicBezTo>
                  <a:cubicBezTo>
                    <a:pt x="19" y="6"/>
                    <a:pt x="20" y="12"/>
                    <a:pt x="17" y="16"/>
                  </a:cubicBezTo>
                  <a:close/>
                </a:path>
              </a:pathLst>
            </a:cu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37">
              <a:extLst>
                <a:ext uri="{FF2B5EF4-FFF2-40B4-BE49-F238E27FC236}">
                  <a16:creationId xmlns:a16="http://schemas.microsoft.com/office/drawing/2014/main" id="{BA80ED0A-986F-4DA3-9E1E-2B6E7B25A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1013" y="828675"/>
              <a:ext cx="44450" cy="42863"/>
            </a:xfrm>
            <a:custGeom>
              <a:avLst/>
              <a:gdLst>
                <a:gd name="T0" fmla="*/ 17 w 21"/>
                <a:gd name="T1" fmla="*/ 16 h 20"/>
                <a:gd name="T2" fmla="*/ 5 w 21"/>
                <a:gd name="T3" fmla="*/ 17 h 20"/>
                <a:gd name="T4" fmla="*/ 3 w 21"/>
                <a:gd name="T5" fmla="*/ 4 h 20"/>
                <a:gd name="T6" fmla="*/ 16 w 21"/>
                <a:gd name="T7" fmla="*/ 3 h 20"/>
                <a:gd name="T8" fmla="*/ 17 w 21"/>
                <a:gd name="T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0">
                  <a:moveTo>
                    <a:pt x="17" y="16"/>
                  </a:moveTo>
                  <a:cubicBezTo>
                    <a:pt x="14" y="20"/>
                    <a:pt x="9" y="20"/>
                    <a:pt x="5" y="17"/>
                  </a:cubicBezTo>
                  <a:cubicBezTo>
                    <a:pt x="1" y="14"/>
                    <a:pt x="0" y="8"/>
                    <a:pt x="3" y="4"/>
                  </a:cubicBezTo>
                  <a:cubicBezTo>
                    <a:pt x="7" y="0"/>
                    <a:pt x="12" y="0"/>
                    <a:pt x="16" y="3"/>
                  </a:cubicBezTo>
                  <a:cubicBezTo>
                    <a:pt x="20" y="6"/>
                    <a:pt x="21" y="12"/>
                    <a:pt x="17" y="16"/>
                  </a:cubicBezTo>
                  <a:close/>
                </a:path>
              </a:pathLst>
            </a:cu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1A50E2-3319-4C59-8244-48BC66607091}"/>
              </a:ext>
            </a:extLst>
          </p:cNvPr>
          <p:cNvGrpSpPr/>
          <p:nvPr/>
        </p:nvGrpSpPr>
        <p:grpSpPr>
          <a:xfrm>
            <a:off x="3739833" y="5678488"/>
            <a:ext cx="820738" cy="1041400"/>
            <a:chOff x="6361113" y="5322888"/>
            <a:chExt cx="820738" cy="1041400"/>
          </a:xfrm>
        </p:grpSpPr>
        <p:sp>
          <p:nvSpPr>
            <p:cNvPr id="119" name="Freeform 263">
              <a:extLst>
                <a:ext uri="{FF2B5EF4-FFF2-40B4-BE49-F238E27FC236}">
                  <a16:creationId xmlns:a16="http://schemas.microsoft.com/office/drawing/2014/main" id="{0A95A314-C2EC-4812-ABA6-D18802F60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113" y="5322888"/>
              <a:ext cx="820738" cy="1041400"/>
            </a:xfrm>
            <a:custGeom>
              <a:avLst/>
              <a:gdLst>
                <a:gd name="T0" fmla="*/ 348 w 384"/>
                <a:gd name="T1" fmla="*/ 486 h 486"/>
                <a:gd name="T2" fmla="*/ 36 w 384"/>
                <a:gd name="T3" fmla="*/ 486 h 486"/>
                <a:gd name="T4" fmla="*/ 0 w 384"/>
                <a:gd name="T5" fmla="*/ 450 h 486"/>
                <a:gd name="T6" fmla="*/ 0 w 384"/>
                <a:gd name="T7" fmla="*/ 35 h 486"/>
                <a:gd name="T8" fmla="*/ 36 w 384"/>
                <a:gd name="T9" fmla="*/ 0 h 486"/>
                <a:gd name="T10" fmla="*/ 348 w 384"/>
                <a:gd name="T11" fmla="*/ 0 h 486"/>
                <a:gd name="T12" fmla="*/ 384 w 384"/>
                <a:gd name="T13" fmla="*/ 35 h 486"/>
                <a:gd name="T14" fmla="*/ 384 w 384"/>
                <a:gd name="T15" fmla="*/ 450 h 486"/>
                <a:gd name="T16" fmla="*/ 348 w 384"/>
                <a:gd name="T17" fmla="*/ 486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4" h="486">
                  <a:moveTo>
                    <a:pt x="348" y="486"/>
                  </a:moveTo>
                  <a:cubicBezTo>
                    <a:pt x="36" y="486"/>
                    <a:pt x="36" y="486"/>
                    <a:pt x="36" y="486"/>
                  </a:cubicBezTo>
                  <a:cubicBezTo>
                    <a:pt x="16" y="486"/>
                    <a:pt x="0" y="470"/>
                    <a:pt x="0" y="45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348" y="0"/>
                    <a:pt x="348" y="0"/>
                    <a:pt x="348" y="0"/>
                  </a:cubicBezTo>
                  <a:cubicBezTo>
                    <a:pt x="368" y="0"/>
                    <a:pt x="384" y="16"/>
                    <a:pt x="384" y="35"/>
                  </a:cubicBezTo>
                  <a:cubicBezTo>
                    <a:pt x="384" y="450"/>
                    <a:pt x="384" y="450"/>
                    <a:pt x="384" y="450"/>
                  </a:cubicBezTo>
                  <a:cubicBezTo>
                    <a:pt x="384" y="470"/>
                    <a:pt x="368" y="486"/>
                    <a:pt x="348" y="486"/>
                  </a:cubicBezTo>
                  <a:close/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64">
              <a:extLst>
                <a:ext uri="{FF2B5EF4-FFF2-40B4-BE49-F238E27FC236}">
                  <a16:creationId xmlns:a16="http://schemas.microsoft.com/office/drawing/2014/main" id="{A056991D-536F-48C1-9364-F6C6D4364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888" y="5438775"/>
              <a:ext cx="611188" cy="233363"/>
            </a:xfrm>
            <a:custGeom>
              <a:avLst/>
              <a:gdLst>
                <a:gd name="T0" fmla="*/ 271 w 286"/>
                <a:gd name="T1" fmla="*/ 109 h 109"/>
                <a:gd name="T2" fmla="*/ 15 w 286"/>
                <a:gd name="T3" fmla="*/ 109 h 109"/>
                <a:gd name="T4" fmla="*/ 0 w 286"/>
                <a:gd name="T5" fmla="*/ 95 h 109"/>
                <a:gd name="T6" fmla="*/ 0 w 286"/>
                <a:gd name="T7" fmla="*/ 15 h 109"/>
                <a:gd name="T8" fmla="*/ 15 w 286"/>
                <a:gd name="T9" fmla="*/ 0 h 109"/>
                <a:gd name="T10" fmla="*/ 271 w 286"/>
                <a:gd name="T11" fmla="*/ 0 h 109"/>
                <a:gd name="T12" fmla="*/ 286 w 286"/>
                <a:gd name="T13" fmla="*/ 15 h 109"/>
                <a:gd name="T14" fmla="*/ 286 w 286"/>
                <a:gd name="T15" fmla="*/ 95 h 109"/>
                <a:gd name="T16" fmla="*/ 271 w 286"/>
                <a:gd name="T1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6" h="109">
                  <a:moveTo>
                    <a:pt x="271" y="109"/>
                  </a:moveTo>
                  <a:cubicBezTo>
                    <a:pt x="15" y="109"/>
                    <a:pt x="15" y="109"/>
                    <a:pt x="15" y="109"/>
                  </a:cubicBezTo>
                  <a:cubicBezTo>
                    <a:pt x="7" y="109"/>
                    <a:pt x="0" y="103"/>
                    <a:pt x="0" y="9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79" y="0"/>
                    <a:pt x="286" y="7"/>
                    <a:pt x="286" y="15"/>
                  </a:cubicBezTo>
                  <a:cubicBezTo>
                    <a:pt x="286" y="95"/>
                    <a:pt x="286" y="95"/>
                    <a:pt x="286" y="95"/>
                  </a:cubicBezTo>
                  <a:cubicBezTo>
                    <a:pt x="286" y="103"/>
                    <a:pt x="279" y="109"/>
                    <a:pt x="271" y="109"/>
                  </a:cubicBezTo>
                  <a:close/>
                </a:path>
              </a:pathLst>
            </a:cu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65">
              <a:extLst>
                <a:ext uri="{FF2B5EF4-FFF2-40B4-BE49-F238E27FC236}">
                  <a16:creationId xmlns:a16="http://schemas.microsoft.com/office/drawing/2014/main" id="{2D93F8D1-A750-40C5-B367-4DAA5E601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9538" y="5432425"/>
              <a:ext cx="627063" cy="247650"/>
            </a:xfrm>
            <a:custGeom>
              <a:avLst/>
              <a:gdLst>
                <a:gd name="T0" fmla="*/ 274 w 293"/>
                <a:gd name="T1" fmla="*/ 112 h 116"/>
                <a:gd name="T2" fmla="*/ 274 w 293"/>
                <a:gd name="T3" fmla="*/ 109 h 116"/>
                <a:gd name="T4" fmla="*/ 18 w 293"/>
                <a:gd name="T5" fmla="*/ 109 h 116"/>
                <a:gd name="T6" fmla="*/ 10 w 293"/>
                <a:gd name="T7" fmla="*/ 105 h 116"/>
                <a:gd name="T8" fmla="*/ 7 w 293"/>
                <a:gd name="T9" fmla="*/ 98 h 116"/>
                <a:gd name="T10" fmla="*/ 7 w 293"/>
                <a:gd name="T11" fmla="*/ 18 h 116"/>
                <a:gd name="T12" fmla="*/ 10 w 293"/>
                <a:gd name="T13" fmla="*/ 10 h 116"/>
                <a:gd name="T14" fmla="*/ 18 w 293"/>
                <a:gd name="T15" fmla="*/ 7 h 116"/>
                <a:gd name="T16" fmla="*/ 274 w 293"/>
                <a:gd name="T17" fmla="*/ 7 h 116"/>
                <a:gd name="T18" fmla="*/ 282 w 293"/>
                <a:gd name="T19" fmla="*/ 10 h 116"/>
                <a:gd name="T20" fmla="*/ 285 w 293"/>
                <a:gd name="T21" fmla="*/ 18 h 116"/>
                <a:gd name="T22" fmla="*/ 285 w 293"/>
                <a:gd name="T23" fmla="*/ 98 h 116"/>
                <a:gd name="T24" fmla="*/ 282 w 293"/>
                <a:gd name="T25" fmla="*/ 105 h 116"/>
                <a:gd name="T26" fmla="*/ 274 w 293"/>
                <a:gd name="T27" fmla="*/ 109 h 116"/>
                <a:gd name="T28" fmla="*/ 274 w 293"/>
                <a:gd name="T29" fmla="*/ 112 h 116"/>
                <a:gd name="T30" fmla="*/ 274 w 293"/>
                <a:gd name="T31" fmla="*/ 116 h 116"/>
                <a:gd name="T32" fmla="*/ 293 w 293"/>
                <a:gd name="T33" fmla="*/ 98 h 116"/>
                <a:gd name="T34" fmla="*/ 293 w 293"/>
                <a:gd name="T35" fmla="*/ 18 h 116"/>
                <a:gd name="T36" fmla="*/ 274 w 293"/>
                <a:gd name="T37" fmla="*/ 0 h 116"/>
                <a:gd name="T38" fmla="*/ 18 w 293"/>
                <a:gd name="T39" fmla="*/ 0 h 116"/>
                <a:gd name="T40" fmla="*/ 0 w 293"/>
                <a:gd name="T41" fmla="*/ 18 h 116"/>
                <a:gd name="T42" fmla="*/ 0 w 293"/>
                <a:gd name="T43" fmla="*/ 98 h 116"/>
                <a:gd name="T44" fmla="*/ 18 w 293"/>
                <a:gd name="T45" fmla="*/ 116 h 116"/>
                <a:gd name="T46" fmla="*/ 274 w 293"/>
                <a:gd name="T47" fmla="*/ 116 h 116"/>
                <a:gd name="T48" fmla="*/ 274 w 293"/>
                <a:gd name="T49" fmla="*/ 11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3" h="116">
                  <a:moveTo>
                    <a:pt x="274" y="112"/>
                  </a:moveTo>
                  <a:cubicBezTo>
                    <a:pt x="274" y="109"/>
                    <a:pt x="274" y="109"/>
                    <a:pt x="274" y="109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5" y="109"/>
                    <a:pt x="12" y="107"/>
                    <a:pt x="10" y="105"/>
                  </a:cubicBezTo>
                  <a:cubicBezTo>
                    <a:pt x="8" y="103"/>
                    <a:pt x="7" y="101"/>
                    <a:pt x="7" y="9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5"/>
                    <a:pt x="8" y="12"/>
                    <a:pt x="10" y="10"/>
                  </a:cubicBezTo>
                  <a:cubicBezTo>
                    <a:pt x="12" y="8"/>
                    <a:pt x="15" y="7"/>
                    <a:pt x="18" y="7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7" y="7"/>
                    <a:pt x="280" y="8"/>
                    <a:pt x="282" y="10"/>
                  </a:cubicBezTo>
                  <a:cubicBezTo>
                    <a:pt x="284" y="12"/>
                    <a:pt x="285" y="15"/>
                    <a:pt x="285" y="18"/>
                  </a:cubicBezTo>
                  <a:cubicBezTo>
                    <a:pt x="285" y="98"/>
                    <a:pt x="285" y="98"/>
                    <a:pt x="285" y="98"/>
                  </a:cubicBezTo>
                  <a:cubicBezTo>
                    <a:pt x="285" y="101"/>
                    <a:pt x="284" y="103"/>
                    <a:pt x="282" y="105"/>
                  </a:cubicBezTo>
                  <a:cubicBezTo>
                    <a:pt x="280" y="107"/>
                    <a:pt x="277" y="109"/>
                    <a:pt x="274" y="109"/>
                  </a:cubicBezTo>
                  <a:cubicBezTo>
                    <a:pt x="274" y="112"/>
                    <a:pt x="274" y="112"/>
                    <a:pt x="274" y="112"/>
                  </a:cubicBezTo>
                  <a:cubicBezTo>
                    <a:pt x="274" y="116"/>
                    <a:pt x="274" y="116"/>
                    <a:pt x="274" y="116"/>
                  </a:cubicBezTo>
                  <a:cubicBezTo>
                    <a:pt x="284" y="116"/>
                    <a:pt x="293" y="108"/>
                    <a:pt x="293" y="98"/>
                  </a:cubicBezTo>
                  <a:cubicBezTo>
                    <a:pt x="293" y="18"/>
                    <a:pt x="293" y="18"/>
                    <a:pt x="293" y="18"/>
                  </a:cubicBezTo>
                  <a:cubicBezTo>
                    <a:pt x="293" y="8"/>
                    <a:pt x="284" y="0"/>
                    <a:pt x="27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8"/>
                    <a:pt x="8" y="116"/>
                    <a:pt x="18" y="116"/>
                  </a:cubicBezTo>
                  <a:cubicBezTo>
                    <a:pt x="274" y="116"/>
                    <a:pt x="274" y="116"/>
                    <a:pt x="274" y="116"/>
                  </a:cubicBezTo>
                  <a:lnTo>
                    <a:pt x="274" y="112"/>
                  </a:ln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66">
              <a:extLst>
                <a:ext uri="{FF2B5EF4-FFF2-40B4-BE49-F238E27FC236}">
                  <a16:creationId xmlns:a16="http://schemas.microsoft.com/office/drawing/2014/main" id="{214F76A4-A367-40BE-BEF5-0A36522AA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888" y="5729288"/>
              <a:ext cx="611188" cy="0"/>
            </a:xfrm>
            <a:custGeom>
              <a:avLst/>
              <a:gdLst>
                <a:gd name="T0" fmla="*/ 0 w 385"/>
                <a:gd name="T1" fmla="*/ 385 w 385"/>
                <a:gd name="T2" fmla="*/ 0 w 38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85">
                  <a:moveTo>
                    <a:pt x="0" y="0"/>
                  </a:moveTo>
                  <a:lnTo>
                    <a:pt x="3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267">
              <a:extLst>
                <a:ext uri="{FF2B5EF4-FFF2-40B4-BE49-F238E27FC236}">
                  <a16:creationId xmlns:a16="http://schemas.microsoft.com/office/drawing/2014/main" id="{1D0F2366-7D14-42A0-A6F7-6D450D6E59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65888" y="5729288"/>
              <a:ext cx="6111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268">
              <a:extLst>
                <a:ext uri="{FF2B5EF4-FFF2-40B4-BE49-F238E27FC236}">
                  <a16:creationId xmlns:a16="http://schemas.microsoft.com/office/drawing/2014/main" id="{C5BF78F4-AB96-4A07-8988-66F7B74B2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5888" y="5721350"/>
              <a:ext cx="611188" cy="14288"/>
            </a:xfrm>
            <a:prstGeom prst="rect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69">
              <a:extLst>
                <a:ext uri="{FF2B5EF4-FFF2-40B4-BE49-F238E27FC236}">
                  <a16:creationId xmlns:a16="http://schemas.microsoft.com/office/drawing/2014/main" id="{42A7238D-359F-46C8-BCCD-F2F67BC63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888" y="5721350"/>
              <a:ext cx="611188" cy="14288"/>
            </a:xfrm>
            <a:custGeom>
              <a:avLst/>
              <a:gdLst>
                <a:gd name="T0" fmla="*/ 0 w 385"/>
                <a:gd name="T1" fmla="*/ 9 h 9"/>
                <a:gd name="T2" fmla="*/ 385 w 385"/>
                <a:gd name="T3" fmla="*/ 9 h 9"/>
                <a:gd name="T4" fmla="*/ 385 w 385"/>
                <a:gd name="T5" fmla="*/ 0 h 9"/>
                <a:gd name="T6" fmla="*/ 0 w 38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5" h="9">
                  <a:moveTo>
                    <a:pt x="0" y="9"/>
                  </a:moveTo>
                  <a:lnTo>
                    <a:pt x="385" y="9"/>
                  </a:lnTo>
                  <a:lnTo>
                    <a:pt x="3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70">
              <a:extLst>
                <a:ext uri="{FF2B5EF4-FFF2-40B4-BE49-F238E27FC236}">
                  <a16:creationId xmlns:a16="http://schemas.microsoft.com/office/drawing/2014/main" id="{4571F291-24D2-418B-97A9-81E33B124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888" y="5800725"/>
              <a:ext cx="95250" cy="93663"/>
            </a:xfrm>
            <a:custGeom>
              <a:avLst/>
              <a:gdLst>
                <a:gd name="T0" fmla="*/ 40 w 45"/>
                <a:gd name="T1" fmla="*/ 44 h 44"/>
                <a:gd name="T2" fmla="*/ 5 w 45"/>
                <a:gd name="T3" fmla="*/ 44 h 44"/>
                <a:gd name="T4" fmla="*/ 0 w 45"/>
                <a:gd name="T5" fmla="*/ 39 h 44"/>
                <a:gd name="T6" fmla="*/ 0 w 45"/>
                <a:gd name="T7" fmla="*/ 4 h 44"/>
                <a:gd name="T8" fmla="*/ 5 w 45"/>
                <a:gd name="T9" fmla="*/ 0 h 44"/>
                <a:gd name="T10" fmla="*/ 40 w 45"/>
                <a:gd name="T11" fmla="*/ 0 h 44"/>
                <a:gd name="T12" fmla="*/ 45 w 45"/>
                <a:gd name="T13" fmla="*/ 4 h 44"/>
                <a:gd name="T14" fmla="*/ 45 w 45"/>
                <a:gd name="T15" fmla="*/ 39 h 44"/>
                <a:gd name="T16" fmla="*/ 40 w 45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4">
                  <a:moveTo>
                    <a:pt x="40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0" y="42"/>
                    <a:pt x="0" y="3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2"/>
                    <a:pt x="45" y="4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42"/>
                    <a:pt x="43" y="44"/>
                    <a:pt x="40" y="44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71">
              <a:extLst>
                <a:ext uri="{FF2B5EF4-FFF2-40B4-BE49-F238E27FC236}">
                  <a16:creationId xmlns:a16="http://schemas.microsoft.com/office/drawing/2014/main" id="{B4A749A9-0C64-425E-8FE3-76D354038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6063" y="5800725"/>
              <a:ext cx="93663" cy="93663"/>
            </a:xfrm>
            <a:custGeom>
              <a:avLst/>
              <a:gdLst>
                <a:gd name="T0" fmla="*/ 40 w 44"/>
                <a:gd name="T1" fmla="*/ 44 h 44"/>
                <a:gd name="T2" fmla="*/ 4 w 44"/>
                <a:gd name="T3" fmla="*/ 44 h 44"/>
                <a:gd name="T4" fmla="*/ 0 w 44"/>
                <a:gd name="T5" fmla="*/ 39 h 44"/>
                <a:gd name="T6" fmla="*/ 0 w 44"/>
                <a:gd name="T7" fmla="*/ 4 h 44"/>
                <a:gd name="T8" fmla="*/ 4 w 44"/>
                <a:gd name="T9" fmla="*/ 0 h 44"/>
                <a:gd name="T10" fmla="*/ 40 w 44"/>
                <a:gd name="T11" fmla="*/ 0 h 44"/>
                <a:gd name="T12" fmla="*/ 44 w 44"/>
                <a:gd name="T13" fmla="*/ 4 h 44"/>
                <a:gd name="T14" fmla="*/ 44 w 44"/>
                <a:gd name="T15" fmla="*/ 39 h 44"/>
                <a:gd name="T16" fmla="*/ 40 w 44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4">
                  <a:moveTo>
                    <a:pt x="40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2" y="44"/>
                    <a:pt x="0" y="42"/>
                    <a:pt x="0" y="3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2"/>
                    <a:pt x="44" y="4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42"/>
                    <a:pt x="42" y="44"/>
                    <a:pt x="40" y="44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72">
              <a:extLst>
                <a:ext uri="{FF2B5EF4-FFF2-40B4-BE49-F238E27FC236}">
                  <a16:creationId xmlns:a16="http://schemas.microsoft.com/office/drawing/2014/main" id="{23102B2E-BB98-4AE0-985F-AB589019A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51" y="5800725"/>
              <a:ext cx="93663" cy="93663"/>
            </a:xfrm>
            <a:custGeom>
              <a:avLst/>
              <a:gdLst>
                <a:gd name="T0" fmla="*/ 40 w 44"/>
                <a:gd name="T1" fmla="*/ 44 h 44"/>
                <a:gd name="T2" fmla="*/ 4 w 44"/>
                <a:gd name="T3" fmla="*/ 44 h 44"/>
                <a:gd name="T4" fmla="*/ 0 w 44"/>
                <a:gd name="T5" fmla="*/ 39 h 44"/>
                <a:gd name="T6" fmla="*/ 0 w 44"/>
                <a:gd name="T7" fmla="*/ 4 h 44"/>
                <a:gd name="T8" fmla="*/ 4 w 44"/>
                <a:gd name="T9" fmla="*/ 0 h 44"/>
                <a:gd name="T10" fmla="*/ 40 w 44"/>
                <a:gd name="T11" fmla="*/ 0 h 44"/>
                <a:gd name="T12" fmla="*/ 44 w 44"/>
                <a:gd name="T13" fmla="*/ 4 h 44"/>
                <a:gd name="T14" fmla="*/ 44 w 44"/>
                <a:gd name="T15" fmla="*/ 39 h 44"/>
                <a:gd name="T16" fmla="*/ 40 w 44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4">
                  <a:moveTo>
                    <a:pt x="40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2" y="44"/>
                    <a:pt x="0" y="42"/>
                    <a:pt x="0" y="3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2"/>
                    <a:pt x="44" y="4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42"/>
                    <a:pt x="42" y="44"/>
                    <a:pt x="40" y="44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73">
              <a:extLst>
                <a:ext uri="{FF2B5EF4-FFF2-40B4-BE49-F238E27FC236}">
                  <a16:creationId xmlns:a16="http://schemas.microsoft.com/office/drawing/2014/main" id="{3B088E69-806A-4899-98DA-53EB4EE65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3238" y="5800725"/>
              <a:ext cx="95250" cy="93663"/>
            </a:xfrm>
            <a:custGeom>
              <a:avLst/>
              <a:gdLst>
                <a:gd name="T0" fmla="*/ 40 w 45"/>
                <a:gd name="T1" fmla="*/ 44 h 44"/>
                <a:gd name="T2" fmla="*/ 5 w 45"/>
                <a:gd name="T3" fmla="*/ 44 h 44"/>
                <a:gd name="T4" fmla="*/ 0 w 45"/>
                <a:gd name="T5" fmla="*/ 39 h 44"/>
                <a:gd name="T6" fmla="*/ 0 w 45"/>
                <a:gd name="T7" fmla="*/ 4 h 44"/>
                <a:gd name="T8" fmla="*/ 5 w 45"/>
                <a:gd name="T9" fmla="*/ 0 h 44"/>
                <a:gd name="T10" fmla="*/ 40 w 45"/>
                <a:gd name="T11" fmla="*/ 0 h 44"/>
                <a:gd name="T12" fmla="*/ 45 w 45"/>
                <a:gd name="T13" fmla="*/ 4 h 44"/>
                <a:gd name="T14" fmla="*/ 45 w 45"/>
                <a:gd name="T15" fmla="*/ 39 h 44"/>
                <a:gd name="T16" fmla="*/ 40 w 45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4">
                  <a:moveTo>
                    <a:pt x="40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0" y="42"/>
                    <a:pt x="0" y="3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2"/>
                    <a:pt x="45" y="4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42"/>
                    <a:pt x="43" y="44"/>
                    <a:pt x="40" y="44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74">
              <a:extLst>
                <a:ext uri="{FF2B5EF4-FFF2-40B4-BE49-F238E27FC236}">
                  <a16:creationId xmlns:a16="http://schemas.microsoft.com/office/drawing/2014/main" id="{4B67B43A-1F95-49AF-9A7E-7CCE4BFC4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3413" y="5800725"/>
              <a:ext cx="93663" cy="93663"/>
            </a:xfrm>
            <a:custGeom>
              <a:avLst/>
              <a:gdLst>
                <a:gd name="T0" fmla="*/ 40 w 44"/>
                <a:gd name="T1" fmla="*/ 44 h 44"/>
                <a:gd name="T2" fmla="*/ 4 w 44"/>
                <a:gd name="T3" fmla="*/ 44 h 44"/>
                <a:gd name="T4" fmla="*/ 0 w 44"/>
                <a:gd name="T5" fmla="*/ 39 h 44"/>
                <a:gd name="T6" fmla="*/ 0 w 44"/>
                <a:gd name="T7" fmla="*/ 4 h 44"/>
                <a:gd name="T8" fmla="*/ 4 w 44"/>
                <a:gd name="T9" fmla="*/ 0 h 44"/>
                <a:gd name="T10" fmla="*/ 40 w 44"/>
                <a:gd name="T11" fmla="*/ 0 h 44"/>
                <a:gd name="T12" fmla="*/ 44 w 44"/>
                <a:gd name="T13" fmla="*/ 4 h 44"/>
                <a:gd name="T14" fmla="*/ 44 w 44"/>
                <a:gd name="T15" fmla="*/ 39 h 44"/>
                <a:gd name="T16" fmla="*/ 40 w 44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4">
                  <a:moveTo>
                    <a:pt x="40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2" y="44"/>
                    <a:pt x="0" y="42"/>
                    <a:pt x="0" y="3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2"/>
                    <a:pt x="44" y="4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42"/>
                    <a:pt x="42" y="44"/>
                    <a:pt x="40" y="44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75">
              <a:extLst>
                <a:ext uri="{FF2B5EF4-FFF2-40B4-BE49-F238E27FC236}">
                  <a16:creationId xmlns:a16="http://schemas.microsoft.com/office/drawing/2014/main" id="{7D462259-6B8B-41A5-81A5-8827A7088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888" y="5922963"/>
              <a:ext cx="95250" cy="93663"/>
            </a:xfrm>
            <a:custGeom>
              <a:avLst/>
              <a:gdLst>
                <a:gd name="T0" fmla="*/ 40 w 45"/>
                <a:gd name="T1" fmla="*/ 44 h 44"/>
                <a:gd name="T2" fmla="*/ 5 w 45"/>
                <a:gd name="T3" fmla="*/ 44 h 44"/>
                <a:gd name="T4" fmla="*/ 0 w 45"/>
                <a:gd name="T5" fmla="*/ 40 h 44"/>
                <a:gd name="T6" fmla="*/ 0 w 45"/>
                <a:gd name="T7" fmla="*/ 5 h 44"/>
                <a:gd name="T8" fmla="*/ 5 w 45"/>
                <a:gd name="T9" fmla="*/ 0 h 44"/>
                <a:gd name="T10" fmla="*/ 40 w 45"/>
                <a:gd name="T11" fmla="*/ 0 h 44"/>
                <a:gd name="T12" fmla="*/ 45 w 45"/>
                <a:gd name="T13" fmla="*/ 5 h 44"/>
                <a:gd name="T14" fmla="*/ 45 w 45"/>
                <a:gd name="T15" fmla="*/ 40 h 44"/>
                <a:gd name="T16" fmla="*/ 40 w 45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4">
                  <a:moveTo>
                    <a:pt x="40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2"/>
                    <a:pt x="45" y="5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42"/>
                    <a:pt x="43" y="44"/>
                    <a:pt x="40" y="44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76">
              <a:extLst>
                <a:ext uri="{FF2B5EF4-FFF2-40B4-BE49-F238E27FC236}">
                  <a16:creationId xmlns:a16="http://schemas.microsoft.com/office/drawing/2014/main" id="{3828F40C-802C-450A-AF00-C16F34D36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6063" y="5922963"/>
              <a:ext cx="93663" cy="93663"/>
            </a:xfrm>
            <a:custGeom>
              <a:avLst/>
              <a:gdLst>
                <a:gd name="T0" fmla="*/ 40 w 44"/>
                <a:gd name="T1" fmla="*/ 44 h 44"/>
                <a:gd name="T2" fmla="*/ 4 w 44"/>
                <a:gd name="T3" fmla="*/ 44 h 44"/>
                <a:gd name="T4" fmla="*/ 0 w 44"/>
                <a:gd name="T5" fmla="*/ 40 h 44"/>
                <a:gd name="T6" fmla="*/ 0 w 44"/>
                <a:gd name="T7" fmla="*/ 5 h 44"/>
                <a:gd name="T8" fmla="*/ 4 w 44"/>
                <a:gd name="T9" fmla="*/ 0 h 44"/>
                <a:gd name="T10" fmla="*/ 40 w 44"/>
                <a:gd name="T11" fmla="*/ 0 h 44"/>
                <a:gd name="T12" fmla="*/ 44 w 44"/>
                <a:gd name="T13" fmla="*/ 5 h 44"/>
                <a:gd name="T14" fmla="*/ 44 w 44"/>
                <a:gd name="T15" fmla="*/ 40 h 44"/>
                <a:gd name="T16" fmla="*/ 40 w 44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4">
                  <a:moveTo>
                    <a:pt x="40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2"/>
                    <a:pt x="44" y="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2" y="44"/>
                    <a:pt x="40" y="44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77">
              <a:extLst>
                <a:ext uri="{FF2B5EF4-FFF2-40B4-BE49-F238E27FC236}">
                  <a16:creationId xmlns:a16="http://schemas.microsoft.com/office/drawing/2014/main" id="{FC0E69AD-3FD6-45BF-94D3-ED3A433C6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51" y="5922963"/>
              <a:ext cx="93663" cy="93663"/>
            </a:xfrm>
            <a:custGeom>
              <a:avLst/>
              <a:gdLst>
                <a:gd name="T0" fmla="*/ 40 w 44"/>
                <a:gd name="T1" fmla="*/ 44 h 44"/>
                <a:gd name="T2" fmla="*/ 4 w 44"/>
                <a:gd name="T3" fmla="*/ 44 h 44"/>
                <a:gd name="T4" fmla="*/ 0 w 44"/>
                <a:gd name="T5" fmla="*/ 40 h 44"/>
                <a:gd name="T6" fmla="*/ 0 w 44"/>
                <a:gd name="T7" fmla="*/ 5 h 44"/>
                <a:gd name="T8" fmla="*/ 4 w 44"/>
                <a:gd name="T9" fmla="*/ 0 h 44"/>
                <a:gd name="T10" fmla="*/ 40 w 44"/>
                <a:gd name="T11" fmla="*/ 0 h 44"/>
                <a:gd name="T12" fmla="*/ 44 w 44"/>
                <a:gd name="T13" fmla="*/ 5 h 44"/>
                <a:gd name="T14" fmla="*/ 44 w 44"/>
                <a:gd name="T15" fmla="*/ 40 h 44"/>
                <a:gd name="T16" fmla="*/ 40 w 44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4">
                  <a:moveTo>
                    <a:pt x="40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2"/>
                    <a:pt x="44" y="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2" y="44"/>
                    <a:pt x="40" y="44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78">
              <a:extLst>
                <a:ext uri="{FF2B5EF4-FFF2-40B4-BE49-F238E27FC236}">
                  <a16:creationId xmlns:a16="http://schemas.microsoft.com/office/drawing/2014/main" id="{11997A02-C105-4CA5-BA5A-06426F264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3238" y="5922963"/>
              <a:ext cx="95250" cy="93663"/>
            </a:xfrm>
            <a:custGeom>
              <a:avLst/>
              <a:gdLst>
                <a:gd name="T0" fmla="*/ 40 w 45"/>
                <a:gd name="T1" fmla="*/ 44 h 44"/>
                <a:gd name="T2" fmla="*/ 5 w 45"/>
                <a:gd name="T3" fmla="*/ 44 h 44"/>
                <a:gd name="T4" fmla="*/ 0 w 45"/>
                <a:gd name="T5" fmla="*/ 40 h 44"/>
                <a:gd name="T6" fmla="*/ 0 w 45"/>
                <a:gd name="T7" fmla="*/ 5 h 44"/>
                <a:gd name="T8" fmla="*/ 5 w 45"/>
                <a:gd name="T9" fmla="*/ 0 h 44"/>
                <a:gd name="T10" fmla="*/ 40 w 45"/>
                <a:gd name="T11" fmla="*/ 0 h 44"/>
                <a:gd name="T12" fmla="*/ 45 w 45"/>
                <a:gd name="T13" fmla="*/ 5 h 44"/>
                <a:gd name="T14" fmla="*/ 45 w 45"/>
                <a:gd name="T15" fmla="*/ 40 h 44"/>
                <a:gd name="T16" fmla="*/ 40 w 45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4">
                  <a:moveTo>
                    <a:pt x="40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2"/>
                    <a:pt x="45" y="5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42"/>
                    <a:pt x="43" y="44"/>
                    <a:pt x="40" y="44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79">
              <a:extLst>
                <a:ext uri="{FF2B5EF4-FFF2-40B4-BE49-F238E27FC236}">
                  <a16:creationId xmlns:a16="http://schemas.microsoft.com/office/drawing/2014/main" id="{61C4D2B9-19F7-4E3E-BC6D-54D2E1D19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3413" y="5922963"/>
              <a:ext cx="93663" cy="93663"/>
            </a:xfrm>
            <a:custGeom>
              <a:avLst/>
              <a:gdLst>
                <a:gd name="T0" fmla="*/ 40 w 44"/>
                <a:gd name="T1" fmla="*/ 44 h 44"/>
                <a:gd name="T2" fmla="*/ 4 w 44"/>
                <a:gd name="T3" fmla="*/ 44 h 44"/>
                <a:gd name="T4" fmla="*/ 0 w 44"/>
                <a:gd name="T5" fmla="*/ 40 h 44"/>
                <a:gd name="T6" fmla="*/ 0 w 44"/>
                <a:gd name="T7" fmla="*/ 5 h 44"/>
                <a:gd name="T8" fmla="*/ 4 w 44"/>
                <a:gd name="T9" fmla="*/ 0 h 44"/>
                <a:gd name="T10" fmla="*/ 40 w 44"/>
                <a:gd name="T11" fmla="*/ 0 h 44"/>
                <a:gd name="T12" fmla="*/ 44 w 44"/>
                <a:gd name="T13" fmla="*/ 5 h 44"/>
                <a:gd name="T14" fmla="*/ 44 w 44"/>
                <a:gd name="T15" fmla="*/ 40 h 44"/>
                <a:gd name="T16" fmla="*/ 40 w 44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4">
                  <a:moveTo>
                    <a:pt x="40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2"/>
                    <a:pt x="44" y="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2" y="44"/>
                    <a:pt x="40" y="44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80">
              <a:extLst>
                <a:ext uri="{FF2B5EF4-FFF2-40B4-BE49-F238E27FC236}">
                  <a16:creationId xmlns:a16="http://schemas.microsoft.com/office/drawing/2014/main" id="{55CD831F-C776-49C9-818F-DFA014C58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888" y="6046788"/>
              <a:ext cx="95250" cy="93663"/>
            </a:xfrm>
            <a:custGeom>
              <a:avLst/>
              <a:gdLst>
                <a:gd name="T0" fmla="*/ 40 w 45"/>
                <a:gd name="T1" fmla="*/ 44 h 44"/>
                <a:gd name="T2" fmla="*/ 5 w 45"/>
                <a:gd name="T3" fmla="*/ 44 h 44"/>
                <a:gd name="T4" fmla="*/ 0 w 45"/>
                <a:gd name="T5" fmla="*/ 40 h 44"/>
                <a:gd name="T6" fmla="*/ 0 w 45"/>
                <a:gd name="T7" fmla="*/ 4 h 44"/>
                <a:gd name="T8" fmla="*/ 5 w 45"/>
                <a:gd name="T9" fmla="*/ 0 h 44"/>
                <a:gd name="T10" fmla="*/ 40 w 45"/>
                <a:gd name="T11" fmla="*/ 0 h 44"/>
                <a:gd name="T12" fmla="*/ 45 w 45"/>
                <a:gd name="T13" fmla="*/ 4 h 44"/>
                <a:gd name="T14" fmla="*/ 45 w 45"/>
                <a:gd name="T15" fmla="*/ 40 h 44"/>
                <a:gd name="T16" fmla="*/ 40 w 45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4">
                  <a:moveTo>
                    <a:pt x="40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2"/>
                    <a:pt x="45" y="4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42"/>
                    <a:pt x="43" y="44"/>
                    <a:pt x="40" y="44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81">
              <a:extLst>
                <a:ext uri="{FF2B5EF4-FFF2-40B4-BE49-F238E27FC236}">
                  <a16:creationId xmlns:a16="http://schemas.microsoft.com/office/drawing/2014/main" id="{7FFDACC2-0DB3-4ADE-B080-43E09EBC2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6063" y="6046788"/>
              <a:ext cx="93663" cy="93663"/>
            </a:xfrm>
            <a:custGeom>
              <a:avLst/>
              <a:gdLst>
                <a:gd name="T0" fmla="*/ 40 w 44"/>
                <a:gd name="T1" fmla="*/ 44 h 44"/>
                <a:gd name="T2" fmla="*/ 4 w 44"/>
                <a:gd name="T3" fmla="*/ 44 h 44"/>
                <a:gd name="T4" fmla="*/ 0 w 44"/>
                <a:gd name="T5" fmla="*/ 40 h 44"/>
                <a:gd name="T6" fmla="*/ 0 w 44"/>
                <a:gd name="T7" fmla="*/ 4 h 44"/>
                <a:gd name="T8" fmla="*/ 4 w 44"/>
                <a:gd name="T9" fmla="*/ 0 h 44"/>
                <a:gd name="T10" fmla="*/ 40 w 44"/>
                <a:gd name="T11" fmla="*/ 0 h 44"/>
                <a:gd name="T12" fmla="*/ 44 w 44"/>
                <a:gd name="T13" fmla="*/ 4 h 44"/>
                <a:gd name="T14" fmla="*/ 44 w 44"/>
                <a:gd name="T15" fmla="*/ 40 h 44"/>
                <a:gd name="T16" fmla="*/ 40 w 44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4">
                  <a:moveTo>
                    <a:pt x="40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2"/>
                    <a:pt x="44" y="4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2" y="44"/>
                    <a:pt x="40" y="44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82">
              <a:extLst>
                <a:ext uri="{FF2B5EF4-FFF2-40B4-BE49-F238E27FC236}">
                  <a16:creationId xmlns:a16="http://schemas.microsoft.com/office/drawing/2014/main" id="{43E6131D-6483-4FB8-A146-10D9B019D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51" y="6046788"/>
              <a:ext cx="93663" cy="93663"/>
            </a:xfrm>
            <a:custGeom>
              <a:avLst/>
              <a:gdLst>
                <a:gd name="T0" fmla="*/ 40 w 44"/>
                <a:gd name="T1" fmla="*/ 44 h 44"/>
                <a:gd name="T2" fmla="*/ 4 w 44"/>
                <a:gd name="T3" fmla="*/ 44 h 44"/>
                <a:gd name="T4" fmla="*/ 0 w 44"/>
                <a:gd name="T5" fmla="*/ 40 h 44"/>
                <a:gd name="T6" fmla="*/ 0 w 44"/>
                <a:gd name="T7" fmla="*/ 4 h 44"/>
                <a:gd name="T8" fmla="*/ 4 w 44"/>
                <a:gd name="T9" fmla="*/ 0 h 44"/>
                <a:gd name="T10" fmla="*/ 40 w 44"/>
                <a:gd name="T11" fmla="*/ 0 h 44"/>
                <a:gd name="T12" fmla="*/ 44 w 44"/>
                <a:gd name="T13" fmla="*/ 4 h 44"/>
                <a:gd name="T14" fmla="*/ 44 w 44"/>
                <a:gd name="T15" fmla="*/ 40 h 44"/>
                <a:gd name="T16" fmla="*/ 40 w 44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4">
                  <a:moveTo>
                    <a:pt x="40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2"/>
                    <a:pt x="44" y="4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2" y="44"/>
                    <a:pt x="40" y="44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83">
              <a:extLst>
                <a:ext uri="{FF2B5EF4-FFF2-40B4-BE49-F238E27FC236}">
                  <a16:creationId xmlns:a16="http://schemas.microsoft.com/office/drawing/2014/main" id="{7F1552F1-FBA8-4B6E-994B-6336F5AE8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3238" y="6046788"/>
              <a:ext cx="177800" cy="93663"/>
            </a:xfrm>
            <a:custGeom>
              <a:avLst/>
              <a:gdLst>
                <a:gd name="T0" fmla="*/ 77 w 83"/>
                <a:gd name="T1" fmla="*/ 44 h 44"/>
                <a:gd name="T2" fmla="*/ 6 w 83"/>
                <a:gd name="T3" fmla="*/ 44 h 44"/>
                <a:gd name="T4" fmla="*/ 0 w 83"/>
                <a:gd name="T5" fmla="*/ 38 h 44"/>
                <a:gd name="T6" fmla="*/ 0 w 83"/>
                <a:gd name="T7" fmla="*/ 6 h 44"/>
                <a:gd name="T8" fmla="*/ 6 w 83"/>
                <a:gd name="T9" fmla="*/ 0 h 44"/>
                <a:gd name="T10" fmla="*/ 77 w 83"/>
                <a:gd name="T11" fmla="*/ 0 h 44"/>
                <a:gd name="T12" fmla="*/ 83 w 83"/>
                <a:gd name="T13" fmla="*/ 6 h 44"/>
                <a:gd name="T14" fmla="*/ 83 w 83"/>
                <a:gd name="T15" fmla="*/ 38 h 44"/>
                <a:gd name="T16" fmla="*/ 77 w 83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44">
                  <a:moveTo>
                    <a:pt x="77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3" y="44"/>
                    <a:pt x="0" y="41"/>
                    <a:pt x="0" y="3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0" y="0"/>
                    <a:pt x="83" y="3"/>
                    <a:pt x="83" y="6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41"/>
                    <a:pt x="80" y="44"/>
                    <a:pt x="77" y="44"/>
                  </a:cubicBezTo>
                  <a:close/>
                </a:path>
              </a:pathLst>
            </a:custGeom>
            <a:solidFill>
              <a:srgbClr val="FF4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84">
              <a:extLst>
                <a:ext uri="{FF2B5EF4-FFF2-40B4-BE49-F238E27FC236}">
                  <a16:creationId xmlns:a16="http://schemas.microsoft.com/office/drawing/2014/main" id="{9F37482D-06D0-4278-AB88-564E00B8C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3413" y="6046788"/>
              <a:ext cx="93663" cy="171450"/>
            </a:xfrm>
            <a:custGeom>
              <a:avLst/>
              <a:gdLst>
                <a:gd name="T0" fmla="*/ 38 w 44"/>
                <a:gd name="T1" fmla="*/ 80 h 80"/>
                <a:gd name="T2" fmla="*/ 5 w 44"/>
                <a:gd name="T3" fmla="*/ 80 h 80"/>
                <a:gd name="T4" fmla="*/ 0 w 44"/>
                <a:gd name="T5" fmla="*/ 74 h 80"/>
                <a:gd name="T6" fmla="*/ 0 w 44"/>
                <a:gd name="T7" fmla="*/ 6 h 80"/>
                <a:gd name="T8" fmla="*/ 5 w 44"/>
                <a:gd name="T9" fmla="*/ 0 h 80"/>
                <a:gd name="T10" fmla="*/ 38 w 44"/>
                <a:gd name="T11" fmla="*/ 0 h 80"/>
                <a:gd name="T12" fmla="*/ 44 w 44"/>
                <a:gd name="T13" fmla="*/ 6 h 80"/>
                <a:gd name="T14" fmla="*/ 44 w 44"/>
                <a:gd name="T15" fmla="*/ 74 h 80"/>
                <a:gd name="T16" fmla="*/ 38 w 44"/>
                <a:gd name="T1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80">
                  <a:moveTo>
                    <a:pt x="38" y="80"/>
                  </a:moveTo>
                  <a:cubicBezTo>
                    <a:pt x="5" y="80"/>
                    <a:pt x="5" y="80"/>
                    <a:pt x="5" y="80"/>
                  </a:cubicBezTo>
                  <a:cubicBezTo>
                    <a:pt x="2" y="80"/>
                    <a:pt x="0" y="77"/>
                    <a:pt x="0" y="7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1" y="0"/>
                    <a:pt x="44" y="2"/>
                    <a:pt x="44" y="6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7"/>
                    <a:pt x="41" y="80"/>
                    <a:pt x="38" y="80"/>
                  </a:cubicBezTo>
                  <a:close/>
                </a:path>
              </a:pathLst>
            </a:custGeom>
            <a:solidFill>
              <a:srgbClr val="FF4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85">
              <a:extLst>
                <a:ext uri="{FF2B5EF4-FFF2-40B4-BE49-F238E27FC236}">
                  <a16:creationId xmlns:a16="http://schemas.microsoft.com/office/drawing/2014/main" id="{F4620BDD-4C6A-40C6-AB68-0C0632848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888" y="6169025"/>
              <a:ext cx="95250" cy="96838"/>
            </a:xfrm>
            <a:custGeom>
              <a:avLst/>
              <a:gdLst>
                <a:gd name="T0" fmla="*/ 40 w 45"/>
                <a:gd name="T1" fmla="*/ 45 h 45"/>
                <a:gd name="T2" fmla="*/ 5 w 45"/>
                <a:gd name="T3" fmla="*/ 45 h 45"/>
                <a:gd name="T4" fmla="*/ 0 w 45"/>
                <a:gd name="T5" fmla="*/ 40 h 45"/>
                <a:gd name="T6" fmla="*/ 0 w 45"/>
                <a:gd name="T7" fmla="*/ 5 h 45"/>
                <a:gd name="T8" fmla="*/ 5 w 45"/>
                <a:gd name="T9" fmla="*/ 0 h 45"/>
                <a:gd name="T10" fmla="*/ 40 w 45"/>
                <a:gd name="T11" fmla="*/ 0 h 45"/>
                <a:gd name="T12" fmla="*/ 45 w 45"/>
                <a:gd name="T13" fmla="*/ 5 h 45"/>
                <a:gd name="T14" fmla="*/ 45 w 45"/>
                <a:gd name="T15" fmla="*/ 40 h 45"/>
                <a:gd name="T16" fmla="*/ 40 w 45"/>
                <a:gd name="T1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5">
                  <a:moveTo>
                    <a:pt x="40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2"/>
                    <a:pt x="45" y="5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43"/>
                    <a:pt x="43" y="45"/>
                    <a:pt x="40" y="4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86">
              <a:extLst>
                <a:ext uri="{FF2B5EF4-FFF2-40B4-BE49-F238E27FC236}">
                  <a16:creationId xmlns:a16="http://schemas.microsoft.com/office/drawing/2014/main" id="{BB0E07D8-F4C1-446E-9345-8A784436C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6063" y="6169025"/>
              <a:ext cx="93663" cy="96838"/>
            </a:xfrm>
            <a:custGeom>
              <a:avLst/>
              <a:gdLst>
                <a:gd name="T0" fmla="*/ 40 w 44"/>
                <a:gd name="T1" fmla="*/ 45 h 45"/>
                <a:gd name="T2" fmla="*/ 4 w 44"/>
                <a:gd name="T3" fmla="*/ 45 h 45"/>
                <a:gd name="T4" fmla="*/ 0 w 44"/>
                <a:gd name="T5" fmla="*/ 40 h 45"/>
                <a:gd name="T6" fmla="*/ 0 w 44"/>
                <a:gd name="T7" fmla="*/ 5 h 45"/>
                <a:gd name="T8" fmla="*/ 4 w 44"/>
                <a:gd name="T9" fmla="*/ 0 h 45"/>
                <a:gd name="T10" fmla="*/ 40 w 44"/>
                <a:gd name="T11" fmla="*/ 0 h 45"/>
                <a:gd name="T12" fmla="*/ 44 w 44"/>
                <a:gd name="T13" fmla="*/ 5 h 45"/>
                <a:gd name="T14" fmla="*/ 44 w 44"/>
                <a:gd name="T15" fmla="*/ 40 h 45"/>
                <a:gd name="T16" fmla="*/ 40 w 44"/>
                <a:gd name="T1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5">
                  <a:moveTo>
                    <a:pt x="40" y="45"/>
                  </a:moveTo>
                  <a:cubicBezTo>
                    <a:pt x="4" y="45"/>
                    <a:pt x="4" y="45"/>
                    <a:pt x="4" y="45"/>
                  </a:cubicBezTo>
                  <a:cubicBezTo>
                    <a:pt x="2" y="45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2"/>
                    <a:pt x="44" y="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3"/>
                    <a:pt x="42" y="45"/>
                    <a:pt x="40" y="4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87">
              <a:extLst>
                <a:ext uri="{FF2B5EF4-FFF2-40B4-BE49-F238E27FC236}">
                  <a16:creationId xmlns:a16="http://schemas.microsoft.com/office/drawing/2014/main" id="{AF7FAE3E-2102-4853-9C8A-8A8F884DD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51" y="6169025"/>
              <a:ext cx="93663" cy="96838"/>
            </a:xfrm>
            <a:custGeom>
              <a:avLst/>
              <a:gdLst>
                <a:gd name="T0" fmla="*/ 40 w 44"/>
                <a:gd name="T1" fmla="*/ 45 h 45"/>
                <a:gd name="T2" fmla="*/ 4 w 44"/>
                <a:gd name="T3" fmla="*/ 45 h 45"/>
                <a:gd name="T4" fmla="*/ 0 w 44"/>
                <a:gd name="T5" fmla="*/ 40 h 45"/>
                <a:gd name="T6" fmla="*/ 0 w 44"/>
                <a:gd name="T7" fmla="*/ 5 h 45"/>
                <a:gd name="T8" fmla="*/ 4 w 44"/>
                <a:gd name="T9" fmla="*/ 0 h 45"/>
                <a:gd name="T10" fmla="*/ 40 w 44"/>
                <a:gd name="T11" fmla="*/ 0 h 45"/>
                <a:gd name="T12" fmla="*/ 44 w 44"/>
                <a:gd name="T13" fmla="*/ 5 h 45"/>
                <a:gd name="T14" fmla="*/ 44 w 44"/>
                <a:gd name="T15" fmla="*/ 40 h 45"/>
                <a:gd name="T16" fmla="*/ 40 w 44"/>
                <a:gd name="T1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5">
                  <a:moveTo>
                    <a:pt x="40" y="45"/>
                  </a:moveTo>
                  <a:cubicBezTo>
                    <a:pt x="4" y="45"/>
                    <a:pt x="4" y="45"/>
                    <a:pt x="4" y="45"/>
                  </a:cubicBezTo>
                  <a:cubicBezTo>
                    <a:pt x="2" y="45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2"/>
                    <a:pt x="44" y="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3"/>
                    <a:pt x="42" y="45"/>
                    <a:pt x="40" y="4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88">
              <a:extLst>
                <a:ext uri="{FF2B5EF4-FFF2-40B4-BE49-F238E27FC236}">
                  <a16:creationId xmlns:a16="http://schemas.microsoft.com/office/drawing/2014/main" id="{48822C97-1FAD-44CB-A4FF-87E2D6527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3238" y="6169025"/>
              <a:ext cx="95250" cy="96838"/>
            </a:xfrm>
            <a:custGeom>
              <a:avLst/>
              <a:gdLst>
                <a:gd name="T0" fmla="*/ 40 w 45"/>
                <a:gd name="T1" fmla="*/ 45 h 45"/>
                <a:gd name="T2" fmla="*/ 5 w 45"/>
                <a:gd name="T3" fmla="*/ 45 h 45"/>
                <a:gd name="T4" fmla="*/ 0 w 45"/>
                <a:gd name="T5" fmla="*/ 40 h 45"/>
                <a:gd name="T6" fmla="*/ 0 w 45"/>
                <a:gd name="T7" fmla="*/ 5 h 45"/>
                <a:gd name="T8" fmla="*/ 5 w 45"/>
                <a:gd name="T9" fmla="*/ 0 h 45"/>
                <a:gd name="T10" fmla="*/ 40 w 45"/>
                <a:gd name="T11" fmla="*/ 0 h 45"/>
                <a:gd name="T12" fmla="*/ 45 w 45"/>
                <a:gd name="T13" fmla="*/ 5 h 45"/>
                <a:gd name="T14" fmla="*/ 45 w 45"/>
                <a:gd name="T15" fmla="*/ 40 h 45"/>
                <a:gd name="T16" fmla="*/ 40 w 45"/>
                <a:gd name="T1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5">
                  <a:moveTo>
                    <a:pt x="40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2"/>
                    <a:pt x="45" y="5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43"/>
                    <a:pt x="43" y="45"/>
                    <a:pt x="40" y="4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289">
              <a:extLst>
                <a:ext uri="{FF2B5EF4-FFF2-40B4-BE49-F238E27FC236}">
                  <a16:creationId xmlns:a16="http://schemas.microsoft.com/office/drawing/2014/main" id="{E7BC0FB4-0CEB-4E8F-A5E5-E66FE0FE2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3413" y="6169025"/>
              <a:ext cx="93663" cy="96838"/>
            </a:xfrm>
            <a:custGeom>
              <a:avLst/>
              <a:gdLst>
                <a:gd name="T0" fmla="*/ 40 w 44"/>
                <a:gd name="T1" fmla="*/ 45 h 45"/>
                <a:gd name="T2" fmla="*/ 4 w 44"/>
                <a:gd name="T3" fmla="*/ 45 h 45"/>
                <a:gd name="T4" fmla="*/ 0 w 44"/>
                <a:gd name="T5" fmla="*/ 40 h 45"/>
                <a:gd name="T6" fmla="*/ 0 w 44"/>
                <a:gd name="T7" fmla="*/ 5 h 45"/>
                <a:gd name="T8" fmla="*/ 4 w 44"/>
                <a:gd name="T9" fmla="*/ 0 h 45"/>
                <a:gd name="T10" fmla="*/ 40 w 44"/>
                <a:gd name="T11" fmla="*/ 0 h 45"/>
                <a:gd name="T12" fmla="*/ 44 w 44"/>
                <a:gd name="T13" fmla="*/ 5 h 45"/>
                <a:gd name="T14" fmla="*/ 44 w 44"/>
                <a:gd name="T15" fmla="*/ 40 h 45"/>
                <a:gd name="T16" fmla="*/ 40 w 44"/>
                <a:gd name="T1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5">
                  <a:moveTo>
                    <a:pt x="40" y="45"/>
                  </a:moveTo>
                  <a:cubicBezTo>
                    <a:pt x="4" y="45"/>
                    <a:pt x="4" y="45"/>
                    <a:pt x="4" y="45"/>
                  </a:cubicBezTo>
                  <a:cubicBezTo>
                    <a:pt x="2" y="45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2"/>
                    <a:pt x="44" y="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3"/>
                    <a:pt x="42" y="45"/>
                    <a:pt x="40" y="45"/>
                  </a:cubicBezTo>
                  <a:close/>
                </a:path>
              </a:pathLst>
            </a:custGeom>
            <a:solidFill>
              <a:srgbClr val="FF4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7CB57D5-A9D3-483D-9F52-A376DEDFE8CB}"/>
              </a:ext>
            </a:extLst>
          </p:cNvPr>
          <p:cNvGrpSpPr/>
          <p:nvPr/>
        </p:nvGrpSpPr>
        <p:grpSpPr>
          <a:xfrm>
            <a:off x="5371783" y="5006975"/>
            <a:ext cx="631826" cy="706438"/>
            <a:chOff x="7993063" y="4651375"/>
            <a:chExt cx="631826" cy="706438"/>
          </a:xfrm>
        </p:grpSpPr>
        <p:sp>
          <p:nvSpPr>
            <p:cNvPr id="147" name="Freeform 290">
              <a:extLst>
                <a:ext uri="{FF2B5EF4-FFF2-40B4-BE49-F238E27FC236}">
                  <a16:creationId xmlns:a16="http://schemas.microsoft.com/office/drawing/2014/main" id="{93427C6F-4107-45EA-A4DB-648147B42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3063" y="4651375"/>
              <a:ext cx="528638" cy="622300"/>
            </a:xfrm>
            <a:custGeom>
              <a:avLst/>
              <a:gdLst>
                <a:gd name="T0" fmla="*/ 44 w 247"/>
                <a:gd name="T1" fmla="*/ 88 h 291"/>
                <a:gd name="T2" fmla="*/ 88 w 247"/>
                <a:gd name="T3" fmla="*/ 291 h 291"/>
                <a:gd name="T4" fmla="*/ 112 w 247"/>
                <a:gd name="T5" fmla="*/ 254 h 291"/>
                <a:gd name="T6" fmla="*/ 90 w 247"/>
                <a:gd name="T7" fmla="*/ 235 h 291"/>
                <a:gd name="T8" fmla="*/ 78 w 247"/>
                <a:gd name="T9" fmla="*/ 245 h 291"/>
                <a:gd name="T10" fmla="*/ 75 w 247"/>
                <a:gd name="T11" fmla="*/ 241 h 291"/>
                <a:gd name="T12" fmla="*/ 87 w 247"/>
                <a:gd name="T13" fmla="*/ 232 h 291"/>
                <a:gd name="T14" fmla="*/ 74 w 247"/>
                <a:gd name="T15" fmla="*/ 211 h 291"/>
                <a:gd name="T16" fmla="*/ 60 w 247"/>
                <a:gd name="T17" fmla="*/ 217 h 291"/>
                <a:gd name="T18" fmla="*/ 58 w 247"/>
                <a:gd name="T19" fmla="*/ 212 h 291"/>
                <a:gd name="T20" fmla="*/ 72 w 247"/>
                <a:gd name="T21" fmla="*/ 206 h 291"/>
                <a:gd name="T22" fmla="*/ 66 w 247"/>
                <a:gd name="T23" fmla="*/ 183 h 291"/>
                <a:gd name="T24" fmla="*/ 50 w 247"/>
                <a:gd name="T25" fmla="*/ 185 h 291"/>
                <a:gd name="T26" fmla="*/ 50 w 247"/>
                <a:gd name="T27" fmla="*/ 180 h 291"/>
                <a:gd name="T28" fmla="*/ 65 w 247"/>
                <a:gd name="T29" fmla="*/ 178 h 291"/>
                <a:gd name="T30" fmla="*/ 65 w 247"/>
                <a:gd name="T31" fmla="*/ 153 h 291"/>
                <a:gd name="T32" fmla="*/ 50 w 247"/>
                <a:gd name="T33" fmla="*/ 151 h 291"/>
                <a:gd name="T34" fmla="*/ 51 w 247"/>
                <a:gd name="T35" fmla="*/ 146 h 291"/>
                <a:gd name="T36" fmla="*/ 66 w 247"/>
                <a:gd name="T37" fmla="*/ 149 h 291"/>
                <a:gd name="T38" fmla="*/ 74 w 247"/>
                <a:gd name="T39" fmla="*/ 125 h 291"/>
                <a:gd name="T40" fmla="*/ 59 w 247"/>
                <a:gd name="T41" fmla="*/ 119 h 291"/>
                <a:gd name="T42" fmla="*/ 62 w 247"/>
                <a:gd name="T43" fmla="*/ 114 h 291"/>
                <a:gd name="T44" fmla="*/ 75 w 247"/>
                <a:gd name="T45" fmla="*/ 121 h 291"/>
                <a:gd name="T46" fmla="*/ 81 w 247"/>
                <a:gd name="T47" fmla="*/ 111 h 291"/>
                <a:gd name="T48" fmla="*/ 89 w 247"/>
                <a:gd name="T49" fmla="*/ 100 h 291"/>
                <a:gd name="T50" fmla="*/ 77 w 247"/>
                <a:gd name="T51" fmla="*/ 90 h 291"/>
                <a:gd name="T52" fmla="*/ 81 w 247"/>
                <a:gd name="T53" fmla="*/ 86 h 291"/>
                <a:gd name="T54" fmla="*/ 92 w 247"/>
                <a:gd name="T55" fmla="*/ 97 h 291"/>
                <a:gd name="T56" fmla="*/ 111 w 247"/>
                <a:gd name="T57" fmla="*/ 81 h 291"/>
                <a:gd name="T58" fmla="*/ 103 w 247"/>
                <a:gd name="T59" fmla="*/ 68 h 291"/>
                <a:gd name="T60" fmla="*/ 107 w 247"/>
                <a:gd name="T61" fmla="*/ 65 h 291"/>
                <a:gd name="T62" fmla="*/ 115 w 247"/>
                <a:gd name="T63" fmla="*/ 79 h 291"/>
                <a:gd name="T64" fmla="*/ 138 w 247"/>
                <a:gd name="T65" fmla="*/ 69 h 291"/>
                <a:gd name="T66" fmla="*/ 133 w 247"/>
                <a:gd name="T67" fmla="*/ 54 h 291"/>
                <a:gd name="T68" fmla="*/ 138 w 247"/>
                <a:gd name="T69" fmla="*/ 52 h 291"/>
                <a:gd name="T70" fmla="*/ 142 w 247"/>
                <a:gd name="T71" fmla="*/ 67 h 291"/>
                <a:gd name="T72" fmla="*/ 167 w 247"/>
                <a:gd name="T73" fmla="*/ 64 h 291"/>
                <a:gd name="T74" fmla="*/ 167 w 247"/>
                <a:gd name="T75" fmla="*/ 49 h 291"/>
                <a:gd name="T76" fmla="*/ 172 w 247"/>
                <a:gd name="T77" fmla="*/ 49 h 291"/>
                <a:gd name="T78" fmla="*/ 171 w 247"/>
                <a:gd name="T79" fmla="*/ 64 h 291"/>
                <a:gd name="T80" fmla="*/ 196 w 247"/>
                <a:gd name="T81" fmla="*/ 68 h 291"/>
                <a:gd name="T82" fmla="*/ 200 w 247"/>
                <a:gd name="T83" fmla="*/ 53 h 291"/>
                <a:gd name="T84" fmla="*/ 205 w 247"/>
                <a:gd name="T85" fmla="*/ 55 h 291"/>
                <a:gd name="T86" fmla="*/ 200 w 247"/>
                <a:gd name="T87" fmla="*/ 69 h 291"/>
                <a:gd name="T88" fmla="*/ 223 w 247"/>
                <a:gd name="T89" fmla="*/ 81 h 291"/>
                <a:gd name="T90" fmla="*/ 247 w 247"/>
                <a:gd name="T91" fmla="*/ 44 h 291"/>
                <a:gd name="T92" fmla="*/ 44 w 247"/>
                <a:gd name="T93" fmla="*/ 8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7" h="291">
                  <a:moveTo>
                    <a:pt x="44" y="88"/>
                  </a:moveTo>
                  <a:cubicBezTo>
                    <a:pt x="0" y="156"/>
                    <a:pt x="20" y="247"/>
                    <a:pt x="88" y="291"/>
                  </a:cubicBezTo>
                  <a:cubicBezTo>
                    <a:pt x="112" y="254"/>
                    <a:pt x="112" y="254"/>
                    <a:pt x="112" y="254"/>
                  </a:cubicBezTo>
                  <a:cubicBezTo>
                    <a:pt x="104" y="249"/>
                    <a:pt x="96" y="242"/>
                    <a:pt x="90" y="235"/>
                  </a:cubicBezTo>
                  <a:cubicBezTo>
                    <a:pt x="78" y="245"/>
                    <a:pt x="78" y="245"/>
                    <a:pt x="78" y="245"/>
                  </a:cubicBezTo>
                  <a:cubicBezTo>
                    <a:pt x="77" y="244"/>
                    <a:pt x="76" y="243"/>
                    <a:pt x="75" y="241"/>
                  </a:cubicBezTo>
                  <a:cubicBezTo>
                    <a:pt x="87" y="232"/>
                    <a:pt x="87" y="232"/>
                    <a:pt x="87" y="232"/>
                  </a:cubicBezTo>
                  <a:cubicBezTo>
                    <a:pt x="82" y="225"/>
                    <a:pt x="78" y="218"/>
                    <a:pt x="74" y="211"/>
                  </a:cubicBezTo>
                  <a:cubicBezTo>
                    <a:pt x="60" y="217"/>
                    <a:pt x="60" y="217"/>
                    <a:pt x="60" y="217"/>
                  </a:cubicBezTo>
                  <a:cubicBezTo>
                    <a:pt x="59" y="216"/>
                    <a:pt x="59" y="214"/>
                    <a:pt x="58" y="212"/>
                  </a:cubicBezTo>
                  <a:cubicBezTo>
                    <a:pt x="72" y="206"/>
                    <a:pt x="72" y="206"/>
                    <a:pt x="72" y="206"/>
                  </a:cubicBezTo>
                  <a:cubicBezTo>
                    <a:pt x="69" y="199"/>
                    <a:pt x="67" y="191"/>
                    <a:pt x="66" y="183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83"/>
                    <a:pt x="50" y="181"/>
                    <a:pt x="50" y="180"/>
                  </a:cubicBezTo>
                  <a:cubicBezTo>
                    <a:pt x="65" y="178"/>
                    <a:pt x="65" y="178"/>
                    <a:pt x="65" y="178"/>
                  </a:cubicBezTo>
                  <a:cubicBezTo>
                    <a:pt x="64" y="170"/>
                    <a:pt x="64" y="162"/>
                    <a:pt x="65" y="153"/>
                  </a:cubicBezTo>
                  <a:cubicBezTo>
                    <a:pt x="50" y="151"/>
                    <a:pt x="50" y="151"/>
                    <a:pt x="50" y="151"/>
                  </a:cubicBezTo>
                  <a:cubicBezTo>
                    <a:pt x="50" y="149"/>
                    <a:pt x="51" y="148"/>
                    <a:pt x="51" y="146"/>
                  </a:cubicBezTo>
                  <a:cubicBezTo>
                    <a:pt x="66" y="149"/>
                    <a:pt x="66" y="149"/>
                    <a:pt x="66" y="149"/>
                  </a:cubicBezTo>
                  <a:cubicBezTo>
                    <a:pt x="68" y="141"/>
                    <a:pt x="70" y="133"/>
                    <a:pt x="74" y="125"/>
                  </a:cubicBezTo>
                  <a:cubicBezTo>
                    <a:pt x="59" y="119"/>
                    <a:pt x="59" y="119"/>
                    <a:pt x="59" y="119"/>
                  </a:cubicBezTo>
                  <a:cubicBezTo>
                    <a:pt x="60" y="117"/>
                    <a:pt x="61" y="116"/>
                    <a:pt x="62" y="114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7" y="118"/>
                    <a:pt x="79" y="115"/>
                    <a:pt x="81" y="111"/>
                  </a:cubicBezTo>
                  <a:cubicBezTo>
                    <a:pt x="83" y="107"/>
                    <a:pt x="86" y="104"/>
                    <a:pt x="89" y="100"/>
                  </a:cubicBezTo>
                  <a:cubicBezTo>
                    <a:pt x="77" y="90"/>
                    <a:pt x="77" y="90"/>
                    <a:pt x="77" y="90"/>
                  </a:cubicBezTo>
                  <a:cubicBezTo>
                    <a:pt x="79" y="89"/>
                    <a:pt x="80" y="88"/>
                    <a:pt x="81" y="86"/>
                  </a:cubicBezTo>
                  <a:cubicBezTo>
                    <a:pt x="92" y="97"/>
                    <a:pt x="92" y="97"/>
                    <a:pt x="92" y="97"/>
                  </a:cubicBezTo>
                  <a:cubicBezTo>
                    <a:pt x="98" y="91"/>
                    <a:pt x="104" y="85"/>
                    <a:pt x="111" y="81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4" y="67"/>
                    <a:pt x="106" y="66"/>
                    <a:pt x="107" y="65"/>
                  </a:cubicBezTo>
                  <a:cubicBezTo>
                    <a:pt x="115" y="79"/>
                    <a:pt x="115" y="79"/>
                    <a:pt x="115" y="79"/>
                  </a:cubicBezTo>
                  <a:cubicBezTo>
                    <a:pt x="122" y="74"/>
                    <a:pt x="130" y="71"/>
                    <a:pt x="138" y="69"/>
                  </a:cubicBezTo>
                  <a:cubicBezTo>
                    <a:pt x="133" y="54"/>
                    <a:pt x="133" y="54"/>
                    <a:pt x="133" y="54"/>
                  </a:cubicBezTo>
                  <a:cubicBezTo>
                    <a:pt x="135" y="53"/>
                    <a:pt x="137" y="53"/>
                    <a:pt x="138" y="52"/>
                  </a:cubicBezTo>
                  <a:cubicBezTo>
                    <a:pt x="142" y="67"/>
                    <a:pt x="142" y="67"/>
                    <a:pt x="142" y="67"/>
                  </a:cubicBezTo>
                  <a:cubicBezTo>
                    <a:pt x="150" y="65"/>
                    <a:pt x="159" y="64"/>
                    <a:pt x="167" y="64"/>
                  </a:cubicBezTo>
                  <a:cubicBezTo>
                    <a:pt x="167" y="49"/>
                    <a:pt x="167" y="49"/>
                    <a:pt x="167" y="49"/>
                  </a:cubicBezTo>
                  <a:cubicBezTo>
                    <a:pt x="168" y="49"/>
                    <a:pt x="170" y="49"/>
                    <a:pt x="172" y="49"/>
                  </a:cubicBezTo>
                  <a:cubicBezTo>
                    <a:pt x="171" y="64"/>
                    <a:pt x="171" y="64"/>
                    <a:pt x="171" y="64"/>
                  </a:cubicBezTo>
                  <a:cubicBezTo>
                    <a:pt x="180" y="65"/>
                    <a:pt x="188" y="66"/>
                    <a:pt x="196" y="68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202" y="54"/>
                    <a:pt x="203" y="54"/>
                    <a:pt x="205" y="55"/>
                  </a:cubicBezTo>
                  <a:cubicBezTo>
                    <a:pt x="200" y="69"/>
                    <a:pt x="200" y="69"/>
                    <a:pt x="200" y="69"/>
                  </a:cubicBezTo>
                  <a:cubicBezTo>
                    <a:pt x="208" y="72"/>
                    <a:pt x="216" y="76"/>
                    <a:pt x="223" y="81"/>
                  </a:cubicBezTo>
                  <a:cubicBezTo>
                    <a:pt x="247" y="44"/>
                    <a:pt x="247" y="44"/>
                    <a:pt x="247" y="44"/>
                  </a:cubicBezTo>
                  <a:cubicBezTo>
                    <a:pt x="179" y="0"/>
                    <a:pt x="88" y="20"/>
                    <a:pt x="44" y="88"/>
                  </a:cubicBezTo>
                </a:path>
              </a:pathLst>
            </a:custGeom>
            <a:solidFill>
              <a:srgbClr val="FF4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91">
              <a:extLst>
                <a:ext uri="{FF2B5EF4-FFF2-40B4-BE49-F238E27FC236}">
                  <a16:creationId xmlns:a16="http://schemas.microsoft.com/office/drawing/2014/main" id="{74DD5E3A-34E0-4356-96C8-EBD972A9E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9751" y="4711700"/>
              <a:ext cx="465138" cy="646113"/>
            </a:xfrm>
            <a:custGeom>
              <a:avLst/>
              <a:gdLst>
                <a:gd name="T0" fmla="*/ 0 w 293"/>
                <a:gd name="T1" fmla="*/ 373 h 407"/>
                <a:gd name="T2" fmla="*/ 53 w 293"/>
                <a:gd name="T3" fmla="*/ 407 h 407"/>
                <a:gd name="T4" fmla="*/ 88 w 293"/>
                <a:gd name="T5" fmla="*/ 353 h 407"/>
                <a:gd name="T6" fmla="*/ 71 w 293"/>
                <a:gd name="T7" fmla="*/ 341 h 407"/>
                <a:gd name="T8" fmla="*/ 73 w 293"/>
                <a:gd name="T9" fmla="*/ 337 h 407"/>
                <a:gd name="T10" fmla="*/ 92 w 293"/>
                <a:gd name="T11" fmla="*/ 348 h 407"/>
                <a:gd name="T12" fmla="*/ 107 w 293"/>
                <a:gd name="T13" fmla="*/ 325 h 407"/>
                <a:gd name="T14" fmla="*/ 88 w 293"/>
                <a:gd name="T15" fmla="*/ 312 h 407"/>
                <a:gd name="T16" fmla="*/ 92 w 293"/>
                <a:gd name="T17" fmla="*/ 307 h 407"/>
                <a:gd name="T18" fmla="*/ 110 w 293"/>
                <a:gd name="T19" fmla="*/ 319 h 407"/>
                <a:gd name="T20" fmla="*/ 126 w 293"/>
                <a:gd name="T21" fmla="*/ 295 h 407"/>
                <a:gd name="T22" fmla="*/ 107 w 293"/>
                <a:gd name="T23" fmla="*/ 283 h 407"/>
                <a:gd name="T24" fmla="*/ 110 w 293"/>
                <a:gd name="T25" fmla="*/ 279 h 407"/>
                <a:gd name="T26" fmla="*/ 129 w 293"/>
                <a:gd name="T27" fmla="*/ 291 h 407"/>
                <a:gd name="T28" fmla="*/ 145 w 293"/>
                <a:gd name="T29" fmla="*/ 267 h 407"/>
                <a:gd name="T30" fmla="*/ 126 w 293"/>
                <a:gd name="T31" fmla="*/ 254 h 407"/>
                <a:gd name="T32" fmla="*/ 129 w 293"/>
                <a:gd name="T33" fmla="*/ 249 h 407"/>
                <a:gd name="T34" fmla="*/ 147 w 293"/>
                <a:gd name="T35" fmla="*/ 261 h 407"/>
                <a:gd name="T36" fmla="*/ 162 w 293"/>
                <a:gd name="T37" fmla="*/ 238 h 407"/>
                <a:gd name="T38" fmla="*/ 143 w 293"/>
                <a:gd name="T39" fmla="*/ 226 h 407"/>
                <a:gd name="T40" fmla="*/ 147 w 293"/>
                <a:gd name="T41" fmla="*/ 221 h 407"/>
                <a:gd name="T42" fmla="*/ 166 w 293"/>
                <a:gd name="T43" fmla="*/ 233 h 407"/>
                <a:gd name="T44" fmla="*/ 181 w 293"/>
                <a:gd name="T45" fmla="*/ 209 h 407"/>
                <a:gd name="T46" fmla="*/ 162 w 293"/>
                <a:gd name="T47" fmla="*/ 196 h 407"/>
                <a:gd name="T48" fmla="*/ 165 w 293"/>
                <a:gd name="T49" fmla="*/ 192 h 407"/>
                <a:gd name="T50" fmla="*/ 184 w 293"/>
                <a:gd name="T51" fmla="*/ 205 h 407"/>
                <a:gd name="T52" fmla="*/ 200 w 293"/>
                <a:gd name="T53" fmla="*/ 180 h 407"/>
                <a:gd name="T54" fmla="*/ 181 w 293"/>
                <a:gd name="T55" fmla="*/ 168 h 407"/>
                <a:gd name="T56" fmla="*/ 184 w 293"/>
                <a:gd name="T57" fmla="*/ 163 h 407"/>
                <a:gd name="T58" fmla="*/ 203 w 293"/>
                <a:gd name="T59" fmla="*/ 175 h 407"/>
                <a:gd name="T60" fmla="*/ 218 w 293"/>
                <a:gd name="T61" fmla="*/ 152 h 407"/>
                <a:gd name="T62" fmla="*/ 200 w 293"/>
                <a:gd name="T63" fmla="*/ 140 h 407"/>
                <a:gd name="T64" fmla="*/ 203 w 293"/>
                <a:gd name="T65" fmla="*/ 134 h 407"/>
                <a:gd name="T66" fmla="*/ 222 w 293"/>
                <a:gd name="T67" fmla="*/ 147 h 407"/>
                <a:gd name="T68" fmla="*/ 236 w 293"/>
                <a:gd name="T69" fmla="*/ 122 h 407"/>
                <a:gd name="T70" fmla="*/ 218 w 293"/>
                <a:gd name="T71" fmla="*/ 110 h 407"/>
                <a:gd name="T72" fmla="*/ 222 w 293"/>
                <a:gd name="T73" fmla="*/ 106 h 407"/>
                <a:gd name="T74" fmla="*/ 239 w 293"/>
                <a:gd name="T75" fmla="*/ 118 h 407"/>
                <a:gd name="T76" fmla="*/ 255 w 293"/>
                <a:gd name="T77" fmla="*/ 94 h 407"/>
                <a:gd name="T78" fmla="*/ 236 w 293"/>
                <a:gd name="T79" fmla="*/ 82 h 407"/>
                <a:gd name="T80" fmla="*/ 239 w 293"/>
                <a:gd name="T81" fmla="*/ 76 h 407"/>
                <a:gd name="T82" fmla="*/ 258 w 293"/>
                <a:gd name="T83" fmla="*/ 89 h 407"/>
                <a:gd name="T84" fmla="*/ 293 w 293"/>
                <a:gd name="T85" fmla="*/ 35 h 407"/>
                <a:gd name="T86" fmla="*/ 240 w 293"/>
                <a:gd name="T87" fmla="*/ 0 h 407"/>
                <a:gd name="T88" fmla="*/ 0 w 293"/>
                <a:gd name="T89" fmla="*/ 37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407">
                  <a:moveTo>
                    <a:pt x="0" y="373"/>
                  </a:moveTo>
                  <a:lnTo>
                    <a:pt x="53" y="407"/>
                  </a:lnTo>
                  <a:lnTo>
                    <a:pt x="88" y="353"/>
                  </a:lnTo>
                  <a:lnTo>
                    <a:pt x="71" y="341"/>
                  </a:lnTo>
                  <a:lnTo>
                    <a:pt x="73" y="337"/>
                  </a:lnTo>
                  <a:lnTo>
                    <a:pt x="92" y="348"/>
                  </a:lnTo>
                  <a:lnTo>
                    <a:pt x="107" y="325"/>
                  </a:lnTo>
                  <a:lnTo>
                    <a:pt x="88" y="312"/>
                  </a:lnTo>
                  <a:lnTo>
                    <a:pt x="92" y="307"/>
                  </a:lnTo>
                  <a:lnTo>
                    <a:pt x="110" y="319"/>
                  </a:lnTo>
                  <a:lnTo>
                    <a:pt x="126" y="295"/>
                  </a:lnTo>
                  <a:lnTo>
                    <a:pt x="107" y="283"/>
                  </a:lnTo>
                  <a:lnTo>
                    <a:pt x="110" y="279"/>
                  </a:lnTo>
                  <a:lnTo>
                    <a:pt x="129" y="291"/>
                  </a:lnTo>
                  <a:lnTo>
                    <a:pt x="145" y="267"/>
                  </a:lnTo>
                  <a:lnTo>
                    <a:pt x="126" y="254"/>
                  </a:lnTo>
                  <a:lnTo>
                    <a:pt x="129" y="249"/>
                  </a:lnTo>
                  <a:lnTo>
                    <a:pt x="147" y="261"/>
                  </a:lnTo>
                  <a:lnTo>
                    <a:pt x="162" y="238"/>
                  </a:lnTo>
                  <a:lnTo>
                    <a:pt x="143" y="226"/>
                  </a:lnTo>
                  <a:lnTo>
                    <a:pt x="147" y="221"/>
                  </a:lnTo>
                  <a:lnTo>
                    <a:pt x="166" y="233"/>
                  </a:lnTo>
                  <a:lnTo>
                    <a:pt x="181" y="209"/>
                  </a:lnTo>
                  <a:lnTo>
                    <a:pt x="162" y="196"/>
                  </a:lnTo>
                  <a:lnTo>
                    <a:pt x="165" y="192"/>
                  </a:lnTo>
                  <a:lnTo>
                    <a:pt x="184" y="205"/>
                  </a:lnTo>
                  <a:lnTo>
                    <a:pt x="200" y="180"/>
                  </a:lnTo>
                  <a:lnTo>
                    <a:pt x="181" y="168"/>
                  </a:lnTo>
                  <a:lnTo>
                    <a:pt x="184" y="163"/>
                  </a:lnTo>
                  <a:lnTo>
                    <a:pt x="203" y="175"/>
                  </a:lnTo>
                  <a:lnTo>
                    <a:pt x="218" y="152"/>
                  </a:lnTo>
                  <a:lnTo>
                    <a:pt x="200" y="140"/>
                  </a:lnTo>
                  <a:lnTo>
                    <a:pt x="203" y="134"/>
                  </a:lnTo>
                  <a:lnTo>
                    <a:pt x="222" y="147"/>
                  </a:lnTo>
                  <a:lnTo>
                    <a:pt x="236" y="122"/>
                  </a:lnTo>
                  <a:lnTo>
                    <a:pt x="218" y="110"/>
                  </a:lnTo>
                  <a:lnTo>
                    <a:pt x="222" y="106"/>
                  </a:lnTo>
                  <a:lnTo>
                    <a:pt x="239" y="118"/>
                  </a:lnTo>
                  <a:lnTo>
                    <a:pt x="255" y="94"/>
                  </a:lnTo>
                  <a:lnTo>
                    <a:pt x="236" y="82"/>
                  </a:lnTo>
                  <a:lnTo>
                    <a:pt x="239" y="76"/>
                  </a:lnTo>
                  <a:lnTo>
                    <a:pt x="258" y="89"/>
                  </a:lnTo>
                  <a:lnTo>
                    <a:pt x="293" y="35"/>
                  </a:lnTo>
                  <a:lnTo>
                    <a:pt x="240" y="0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FF4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92">
              <a:extLst>
                <a:ext uri="{FF2B5EF4-FFF2-40B4-BE49-F238E27FC236}">
                  <a16:creationId xmlns:a16="http://schemas.microsoft.com/office/drawing/2014/main" id="{D9F2E5CE-01A8-4BBF-B127-4C538F334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9751" y="4711700"/>
              <a:ext cx="465138" cy="646113"/>
            </a:xfrm>
            <a:custGeom>
              <a:avLst/>
              <a:gdLst>
                <a:gd name="T0" fmla="*/ 0 w 293"/>
                <a:gd name="T1" fmla="*/ 373 h 407"/>
                <a:gd name="T2" fmla="*/ 53 w 293"/>
                <a:gd name="T3" fmla="*/ 407 h 407"/>
                <a:gd name="T4" fmla="*/ 88 w 293"/>
                <a:gd name="T5" fmla="*/ 353 h 407"/>
                <a:gd name="T6" fmla="*/ 71 w 293"/>
                <a:gd name="T7" fmla="*/ 341 h 407"/>
                <a:gd name="T8" fmla="*/ 73 w 293"/>
                <a:gd name="T9" fmla="*/ 337 h 407"/>
                <a:gd name="T10" fmla="*/ 92 w 293"/>
                <a:gd name="T11" fmla="*/ 348 h 407"/>
                <a:gd name="T12" fmla="*/ 107 w 293"/>
                <a:gd name="T13" fmla="*/ 325 h 407"/>
                <a:gd name="T14" fmla="*/ 88 w 293"/>
                <a:gd name="T15" fmla="*/ 312 h 407"/>
                <a:gd name="T16" fmla="*/ 92 w 293"/>
                <a:gd name="T17" fmla="*/ 307 h 407"/>
                <a:gd name="T18" fmla="*/ 110 w 293"/>
                <a:gd name="T19" fmla="*/ 319 h 407"/>
                <a:gd name="T20" fmla="*/ 126 w 293"/>
                <a:gd name="T21" fmla="*/ 295 h 407"/>
                <a:gd name="T22" fmla="*/ 107 w 293"/>
                <a:gd name="T23" fmla="*/ 283 h 407"/>
                <a:gd name="T24" fmla="*/ 110 w 293"/>
                <a:gd name="T25" fmla="*/ 279 h 407"/>
                <a:gd name="T26" fmla="*/ 129 w 293"/>
                <a:gd name="T27" fmla="*/ 291 h 407"/>
                <a:gd name="T28" fmla="*/ 145 w 293"/>
                <a:gd name="T29" fmla="*/ 267 h 407"/>
                <a:gd name="T30" fmla="*/ 126 w 293"/>
                <a:gd name="T31" fmla="*/ 254 h 407"/>
                <a:gd name="T32" fmla="*/ 129 w 293"/>
                <a:gd name="T33" fmla="*/ 249 h 407"/>
                <a:gd name="T34" fmla="*/ 147 w 293"/>
                <a:gd name="T35" fmla="*/ 261 h 407"/>
                <a:gd name="T36" fmla="*/ 162 w 293"/>
                <a:gd name="T37" fmla="*/ 238 h 407"/>
                <a:gd name="T38" fmla="*/ 143 w 293"/>
                <a:gd name="T39" fmla="*/ 226 h 407"/>
                <a:gd name="T40" fmla="*/ 147 w 293"/>
                <a:gd name="T41" fmla="*/ 221 h 407"/>
                <a:gd name="T42" fmla="*/ 166 w 293"/>
                <a:gd name="T43" fmla="*/ 233 h 407"/>
                <a:gd name="T44" fmla="*/ 181 w 293"/>
                <a:gd name="T45" fmla="*/ 209 h 407"/>
                <a:gd name="T46" fmla="*/ 162 w 293"/>
                <a:gd name="T47" fmla="*/ 196 h 407"/>
                <a:gd name="T48" fmla="*/ 165 w 293"/>
                <a:gd name="T49" fmla="*/ 192 h 407"/>
                <a:gd name="T50" fmla="*/ 184 w 293"/>
                <a:gd name="T51" fmla="*/ 205 h 407"/>
                <a:gd name="T52" fmla="*/ 200 w 293"/>
                <a:gd name="T53" fmla="*/ 180 h 407"/>
                <a:gd name="T54" fmla="*/ 181 w 293"/>
                <a:gd name="T55" fmla="*/ 168 h 407"/>
                <a:gd name="T56" fmla="*/ 184 w 293"/>
                <a:gd name="T57" fmla="*/ 163 h 407"/>
                <a:gd name="T58" fmla="*/ 203 w 293"/>
                <a:gd name="T59" fmla="*/ 175 h 407"/>
                <a:gd name="T60" fmla="*/ 218 w 293"/>
                <a:gd name="T61" fmla="*/ 152 h 407"/>
                <a:gd name="T62" fmla="*/ 200 w 293"/>
                <a:gd name="T63" fmla="*/ 140 h 407"/>
                <a:gd name="T64" fmla="*/ 203 w 293"/>
                <a:gd name="T65" fmla="*/ 134 h 407"/>
                <a:gd name="T66" fmla="*/ 222 w 293"/>
                <a:gd name="T67" fmla="*/ 147 h 407"/>
                <a:gd name="T68" fmla="*/ 236 w 293"/>
                <a:gd name="T69" fmla="*/ 122 h 407"/>
                <a:gd name="T70" fmla="*/ 218 w 293"/>
                <a:gd name="T71" fmla="*/ 110 h 407"/>
                <a:gd name="T72" fmla="*/ 222 w 293"/>
                <a:gd name="T73" fmla="*/ 106 h 407"/>
                <a:gd name="T74" fmla="*/ 239 w 293"/>
                <a:gd name="T75" fmla="*/ 118 h 407"/>
                <a:gd name="T76" fmla="*/ 255 w 293"/>
                <a:gd name="T77" fmla="*/ 94 h 407"/>
                <a:gd name="T78" fmla="*/ 236 w 293"/>
                <a:gd name="T79" fmla="*/ 82 h 407"/>
                <a:gd name="T80" fmla="*/ 239 w 293"/>
                <a:gd name="T81" fmla="*/ 76 h 407"/>
                <a:gd name="T82" fmla="*/ 258 w 293"/>
                <a:gd name="T83" fmla="*/ 89 h 407"/>
                <a:gd name="T84" fmla="*/ 293 w 293"/>
                <a:gd name="T85" fmla="*/ 35 h 407"/>
                <a:gd name="T86" fmla="*/ 240 w 293"/>
                <a:gd name="T87" fmla="*/ 0 h 407"/>
                <a:gd name="T88" fmla="*/ 0 w 293"/>
                <a:gd name="T89" fmla="*/ 37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407">
                  <a:moveTo>
                    <a:pt x="0" y="373"/>
                  </a:moveTo>
                  <a:lnTo>
                    <a:pt x="53" y="407"/>
                  </a:lnTo>
                  <a:lnTo>
                    <a:pt x="88" y="353"/>
                  </a:lnTo>
                  <a:lnTo>
                    <a:pt x="71" y="341"/>
                  </a:lnTo>
                  <a:lnTo>
                    <a:pt x="73" y="337"/>
                  </a:lnTo>
                  <a:lnTo>
                    <a:pt x="92" y="348"/>
                  </a:lnTo>
                  <a:lnTo>
                    <a:pt x="107" y="325"/>
                  </a:lnTo>
                  <a:lnTo>
                    <a:pt x="88" y="312"/>
                  </a:lnTo>
                  <a:lnTo>
                    <a:pt x="92" y="307"/>
                  </a:lnTo>
                  <a:lnTo>
                    <a:pt x="110" y="319"/>
                  </a:lnTo>
                  <a:lnTo>
                    <a:pt x="126" y="295"/>
                  </a:lnTo>
                  <a:lnTo>
                    <a:pt x="107" y="283"/>
                  </a:lnTo>
                  <a:lnTo>
                    <a:pt x="110" y="279"/>
                  </a:lnTo>
                  <a:lnTo>
                    <a:pt x="129" y="291"/>
                  </a:lnTo>
                  <a:lnTo>
                    <a:pt x="145" y="267"/>
                  </a:lnTo>
                  <a:lnTo>
                    <a:pt x="126" y="254"/>
                  </a:lnTo>
                  <a:lnTo>
                    <a:pt x="129" y="249"/>
                  </a:lnTo>
                  <a:lnTo>
                    <a:pt x="147" y="261"/>
                  </a:lnTo>
                  <a:lnTo>
                    <a:pt x="162" y="238"/>
                  </a:lnTo>
                  <a:lnTo>
                    <a:pt x="143" y="226"/>
                  </a:lnTo>
                  <a:lnTo>
                    <a:pt x="147" y="221"/>
                  </a:lnTo>
                  <a:lnTo>
                    <a:pt x="166" y="233"/>
                  </a:lnTo>
                  <a:lnTo>
                    <a:pt x="181" y="209"/>
                  </a:lnTo>
                  <a:lnTo>
                    <a:pt x="162" y="196"/>
                  </a:lnTo>
                  <a:lnTo>
                    <a:pt x="165" y="192"/>
                  </a:lnTo>
                  <a:lnTo>
                    <a:pt x="184" y="205"/>
                  </a:lnTo>
                  <a:lnTo>
                    <a:pt x="200" y="180"/>
                  </a:lnTo>
                  <a:lnTo>
                    <a:pt x="181" y="168"/>
                  </a:lnTo>
                  <a:lnTo>
                    <a:pt x="184" y="163"/>
                  </a:lnTo>
                  <a:lnTo>
                    <a:pt x="203" y="175"/>
                  </a:lnTo>
                  <a:lnTo>
                    <a:pt x="218" y="152"/>
                  </a:lnTo>
                  <a:lnTo>
                    <a:pt x="200" y="140"/>
                  </a:lnTo>
                  <a:lnTo>
                    <a:pt x="203" y="134"/>
                  </a:lnTo>
                  <a:lnTo>
                    <a:pt x="222" y="147"/>
                  </a:lnTo>
                  <a:lnTo>
                    <a:pt x="236" y="122"/>
                  </a:lnTo>
                  <a:lnTo>
                    <a:pt x="218" y="110"/>
                  </a:lnTo>
                  <a:lnTo>
                    <a:pt x="222" y="106"/>
                  </a:lnTo>
                  <a:lnTo>
                    <a:pt x="239" y="118"/>
                  </a:lnTo>
                  <a:lnTo>
                    <a:pt x="255" y="94"/>
                  </a:lnTo>
                  <a:lnTo>
                    <a:pt x="236" y="82"/>
                  </a:lnTo>
                  <a:lnTo>
                    <a:pt x="239" y="76"/>
                  </a:lnTo>
                  <a:lnTo>
                    <a:pt x="258" y="89"/>
                  </a:lnTo>
                  <a:lnTo>
                    <a:pt x="293" y="35"/>
                  </a:lnTo>
                  <a:lnTo>
                    <a:pt x="240" y="0"/>
                  </a:lnTo>
                  <a:lnTo>
                    <a:pt x="0" y="37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93">
              <a:extLst>
                <a:ext uri="{FF2B5EF4-FFF2-40B4-BE49-F238E27FC236}">
                  <a16:creationId xmlns:a16="http://schemas.microsoft.com/office/drawing/2014/main" id="{7A5D6532-BCD1-45B0-BD0B-FCD2F7857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9751" y="4711700"/>
              <a:ext cx="422275" cy="620713"/>
            </a:xfrm>
            <a:custGeom>
              <a:avLst/>
              <a:gdLst>
                <a:gd name="T0" fmla="*/ 240 w 266"/>
                <a:gd name="T1" fmla="*/ 0 h 391"/>
                <a:gd name="T2" fmla="*/ 227 w 266"/>
                <a:gd name="T3" fmla="*/ 20 h 391"/>
                <a:gd name="T4" fmla="*/ 195 w 266"/>
                <a:gd name="T5" fmla="*/ 70 h 391"/>
                <a:gd name="T6" fmla="*/ 45 w 266"/>
                <a:gd name="T7" fmla="*/ 303 h 391"/>
                <a:gd name="T8" fmla="*/ 13 w 266"/>
                <a:gd name="T9" fmla="*/ 353 h 391"/>
                <a:gd name="T10" fmla="*/ 0 w 266"/>
                <a:gd name="T11" fmla="*/ 373 h 391"/>
                <a:gd name="T12" fmla="*/ 26 w 266"/>
                <a:gd name="T13" fmla="*/ 391 h 391"/>
                <a:gd name="T14" fmla="*/ 266 w 266"/>
                <a:gd name="T15" fmla="*/ 17 h 391"/>
                <a:gd name="T16" fmla="*/ 240 w 266"/>
                <a:gd name="T17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391">
                  <a:moveTo>
                    <a:pt x="240" y="0"/>
                  </a:moveTo>
                  <a:lnTo>
                    <a:pt x="227" y="20"/>
                  </a:lnTo>
                  <a:lnTo>
                    <a:pt x="195" y="70"/>
                  </a:lnTo>
                  <a:lnTo>
                    <a:pt x="45" y="303"/>
                  </a:lnTo>
                  <a:lnTo>
                    <a:pt x="13" y="353"/>
                  </a:lnTo>
                  <a:lnTo>
                    <a:pt x="0" y="373"/>
                  </a:lnTo>
                  <a:lnTo>
                    <a:pt x="26" y="391"/>
                  </a:lnTo>
                  <a:lnTo>
                    <a:pt x="266" y="17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6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94">
              <a:extLst>
                <a:ext uri="{FF2B5EF4-FFF2-40B4-BE49-F238E27FC236}">
                  <a16:creationId xmlns:a16="http://schemas.microsoft.com/office/drawing/2014/main" id="{8D043CEC-7FAF-4B1B-9B06-5ECF04554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9751" y="4711700"/>
              <a:ext cx="422275" cy="620713"/>
            </a:xfrm>
            <a:custGeom>
              <a:avLst/>
              <a:gdLst>
                <a:gd name="T0" fmla="*/ 240 w 266"/>
                <a:gd name="T1" fmla="*/ 0 h 391"/>
                <a:gd name="T2" fmla="*/ 227 w 266"/>
                <a:gd name="T3" fmla="*/ 20 h 391"/>
                <a:gd name="T4" fmla="*/ 195 w 266"/>
                <a:gd name="T5" fmla="*/ 70 h 391"/>
                <a:gd name="T6" fmla="*/ 45 w 266"/>
                <a:gd name="T7" fmla="*/ 303 h 391"/>
                <a:gd name="T8" fmla="*/ 13 w 266"/>
                <a:gd name="T9" fmla="*/ 353 h 391"/>
                <a:gd name="T10" fmla="*/ 0 w 266"/>
                <a:gd name="T11" fmla="*/ 373 h 391"/>
                <a:gd name="T12" fmla="*/ 26 w 266"/>
                <a:gd name="T13" fmla="*/ 391 h 391"/>
                <a:gd name="T14" fmla="*/ 266 w 266"/>
                <a:gd name="T15" fmla="*/ 17 h 391"/>
                <a:gd name="T16" fmla="*/ 240 w 266"/>
                <a:gd name="T17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391">
                  <a:moveTo>
                    <a:pt x="240" y="0"/>
                  </a:moveTo>
                  <a:lnTo>
                    <a:pt x="227" y="20"/>
                  </a:lnTo>
                  <a:lnTo>
                    <a:pt x="195" y="70"/>
                  </a:lnTo>
                  <a:lnTo>
                    <a:pt x="45" y="303"/>
                  </a:lnTo>
                  <a:lnTo>
                    <a:pt x="13" y="353"/>
                  </a:lnTo>
                  <a:lnTo>
                    <a:pt x="0" y="373"/>
                  </a:lnTo>
                  <a:lnTo>
                    <a:pt x="26" y="391"/>
                  </a:lnTo>
                  <a:lnTo>
                    <a:pt x="266" y="17"/>
                  </a:lnTo>
                  <a:lnTo>
                    <a:pt x="2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AA4562F-4DD6-47C8-BB56-BF686F777788}"/>
              </a:ext>
            </a:extLst>
          </p:cNvPr>
          <p:cNvGrpSpPr/>
          <p:nvPr/>
        </p:nvGrpSpPr>
        <p:grpSpPr>
          <a:xfrm>
            <a:off x="5538471" y="5043488"/>
            <a:ext cx="690563" cy="1068388"/>
            <a:chOff x="8159751" y="4687888"/>
            <a:chExt cx="690563" cy="1068388"/>
          </a:xfrm>
        </p:grpSpPr>
        <p:sp>
          <p:nvSpPr>
            <p:cNvPr id="153" name="Freeform 295">
              <a:extLst>
                <a:ext uri="{FF2B5EF4-FFF2-40B4-BE49-F238E27FC236}">
                  <a16:creationId xmlns:a16="http://schemas.microsoft.com/office/drawing/2014/main" id="{DA785532-C49E-4A14-B213-957E8919A8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59751" y="4687888"/>
              <a:ext cx="690563" cy="1068388"/>
            </a:xfrm>
            <a:custGeom>
              <a:avLst/>
              <a:gdLst>
                <a:gd name="T0" fmla="*/ 405 w 435"/>
                <a:gd name="T1" fmla="*/ 617 h 673"/>
                <a:gd name="T2" fmla="*/ 435 w 435"/>
                <a:gd name="T3" fmla="*/ 592 h 673"/>
                <a:gd name="T4" fmla="*/ 405 w 435"/>
                <a:gd name="T5" fmla="*/ 585 h 673"/>
                <a:gd name="T6" fmla="*/ 435 w 435"/>
                <a:gd name="T7" fmla="*/ 558 h 673"/>
                <a:gd name="T8" fmla="*/ 405 w 435"/>
                <a:gd name="T9" fmla="*/ 551 h 673"/>
                <a:gd name="T10" fmla="*/ 435 w 435"/>
                <a:gd name="T11" fmla="*/ 526 h 673"/>
                <a:gd name="T12" fmla="*/ 405 w 435"/>
                <a:gd name="T13" fmla="*/ 518 h 673"/>
                <a:gd name="T14" fmla="*/ 435 w 435"/>
                <a:gd name="T15" fmla="*/ 492 h 673"/>
                <a:gd name="T16" fmla="*/ 405 w 435"/>
                <a:gd name="T17" fmla="*/ 485 h 673"/>
                <a:gd name="T18" fmla="*/ 435 w 435"/>
                <a:gd name="T19" fmla="*/ 460 h 673"/>
                <a:gd name="T20" fmla="*/ 405 w 435"/>
                <a:gd name="T21" fmla="*/ 451 h 673"/>
                <a:gd name="T22" fmla="*/ 435 w 435"/>
                <a:gd name="T23" fmla="*/ 426 h 673"/>
                <a:gd name="T24" fmla="*/ 405 w 435"/>
                <a:gd name="T25" fmla="*/ 419 h 673"/>
                <a:gd name="T26" fmla="*/ 435 w 435"/>
                <a:gd name="T27" fmla="*/ 392 h 673"/>
                <a:gd name="T28" fmla="*/ 405 w 435"/>
                <a:gd name="T29" fmla="*/ 385 h 673"/>
                <a:gd name="T30" fmla="*/ 435 w 435"/>
                <a:gd name="T31" fmla="*/ 360 h 673"/>
                <a:gd name="T32" fmla="*/ 405 w 435"/>
                <a:gd name="T33" fmla="*/ 352 h 673"/>
                <a:gd name="T34" fmla="*/ 435 w 435"/>
                <a:gd name="T35" fmla="*/ 326 h 673"/>
                <a:gd name="T36" fmla="*/ 405 w 435"/>
                <a:gd name="T37" fmla="*/ 319 h 673"/>
                <a:gd name="T38" fmla="*/ 435 w 435"/>
                <a:gd name="T39" fmla="*/ 292 h 673"/>
                <a:gd name="T40" fmla="*/ 405 w 435"/>
                <a:gd name="T41" fmla="*/ 286 h 673"/>
                <a:gd name="T42" fmla="*/ 435 w 435"/>
                <a:gd name="T43" fmla="*/ 260 h 673"/>
                <a:gd name="T44" fmla="*/ 405 w 435"/>
                <a:gd name="T45" fmla="*/ 253 h 673"/>
                <a:gd name="T46" fmla="*/ 435 w 435"/>
                <a:gd name="T47" fmla="*/ 226 h 673"/>
                <a:gd name="T48" fmla="*/ 405 w 435"/>
                <a:gd name="T49" fmla="*/ 220 h 673"/>
                <a:gd name="T50" fmla="*/ 435 w 435"/>
                <a:gd name="T51" fmla="*/ 194 h 673"/>
                <a:gd name="T52" fmla="*/ 405 w 435"/>
                <a:gd name="T53" fmla="*/ 186 h 673"/>
                <a:gd name="T54" fmla="*/ 435 w 435"/>
                <a:gd name="T55" fmla="*/ 160 h 673"/>
                <a:gd name="T56" fmla="*/ 405 w 435"/>
                <a:gd name="T57" fmla="*/ 154 h 673"/>
                <a:gd name="T58" fmla="*/ 435 w 435"/>
                <a:gd name="T59" fmla="*/ 127 h 673"/>
                <a:gd name="T60" fmla="*/ 405 w 435"/>
                <a:gd name="T61" fmla="*/ 120 h 673"/>
                <a:gd name="T62" fmla="*/ 435 w 435"/>
                <a:gd name="T63" fmla="*/ 94 h 673"/>
                <a:gd name="T64" fmla="*/ 405 w 435"/>
                <a:gd name="T65" fmla="*/ 86 h 673"/>
                <a:gd name="T66" fmla="*/ 435 w 435"/>
                <a:gd name="T67" fmla="*/ 0 h 673"/>
                <a:gd name="T68" fmla="*/ 435 w 435"/>
                <a:gd name="T69" fmla="*/ 673 h 673"/>
                <a:gd name="T70" fmla="*/ 405 w 435"/>
                <a:gd name="T71" fmla="*/ 625 h 673"/>
                <a:gd name="T72" fmla="*/ 127 w 435"/>
                <a:gd name="T73" fmla="*/ 598 h 673"/>
                <a:gd name="T74" fmla="*/ 366 w 435"/>
                <a:gd name="T75" fmla="*/ 598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5" h="673">
                  <a:moveTo>
                    <a:pt x="405" y="625"/>
                  </a:moveTo>
                  <a:lnTo>
                    <a:pt x="405" y="617"/>
                  </a:lnTo>
                  <a:lnTo>
                    <a:pt x="435" y="617"/>
                  </a:lnTo>
                  <a:lnTo>
                    <a:pt x="435" y="592"/>
                  </a:lnTo>
                  <a:lnTo>
                    <a:pt x="405" y="592"/>
                  </a:lnTo>
                  <a:lnTo>
                    <a:pt x="405" y="585"/>
                  </a:lnTo>
                  <a:lnTo>
                    <a:pt x="435" y="585"/>
                  </a:lnTo>
                  <a:lnTo>
                    <a:pt x="435" y="558"/>
                  </a:lnTo>
                  <a:lnTo>
                    <a:pt x="405" y="558"/>
                  </a:lnTo>
                  <a:lnTo>
                    <a:pt x="405" y="551"/>
                  </a:lnTo>
                  <a:lnTo>
                    <a:pt x="435" y="551"/>
                  </a:lnTo>
                  <a:lnTo>
                    <a:pt x="435" y="526"/>
                  </a:lnTo>
                  <a:lnTo>
                    <a:pt x="405" y="526"/>
                  </a:lnTo>
                  <a:lnTo>
                    <a:pt x="405" y="518"/>
                  </a:lnTo>
                  <a:lnTo>
                    <a:pt x="435" y="518"/>
                  </a:lnTo>
                  <a:lnTo>
                    <a:pt x="435" y="492"/>
                  </a:lnTo>
                  <a:lnTo>
                    <a:pt x="405" y="492"/>
                  </a:lnTo>
                  <a:lnTo>
                    <a:pt x="405" y="485"/>
                  </a:lnTo>
                  <a:lnTo>
                    <a:pt x="435" y="485"/>
                  </a:lnTo>
                  <a:lnTo>
                    <a:pt x="435" y="460"/>
                  </a:lnTo>
                  <a:lnTo>
                    <a:pt x="405" y="460"/>
                  </a:lnTo>
                  <a:lnTo>
                    <a:pt x="405" y="451"/>
                  </a:lnTo>
                  <a:lnTo>
                    <a:pt x="435" y="451"/>
                  </a:lnTo>
                  <a:lnTo>
                    <a:pt x="435" y="426"/>
                  </a:lnTo>
                  <a:lnTo>
                    <a:pt x="405" y="426"/>
                  </a:lnTo>
                  <a:lnTo>
                    <a:pt x="405" y="419"/>
                  </a:lnTo>
                  <a:lnTo>
                    <a:pt x="435" y="419"/>
                  </a:lnTo>
                  <a:lnTo>
                    <a:pt x="435" y="392"/>
                  </a:lnTo>
                  <a:lnTo>
                    <a:pt x="405" y="392"/>
                  </a:lnTo>
                  <a:lnTo>
                    <a:pt x="405" y="385"/>
                  </a:lnTo>
                  <a:lnTo>
                    <a:pt x="435" y="385"/>
                  </a:lnTo>
                  <a:lnTo>
                    <a:pt x="435" y="360"/>
                  </a:lnTo>
                  <a:lnTo>
                    <a:pt x="405" y="360"/>
                  </a:lnTo>
                  <a:lnTo>
                    <a:pt x="405" y="352"/>
                  </a:lnTo>
                  <a:lnTo>
                    <a:pt x="435" y="352"/>
                  </a:lnTo>
                  <a:lnTo>
                    <a:pt x="435" y="326"/>
                  </a:lnTo>
                  <a:lnTo>
                    <a:pt x="405" y="326"/>
                  </a:lnTo>
                  <a:lnTo>
                    <a:pt x="405" y="319"/>
                  </a:lnTo>
                  <a:lnTo>
                    <a:pt x="435" y="319"/>
                  </a:lnTo>
                  <a:lnTo>
                    <a:pt x="435" y="292"/>
                  </a:lnTo>
                  <a:lnTo>
                    <a:pt x="405" y="292"/>
                  </a:lnTo>
                  <a:lnTo>
                    <a:pt x="405" y="286"/>
                  </a:lnTo>
                  <a:lnTo>
                    <a:pt x="435" y="286"/>
                  </a:lnTo>
                  <a:lnTo>
                    <a:pt x="435" y="260"/>
                  </a:lnTo>
                  <a:lnTo>
                    <a:pt x="405" y="260"/>
                  </a:lnTo>
                  <a:lnTo>
                    <a:pt x="405" y="253"/>
                  </a:lnTo>
                  <a:lnTo>
                    <a:pt x="435" y="253"/>
                  </a:lnTo>
                  <a:lnTo>
                    <a:pt x="435" y="226"/>
                  </a:lnTo>
                  <a:lnTo>
                    <a:pt x="405" y="226"/>
                  </a:lnTo>
                  <a:lnTo>
                    <a:pt x="405" y="220"/>
                  </a:lnTo>
                  <a:lnTo>
                    <a:pt x="435" y="220"/>
                  </a:lnTo>
                  <a:lnTo>
                    <a:pt x="435" y="194"/>
                  </a:lnTo>
                  <a:lnTo>
                    <a:pt x="405" y="194"/>
                  </a:lnTo>
                  <a:lnTo>
                    <a:pt x="405" y="186"/>
                  </a:lnTo>
                  <a:lnTo>
                    <a:pt x="435" y="186"/>
                  </a:lnTo>
                  <a:lnTo>
                    <a:pt x="435" y="160"/>
                  </a:lnTo>
                  <a:lnTo>
                    <a:pt x="405" y="160"/>
                  </a:lnTo>
                  <a:lnTo>
                    <a:pt x="405" y="154"/>
                  </a:lnTo>
                  <a:lnTo>
                    <a:pt x="435" y="154"/>
                  </a:lnTo>
                  <a:lnTo>
                    <a:pt x="435" y="127"/>
                  </a:lnTo>
                  <a:lnTo>
                    <a:pt x="405" y="127"/>
                  </a:lnTo>
                  <a:lnTo>
                    <a:pt x="405" y="120"/>
                  </a:lnTo>
                  <a:lnTo>
                    <a:pt x="435" y="120"/>
                  </a:lnTo>
                  <a:lnTo>
                    <a:pt x="435" y="94"/>
                  </a:lnTo>
                  <a:lnTo>
                    <a:pt x="405" y="94"/>
                  </a:lnTo>
                  <a:lnTo>
                    <a:pt x="405" y="86"/>
                  </a:lnTo>
                  <a:lnTo>
                    <a:pt x="435" y="86"/>
                  </a:lnTo>
                  <a:lnTo>
                    <a:pt x="435" y="0"/>
                  </a:lnTo>
                  <a:lnTo>
                    <a:pt x="0" y="673"/>
                  </a:lnTo>
                  <a:lnTo>
                    <a:pt x="435" y="673"/>
                  </a:lnTo>
                  <a:lnTo>
                    <a:pt x="435" y="625"/>
                  </a:lnTo>
                  <a:lnTo>
                    <a:pt x="405" y="625"/>
                  </a:lnTo>
                  <a:close/>
                  <a:moveTo>
                    <a:pt x="366" y="598"/>
                  </a:moveTo>
                  <a:lnTo>
                    <a:pt x="127" y="598"/>
                  </a:lnTo>
                  <a:lnTo>
                    <a:pt x="366" y="228"/>
                  </a:lnTo>
                  <a:lnTo>
                    <a:pt x="366" y="598"/>
                  </a:ln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96">
              <a:extLst>
                <a:ext uri="{FF2B5EF4-FFF2-40B4-BE49-F238E27FC236}">
                  <a16:creationId xmlns:a16="http://schemas.microsoft.com/office/drawing/2014/main" id="{A7BC2924-3848-414D-B9B0-249A911896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59751" y="4687888"/>
              <a:ext cx="690563" cy="1068388"/>
            </a:xfrm>
            <a:custGeom>
              <a:avLst/>
              <a:gdLst>
                <a:gd name="T0" fmla="*/ 405 w 435"/>
                <a:gd name="T1" fmla="*/ 617 h 673"/>
                <a:gd name="T2" fmla="*/ 435 w 435"/>
                <a:gd name="T3" fmla="*/ 592 h 673"/>
                <a:gd name="T4" fmla="*/ 405 w 435"/>
                <a:gd name="T5" fmla="*/ 585 h 673"/>
                <a:gd name="T6" fmla="*/ 435 w 435"/>
                <a:gd name="T7" fmla="*/ 558 h 673"/>
                <a:gd name="T8" fmla="*/ 405 w 435"/>
                <a:gd name="T9" fmla="*/ 551 h 673"/>
                <a:gd name="T10" fmla="*/ 435 w 435"/>
                <a:gd name="T11" fmla="*/ 526 h 673"/>
                <a:gd name="T12" fmla="*/ 405 w 435"/>
                <a:gd name="T13" fmla="*/ 518 h 673"/>
                <a:gd name="T14" fmla="*/ 435 w 435"/>
                <a:gd name="T15" fmla="*/ 492 h 673"/>
                <a:gd name="T16" fmla="*/ 405 w 435"/>
                <a:gd name="T17" fmla="*/ 485 h 673"/>
                <a:gd name="T18" fmla="*/ 435 w 435"/>
                <a:gd name="T19" fmla="*/ 460 h 673"/>
                <a:gd name="T20" fmla="*/ 405 w 435"/>
                <a:gd name="T21" fmla="*/ 451 h 673"/>
                <a:gd name="T22" fmla="*/ 435 w 435"/>
                <a:gd name="T23" fmla="*/ 426 h 673"/>
                <a:gd name="T24" fmla="*/ 405 w 435"/>
                <a:gd name="T25" fmla="*/ 419 h 673"/>
                <a:gd name="T26" fmla="*/ 435 w 435"/>
                <a:gd name="T27" fmla="*/ 392 h 673"/>
                <a:gd name="T28" fmla="*/ 405 w 435"/>
                <a:gd name="T29" fmla="*/ 385 h 673"/>
                <a:gd name="T30" fmla="*/ 435 w 435"/>
                <a:gd name="T31" fmla="*/ 360 h 673"/>
                <a:gd name="T32" fmla="*/ 405 w 435"/>
                <a:gd name="T33" fmla="*/ 352 h 673"/>
                <a:gd name="T34" fmla="*/ 435 w 435"/>
                <a:gd name="T35" fmla="*/ 326 h 673"/>
                <a:gd name="T36" fmla="*/ 405 w 435"/>
                <a:gd name="T37" fmla="*/ 319 h 673"/>
                <a:gd name="T38" fmla="*/ 435 w 435"/>
                <a:gd name="T39" fmla="*/ 292 h 673"/>
                <a:gd name="T40" fmla="*/ 405 w 435"/>
                <a:gd name="T41" fmla="*/ 286 h 673"/>
                <a:gd name="T42" fmla="*/ 435 w 435"/>
                <a:gd name="T43" fmla="*/ 260 h 673"/>
                <a:gd name="T44" fmla="*/ 405 w 435"/>
                <a:gd name="T45" fmla="*/ 253 h 673"/>
                <a:gd name="T46" fmla="*/ 435 w 435"/>
                <a:gd name="T47" fmla="*/ 226 h 673"/>
                <a:gd name="T48" fmla="*/ 405 w 435"/>
                <a:gd name="T49" fmla="*/ 220 h 673"/>
                <a:gd name="T50" fmla="*/ 435 w 435"/>
                <a:gd name="T51" fmla="*/ 194 h 673"/>
                <a:gd name="T52" fmla="*/ 405 w 435"/>
                <a:gd name="T53" fmla="*/ 186 h 673"/>
                <a:gd name="T54" fmla="*/ 435 w 435"/>
                <a:gd name="T55" fmla="*/ 160 h 673"/>
                <a:gd name="T56" fmla="*/ 405 w 435"/>
                <a:gd name="T57" fmla="*/ 154 h 673"/>
                <a:gd name="T58" fmla="*/ 435 w 435"/>
                <a:gd name="T59" fmla="*/ 127 h 673"/>
                <a:gd name="T60" fmla="*/ 405 w 435"/>
                <a:gd name="T61" fmla="*/ 120 h 673"/>
                <a:gd name="T62" fmla="*/ 435 w 435"/>
                <a:gd name="T63" fmla="*/ 94 h 673"/>
                <a:gd name="T64" fmla="*/ 405 w 435"/>
                <a:gd name="T65" fmla="*/ 86 h 673"/>
                <a:gd name="T66" fmla="*/ 435 w 435"/>
                <a:gd name="T67" fmla="*/ 0 h 673"/>
                <a:gd name="T68" fmla="*/ 435 w 435"/>
                <a:gd name="T69" fmla="*/ 673 h 673"/>
                <a:gd name="T70" fmla="*/ 405 w 435"/>
                <a:gd name="T71" fmla="*/ 625 h 673"/>
                <a:gd name="T72" fmla="*/ 127 w 435"/>
                <a:gd name="T73" fmla="*/ 598 h 673"/>
                <a:gd name="T74" fmla="*/ 366 w 435"/>
                <a:gd name="T75" fmla="*/ 598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5" h="673">
                  <a:moveTo>
                    <a:pt x="405" y="625"/>
                  </a:moveTo>
                  <a:lnTo>
                    <a:pt x="405" y="617"/>
                  </a:lnTo>
                  <a:lnTo>
                    <a:pt x="435" y="617"/>
                  </a:lnTo>
                  <a:lnTo>
                    <a:pt x="435" y="592"/>
                  </a:lnTo>
                  <a:lnTo>
                    <a:pt x="405" y="592"/>
                  </a:lnTo>
                  <a:lnTo>
                    <a:pt x="405" y="585"/>
                  </a:lnTo>
                  <a:lnTo>
                    <a:pt x="435" y="585"/>
                  </a:lnTo>
                  <a:lnTo>
                    <a:pt x="435" y="558"/>
                  </a:lnTo>
                  <a:lnTo>
                    <a:pt x="405" y="558"/>
                  </a:lnTo>
                  <a:lnTo>
                    <a:pt x="405" y="551"/>
                  </a:lnTo>
                  <a:lnTo>
                    <a:pt x="435" y="551"/>
                  </a:lnTo>
                  <a:lnTo>
                    <a:pt x="435" y="526"/>
                  </a:lnTo>
                  <a:lnTo>
                    <a:pt x="405" y="526"/>
                  </a:lnTo>
                  <a:lnTo>
                    <a:pt x="405" y="518"/>
                  </a:lnTo>
                  <a:lnTo>
                    <a:pt x="435" y="518"/>
                  </a:lnTo>
                  <a:lnTo>
                    <a:pt x="435" y="492"/>
                  </a:lnTo>
                  <a:lnTo>
                    <a:pt x="405" y="492"/>
                  </a:lnTo>
                  <a:lnTo>
                    <a:pt x="405" y="485"/>
                  </a:lnTo>
                  <a:lnTo>
                    <a:pt x="435" y="485"/>
                  </a:lnTo>
                  <a:lnTo>
                    <a:pt x="435" y="460"/>
                  </a:lnTo>
                  <a:lnTo>
                    <a:pt x="405" y="460"/>
                  </a:lnTo>
                  <a:lnTo>
                    <a:pt x="405" y="451"/>
                  </a:lnTo>
                  <a:lnTo>
                    <a:pt x="435" y="451"/>
                  </a:lnTo>
                  <a:lnTo>
                    <a:pt x="435" y="426"/>
                  </a:lnTo>
                  <a:lnTo>
                    <a:pt x="405" y="426"/>
                  </a:lnTo>
                  <a:lnTo>
                    <a:pt x="405" y="419"/>
                  </a:lnTo>
                  <a:lnTo>
                    <a:pt x="435" y="419"/>
                  </a:lnTo>
                  <a:lnTo>
                    <a:pt x="435" y="392"/>
                  </a:lnTo>
                  <a:lnTo>
                    <a:pt x="405" y="392"/>
                  </a:lnTo>
                  <a:lnTo>
                    <a:pt x="405" y="385"/>
                  </a:lnTo>
                  <a:lnTo>
                    <a:pt x="435" y="385"/>
                  </a:lnTo>
                  <a:lnTo>
                    <a:pt x="435" y="360"/>
                  </a:lnTo>
                  <a:lnTo>
                    <a:pt x="405" y="360"/>
                  </a:lnTo>
                  <a:lnTo>
                    <a:pt x="405" y="352"/>
                  </a:lnTo>
                  <a:lnTo>
                    <a:pt x="435" y="352"/>
                  </a:lnTo>
                  <a:lnTo>
                    <a:pt x="435" y="326"/>
                  </a:lnTo>
                  <a:lnTo>
                    <a:pt x="405" y="326"/>
                  </a:lnTo>
                  <a:lnTo>
                    <a:pt x="405" y="319"/>
                  </a:lnTo>
                  <a:lnTo>
                    <a:pt x="435" y="319"/>
                  </a:lnTo>
                  <a:lnTo>
                    <a:pt x="435" y="292"/>
                  </a:lnTo>
                  <a:lnTo>
                    <a:pt x="405" y="292"/>
                  </a:lnTo>
                  <a:lnTo>
                    <a:pt x="405" y="286"/>
                  </a:lnTo>
                  <a:lnTo>
                    <a:pt x="435" y="286"/>
                  </a:lnTo>
                  <a:lnTo>
                    <a:pt x="435" y="260"/>
                  </a:lnTo>
                  <a:lnTo>
                    <a:pt x="405" y="260"/>
                  </a:lnTo>
                  <a:lnTo>
                    <a:pt x="405" y="253"/>
                  </a:lnTo>
                  <a:lnTo>
                    <a:pt x="435" y="253"/>
                  </a:lnTo>
                  <a:lnTo>
                    <a:pt x="435" y="226"/>
                  </a:lnTo>
                  <a:lnTo>
                    <a:pt x="405" y="226"/>
                  </a:lnTo>
                  <a:lnTo>
                    <a:pt x="405" y="220"/>
                  </a:lnTo>
                  <a:lnTo>
                    <a:pt x="435" y="220"/>
                  </a:lnTo>
                  <a:lnTo>
                    <a:pt x="435" y="194"/>
                  </a:lnTo>
                  <a:lnTo>
                    <a:pt x="405" y="194"/>
                  </a:lnTo>
                  <a:lnTo>
                    <a:pt x="405" y="186"/>
                  </a:lnTo>
                  <a:lnTo>
                    <a:pt x="435" y="186"/>
                  </a:lnTo>
                  <a:lnTo>
                    <a:pt x="435" y="160"/>
                  </a:lnTo>
                  <a:lnTo>
                    <a:pt x="405" y="160"/>
                  </a:lnTo>
                  <a:lnTo>
                    <a:pt x="405" y="154"/>
                  </a:lnTo>
                  <a:lnTo>
                    <a:pt x="435" y="154"/>
                  </a:lnTo>
                  <a:lnTo>
                    <a:pt x="435" y="127"/>
                  </a:lnTo>
                  <a:lnTo>
                    <a:pt x="405" y="127"/>
                  </a:lnTo>
                  <a:lnTo>
                    <a:pt x="405" y="120"/>
                  </a:lnTo>
                  <a:lnTo>
                    <a:pt x="435" y="120"/>
                  </a:lnTo>
                  <a:lnTo>
                    <a:pt x="435" y="94"/>
                  </a:lnTo>
                  <a:lnTo>
                    <a:pt x="405" y="94"/>
                  </a:lnTo>
                  <a:lnTo>
                    <a:pt x="405" y="86"/>
                  </a:lnTo>
                  <a:lnTo>
                    <a:pt x="435" y="86"/>
                  </a:lnTo>
                  <a:lnTo>
                    <a:pt x="435" y="0"/>
                  </a:lnTo>
                  <a:lnTo>
                    <a:pt x="0" y="673"/>
                  </a:lnTo>
                  <a:lnTo>
                    <a:pt x="435" y="673"/>
                  </a:lnTo>
                  <a:lnTo>
                    <a:pt x="435" y="625"/>
                  </a:lnTo>
                  <a:lnTo>
                    <a:pt x="405" y="625"/>
                  </a:lnTo>
                  <a:moveTo>
                    <a:pt x="366" y="598"/>
                  </a:moveTo>
                  <a:lnTo>
                    <a:pt x="127" y="598"/>
                  </a:lnTo>
                  <a:lnTo>
                    <a:pt x="366" y="228"/>
                  </a:lnTo>
                  <a:lnTo>
                    <a:pt x="366" y="59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98">
              <a:extLst>
                <a:ext uri="{FF2B5EF4-FFF2-40B4-BE49-F238E27FC236}">
                  <a16:creationId xmlns:a16="http://schemas.microsoft.com/office/drawing/2014/main" id="{D2F1B1B8-1F4F-45DB-A049-3B6AE4884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9751" y="5697538"/>
              <a:ext cx="604838" cy="58738"/>
            </a:xfrm>
            <a:custGeom>
              <a:avLst/>
              <a:gdLst>
                <a:gd name="T0" fmla="*/ 381 w 381"/>
                <a:gd name="T1" fmla="*/ 0 h 37"/>
                <a:gd name="T2" fmla="*/ 25 w 381"/>
                <a:gd name="T3" fmla="*/ 0 h 37"/>
                <a:gd name="T4" fmla="*/ 0 w 381"/>
                <a:gd name="T5" fmla="*/ 37 h 37"/>
                <a:gd name="T6" fmla="*/ 381 w 381"/>
                <a:gd name="T7" fmla="*/ 37 h 37"/>
                <a:gd name="T8" fmla="*/ 381 w 381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1" h="37">
                  <a:moveTo>
                    <a:pt x="381" y="0"/>
                  </a:moveTo>
                  <a:lnTo>
                    <a:pt x="25" y="0"/>
                  </a:lnTo>
                  <a:lnTo>
                    <a:pt x="0" y="37"/>
                  </a:lnTo>
                  <a:lnTo>
                    <a:pt x="381" y="37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33A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99">
              <a:extLst>
                <a:ext uri="{FF2B5EF4-FFF2-40B4-BE49-F238E27FC236}">
                  <a16:creationId xmlns:a16="http://schemas.microsoft.com/office/drawing/2014/main" id="{A3A6AB08-0F5D-4D9D-AA4E-3857E4B22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9751" y="5697538"/>
              <a:ext cx="604838" cy="58738"/>
            </a:xfrm>
            <a:custGeom>
              <a:avLst/>
              <a:gdLst>
                <a:gd name="T0" fmla="*/ 381 w 381"/>
                <a:gd name="T1" fmla="*/ 0 h 37"/>
                <a:gd name="T2" fmla="*/ 25 w 381"/>
                <a:gd name="T3" fmla="*/ 0 h 37"/>
                <a:gd name="T4" fmla="*/ 0 w 381"/>
                <a:gd name="T5" fmla="*/ 37 h 37"/>
                <a:gd name="T6" fmla="*/ 381 w 381"/>
                <a:gd name="T7" fmla="*/ 37 h 37"/>
                <a:gd name="T8" fmla="*/ 381 w 381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1" h="37">
                  <a:moveTo>
                    <a:pt x="381" y="0"/>
                  </a:moveTo>
                  <a:lnTo>
                    <a:pt x="25" y="0"/>
                  </a:lnTo>
                  <a:lnTo>
                    <a:pt x="0" y="37"/>
                  </a:lnTo>
                  <a:lnTo>
                    <a:pt x="381" y="37"/>
                  </a:lnTo>
                  <a:lnTo>
                    <a:pt x="3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90F0FA70-22EE-4ED2-BC9B-681F01093C28}"/>
              </a:ext>
            </a:extLst>
          </p:cNvPr>
          <p:cNvGrpSpPr/>
          <p:nvPr/>
        </p:nvGrpSpPr>
        <p:grpSpPr>
          <a:xfrm>
            <a:off x="4800283" y="6307138"/>
            <a:ext cx="704528" cy="362952"/>
            <a:chOff x="7421563" y="5951538"/>
            <a:chExt cx="704528" cy="362952"/>
          </a:xfrm>
        </p:grpSpPr>
        <p:sp>
          <p:nvSpPr>
            <p:cNvPr id="158" name="Rectangle 42">
              <a:extLst>
                <a:ext uri="{FF2B5EF4-FFF2-40B4-BE49-F238E27FC236}">
                  <a16:creationId xmlns:a16="http://schemas.microsoft.com/office/drawing/2014/main" id="{D0B7A654-BBFA-4BC9-A8A9-33347E305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1563" y="5951538"/>
              <a:ext cx="14427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Myriad Pro" panose="020B0503030403020204" pitchFamily="34" charset="0"/>
                </a:rPr>
                <a:t>ax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159" name="Rectangle 43">
              <a:extLst>
                <a:ext uri="{FF2B5EF4-FFF2-40B4-BE49-F238E27FC236}">
                  <a16:creationId xmlns:a16="http://schemas.microsoft.com/office/drawing/2014/main" id="{15B1AEC4-D03D-456C-B62B-749D36ADF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2851" y="5961063"/>
              <a:ext cx="4648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Myriad Pro" panose="020B050303040302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160" name="Rectangle 44">
              <a:extLst>
                <a:ext uri="{FF2B5EF4-FFF2-40B4-BE49-F238E27FC236}">
                  <a16:creationId xmlns:a16="http://schemas.microsoft.com/office/drawing/2014/main" id="{9838B6B1-34F1-4399-B4B1-0A527B89D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6351" y="5951538"/>
              <a:ext cx="9137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Myriad Pro" panose="020B0503030403020204" pitchFamily="34" charset="0"/>
                </a:rPr>
                <a:t>+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161" name="Rectangle 45">
              <a:extLst>
                <a:ext uri="{FF2B5EF4-FFF2-40B4-BE49-F238E27FC236}">
                  <a16:creationId xmlns:a16="http://schemas.microsoft.com/office/drawing/2014/main" id="{EE03B773-1714-4D08-BC4E-E2814369F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7001" y="5951538"/>
              <a:ext cx="8816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Myriad Pro" panose="020B050303040302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162" name="Rectangle 46">
              <a:extLst>
                <a:ext uri="{FF2B5EF4-FFF2-40B4-BE49-F238E27FC236}">
                  <a16:creationId xmlns:a16="http://schemas.microsoft.com/office/drawing/2014/main" id="{7FC1689B-E8C9-4685-93F8-94AFB9305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1138" y="5951538"/>
              <a:ext cx="294953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Myriad Pro" panose="020B0503030403020204" pitchFamily="34" charset="0"/>
                </a:rPr>
                <a:t>x + 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163" name="Rectangle 300">
              <a:extLst>
                <a:ext uri="{FF2B5EF4-FFF2-40B4-BE49-F238E27FC236}">
                  <a16:creationId xmlns:a16="http://schemas.microsoft.com/office/drawing/2014/main" id="{9042707E-88D6-4D3F-A9CE-99742DCDA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2551" y="6145213"/>
              <a:ext cx="65724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Myriad Pro" panose="020B0503030403020204" pitchFamily="34" charset="0"/>
                </a:rPr>
                <a:t>x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164" name="Rectangle 301">
              <a:extLst>
                <a:ext uri="{FF2B5EF4-FFF2-40B4-BE49-F238E27FC236}">
                  <a16:creationId xmlns:a16="http://schemas.microsoft.com/office/drawing/2014/main" id="{20D71BA4-C40C-475A-AA37-C264FD513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1" y="6149975"/>
              <a:ext cx="4648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Myriad Pro" panose="020B050303040302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165" name="Rectangle 302">
              <a:extLst>
                <a:ext uri="{FF2B5EF4-FFF2-40B4-BE49-F238E27FC236}">
                  <a16:creationId xmlns:a16="http://schemas.microsoft.com/office/drawing/2014/main" id="{53AB219A-64B2-42E9-9374-0A26BED0E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5901" y="6145213"/>
              <a:ext cx="65724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Myriad Pro" panose="020B0503030403020204" pitchFamily="34" charset="0"/>
                </a:rPr>
                <a:t>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657AFCA-A171-42D5-9071-7B49D3699563}"/>
              </a:ext>
            </a:extLst>
          </p:cNvPr>
          <p:cNvGrpSpPr/>
          <p:nvPr/>
        </p:nvGrpSpPr>
        <p:grpSpPr>
          <a:xfrm>
            <a:off x="3922396" y="4921250"/>
            <a:ext cx="1233487" cy="293688"/>
            <a:chOff x="6543676" y="4565650"/>
            <a:chExt cx="1233487" cy="293688"/>
          </a:xfrm>
        </p:grpSpPr>
        <p:sp>
          <p:nvSpPr>
            <p:cNvPr id="167" name="Freeform 303">
              <a:extLst>
                <a:ext uri="{FF2B5EF4-FFF2-40B4-BE49-F238E27FC236}">
                  <a16:creationId xmlns:a16="http://schemas.microsoft.com/office/drawing/2014/main" id="{07A18664-F256-4838-A7D7-6EF09D26F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613" y="4576763"/>
              <a:ext cx="261938" cy="263525"/>
            </a:xfrm>
            <a:custGeom>
              <a:avLst/>
              <a:gdLst>
                <a:gd name="T0" fmla="*/ 108 w 123"/>
                <a:gd name="T1" fmla="*/ 123 h 123"/>
                <a:gd name="T2" fmla="*/ 14 w 123"/>
                <a:gd name="T3" fmla="*/ 123 h 123"/>
                <a:gd name="T4" fmla="*/ 0 w 123"/>
                <a:gd name="T5" fmla="*/ 109 h 123"/>
                <a:gd name="T6" fmla="*/ 0 w 123"/>
                <a:gd name="T7" fmla="*/ 15 h 123"/>
                <a:gd name="T8" fmla="*/ 14 w 123"/>
                <a:gd name="T9" fmla="*/ 0 h 123"/>
                <a:gd name="T10" fmla="*/ 108 w 123"/>
                <a:gd name="T11" fmla="*/ 0 h 123"/>
                <a:gd name="T12" fmla="*/ 123 w 123"/>
                <a:gd name="T13" fmla="*/ 15 h 123"/>
                <a:gd name="T14" fmla="*/ 123 w 123"/>
                <a:gd name="T15" fmla="*/ 109 h 123"/>
                <a:gd name="T16" fmla="*/ 108 w 123"/>
                <a:gd name="T1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3">
                  <a:moveTo>
                    <a:pt x="108" y="123"/>
                  </a:moveTo>
                  <a:cubicBezTo>
                    <a:pt x="14" y="123"/>
                    <a:pt x="14" y="123"/>
                    <a:pt x="14" y="123"/>
                  </a:cubicBezTo>
                  <a:cubicBezTo>
                    <a:pt x="6" y="123"/>
                    <a:pt x="0" y="117"/>
                    <a:pt x="0" y="10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6" y="0"/>
                    <a:pt x="123" y="7"/>
                    <a:pt x="123" y="15"/>
                  </a:cubicBezTo>
                  <a:cubicBezTo>
                    <a:pt x="123" y="109"/>
                    <a:pt x="123" y="109"/>
                    <a:pt x="123" y="109"/>
                  </a:cubicBezTo>
                  <a:cubicBezTo>
                    <a:pt x="123" y="117"/>
                    <a:pt x="116" y="123"/>
                    <a:pt x="108" y="123"/>
                  </a:cubicBezTo>
                </a:path>
              </a:pathLst>
            </a:custGeom>
            <a:solidFill>
              <a:srgbClr val="FF4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04">
              <a:extLst>
                <a:ext uri="{FF2B5EF4-FFF2-40B4-BE49-F238E27FC236}">
                  <a16:creationId xmlns:a16="http://schemas.microsoft.com/office/drawing/2014/main" id="{EEE2E6A1-2E0B-4B03-8C96-CBEC5E392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613" y="4576763"/>
              <a:ext cx="261938" cy="263525"/>
            </a:xfrm>
            <a:custGeom>
              <a:avLst/>
              <a:gdLst>
                <a:gd name="T0" fmla="*/ 108 w 123"/>
                <a:gd name="T1" fmla="*/ 0 h 123"/>
                <a:gd name="T2" fmla="*/ 14 w 123"/>
                <a:gd name="T3" fmla="*/ 0 h 123"/>
                <a:gd name="T4" fmla="*/ 0 w 123"/>
                <a:gd name="T5" fmla="*/ 15 h 123"/>
                <a:gd name="T6" fmla="*/ 0 w 123"/>
                <a:gd name="T7" fmla="*/ 109 h 123"/>
                <a:gd name="T8" fmla="*/ 14 w 123"/>
                <a:gd name="T9" fmla="*/ 123 h 123"/>
                <a:gd name="T10" fmla="*/ 108 w 123"/>
                <a:gd name="T11" fmla="*/ 123 h 123"/>
                <a:gd name="T12" fmla="*/ 123 w 123"/>
                <a:gd name="T13" fmla="*/ 109 h 123"/>
                <a:gd name="T14" fmla="*/ 123 w 123"/>
                <a:gd name="T15" fmla="*/ 15 h 123"/>
                <a:gd name="T16" fmla="*/ 108 w 123"/>
                <a:gd name="T1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3">
                  <a:moveTo>
                    <a:pt x="108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17"/>
                    <a:pt x="6" y="123"/>
                    <a:pt x="14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16" y="123"/>
                    <a:pt x="123" y="117"/>
                    <a:pt x="123" y="109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7"/>
                    <a:pt x="116" y="0"/>
                    <a:pt x="108" y="0"/>
                  </a:cubicBezTo>
                </a:path>
              </a:pathLst>
            </a:custGeom>
            <a:solidFill>
              <a:srgbClr val="FF32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05">
              <a:extLst>
                <a:ext uri="{FF2B5EF4-FFF2-40B4-BE49-F238E27FC236}">
                  <a16:creationId xmlns:a16="http://schemas.microsoft.com/office/drawing/2014/main" id="{67FD7B5E-8860-4324-9A71-B8C092DE3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3676" y="4565650"/>
              <a:ext cx="263525" cy="260350"/>
            </a:xfrm>
            <a:custGeom>
              <a:avLst/>
              <a:gdLst>
                <a:gd name="T0" fmla="*/ 108 w 123"/>
                <a:gd name="T1" fmla="*/ 122 h 122"/>
                <a:gd name="T2" fmla="*/ 14 w 123"/>
                <a:gd name="T3" fmla="*/ 122 h 122"/>
                <a:gd name="T4" fmla="*/ 0 w 123"/>
                <a:gd name="T5" fmla="*/ 108 h 122"/>
                <a:gd name="T6" fmla="*/ 0 w 123"/>
                <a:gd name="T7" fmla="*/ 14 h 122"/>
                <a:gd name="T8" fmla="*/ 14 w 123"/>
                <a:gd name="T9" fmla="*/ 0 h 122"/>
                <a:gd name="T10" fmla="*/ 108 w 123"/>
                <a:gd name="T11" fmla="*/ 0 h 122"/>
                <a:gd name="T12" fmla="*/ 123 w 123"/>
                <a:gd name="T13" fmla="*/ 14 h 122"/>
                <a:gd name="T14" fmla="*/ 123 w 123"/>
                <a:gd name="T15" fmla="*/ 108 h 122"/>
                <a:gd name="T16" fmla="*/ 108 w 123"/>
                <a:gd name="T1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2">
                  <a:moveTo>
                    <a:pt x="108" y="122"/>
                  </a:moveTo>
                  <a:cubicBezTo>
                    <a:pt x="14" y="122"/>
                    <a:pt x="14" y="122"/>
                    <a:pt x="14" y="122"/>
                  </a:cubicBezTo>
                  <a:cubicBezTo>
                    <a:pt x="6" y="122"/>
                    <a:pt x="0" y="116"/>
                    <a:pt x="0" y="10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6" y="0"/>
                    <a:pt x="123" y="6"/>
                    <a:pt x="123" y="14"/>
                  </a:cubicBezTo>
                  <a:cubicBezTo>
                    <a:pt x="123" y="108"/>
                    <a:pt x="123" y="108"/>
                    <a:pt x="123" y="108"/>
                  </a:cubicBezTo>
                  <a:cubicBezTo>
                    <a:pt x="123" y="116"/>
                    <a:pt x="116" y="122"/>
                    <a:pt x="108" y="122"/>
                  </a:cubicBezTo>
                  <a:close/>
                </a:path>
              </a:pathLst>
            </a:custGeom>
            <a:solidFill>
              <a:srgbClr val="FF4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06">
              <a:extLst>
                <a:ext uri="{FF2B5EF4-FFF2-40B4-BE49-F238E27FC236}">
                  <a16:creationId xmlns:a16="http://schemas.microsoft.com/office/drawing/2014/main" id="{62F6BD2C-441B-40D4-A673-68B0BE661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0826" y="4683125"/>
              <a:ext cx="150813" cy="25400"/>
            </a:xfrm>
            <a:custGeom>
              <a:avLst/>
              <a:gdLst>
                <a:gd name="T0" fmla="*/ 5 w 71"/>
                <a:gd name="T1" fmla="*/ 12 h 12"/>
                <a:gd name="T2" fmla="*/ 65 w 71"/>
                <a:gd name="T3" fmla="*/ 12 h 12"/>
                <a:gd name="T4" fmla="*/ 71 w 71"/>
                <a:gd name="T5" fmla="*/ 6 h 12"/>
                <a:gd name="T6" fmla="*/ 65 w 71"/>
                <a:gd name="T7" fmla="*/ 0 h 12"/>
                <a:gd name="T8" fmla="*/ 5 w 71"/>
                <a:gd name="T9" fmla="*/ 0 h 12"/>
                <a:gd name="T10" fmla="*/ 0 w 71"/>
                <a:gd name="T11" fmla="*/ 6 h 12"/>
                <a:gd name="T12" fmla="*/ 5 w 7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2">
                  <a:moveTo>
                    <a:pt x="5" y="12"/>
                  </a:moveTo>
                  <a:cubicBezTo>
                    <a:pt x="65" y="12"/>
                    <a:pt x="65" y="12"/>
                    <a:pt x="65" y="12"/>
                  </a:cubicBezTo>
                  <a:cubicBezTo>
                    <a:pt x="68" y="12"/>
                    <a:pt x="71" y="9"/>
                    <a:pt x="71" y="6"/>
                  </a:cubicBezTo>
                  <a:cubicBezTo>
                    <a:pt x="71" y="3"/>
                    <a:pt x="68" y="0"/>
                    <a:pt x="6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2"/>
                    <a:pt x="5" y="12"/>
                  </a:cubicBezTo>
                </a:path>
              </a:pathLst>
            </a:cu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07">
              <a:extLst>
                <a:ext uri="{FF2B5EF4-FFF2-40B4-BE49-F238E27FC236}">
                  <a16:creationId xmlns:a16="http://schemas.microsoft.com/office/drawing/2014/main" id="{BA87FC8F-1C6C-4FEA-B4CB-3842FD9B2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3638" y="4595813"/>
              <a:ext cx="263525" cy="263525"/>
            </a:xfrm>
            <a:custGeom>
              <a:avLst/>
              <a:gdLst>
                <a:gd name="T0" fmla="*/ 109 w 123"/>
                <a:gd name="T1" fmla="*/ 123 h 123"/>
                <a:gd name="T2" fmla="*/ 14 w 123"/>
                <a:gd name="T3" fmla="*/ 123 h 123"/>
                <a:gd name="T4" fmla="*/ 0 w 123"/>
                <a:gd name="T5" fmla="*/ 109 h 123"/>
                <a:gd name="T6" fmla="*/ 0 w 123"/>
                <a:gd name="T7" fmla="*/ 15 h 123"/>
                <a:gd name="T8" fmla="*/ 14 w 123"/>
                <a:gd name="T9" fmla="*/ 0 h 123"/>
                <a:gd name="T10" fmla="*/ 109 w 123"/>
                <a:gd name="T11" fmla="*/ 0 h 123"/>
                <a:gd name="T12" fmla="*/ 123 w 123"/>
                <a:gd name="T13" fmla="*/ 15 h 123"/>
                <a:gd name="T14" fmla="*/ 123 w 123"/>
                <a:gd name="T15" fmla="*/ 109 h 123"/>
                <a:gd name="T16" fmla="*/ 109 w 123"/>
                <a:gd name="T1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3">
                  <a:moveTo>
                    <a:pt x="109" y="123"/>
                  </a:moveTo>
                  <a:cubicBezTo>
                    <a:pt x="14" y="123"/>
                    <a:pt x="14" y="123"/>
                    <a:pt x="14" y="123"/>
                  </a:cubicBezTo>
                  <a:cubicBezTo>
                    <a:pt x="6" y="123"/>
                    <a:pt x="0" y="117"/>
                    <a:pt x="0" y="10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7" y="0"/>
                    <a:pt x="123" y="7"/>
                    <a:pt x="123" y="15"/>
                  </a:cubicBezTo>
                  <a:cubicBezTo>
                    <a:pt x="123" y="109"/>
                    <a:pt x="123" y="109"/>
                    <a:pt x="123" y="109"/>
                  </a:cubicBezTo>
                  <a:cubicBezTo>
                    <a:pt x="123" y="117"/>
                    <a:pt x="117" y="123"/>
                    <a:pt x="109" y="123"/>
                  </a:cubicBezTo>
                </a:path>
              </a:pathLst>
            </a:cu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08">
              <a:extLst>
                <a:ext uri="{FF2B5EF4-FFF2-40B4-BE49-F238E27FC236}">
                  <a16:creationId xmlns:a16="http://schemas.microsoft.com/office/drawing/2014/main" id="{FA301C88-44C8-466B-89DB-82BEAC5AC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3638" y="4595813"/>
              <a:ext cx="263525" cy="263525"/>
            </a:xfrm>
            <a:custGeom>
              <a:avLst/>
              <a:gdLst>
                <a:gd name="T0" fmla="*/ 109 w 123"/>
                <a:gd name="T1" fmla="*/ 0 h 123"/>
                <a:gd name="T2" fmla="*/ 14 w 123"/>
                <a:gd name="T3" fmla="*/ 0 h 123"/>
                <a:gd name="T4" fmla="*/ 0 w 123"/>
                <a:gd name="T5" fmla="*/ 15 h 123"/>
                <a:gd name="T6" fmla="*/ 0 w 123"/>
                <a:gd name="T7" fmla="*/ 109 h 123"/>
                <a:gd name="T8" fmla="*/ 14 w 123"/>
                <a:gd name="T9" fmla="*/ 123 h 123"/>
                <a:gd name="T10" fmla="*/ 109 w 123"/>
                <a:gd name="T11" fmla="*/ 123 h 123"/>
                <a:gd name="T12" fmla="*/ 123 w 123"/>
                <a:gd name="T13" fmla="*/ 109 h 123"/>
                <a:gd name="T14" fmla="*/ 123 w 123"/>
                <a:gd name="T15" fmla="*/ 15 h 123"/>
                <a:gd name="T16" fmla="*/ 109 w 123"/>
                <a:gd name="T1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3">
                  <a:moveTo>
                    <a:pt x="109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17"/>
                    <a:pt x="6" y="123"/>
                    <a:pt x="14" y="123"/>
                  </a:cubicBezTo>
                  <a:cubicBezTo>
                    <a:pt x="109" y="123"/>
                    <a:pt x="109" y="123"/>
                    <a:pt x="109" y="123"/>
                  </a:cubicBezTo>
                  <a:cubicBezTo>
                    <a:pt x="117" y="123"/>
                    <a:pt x="123" y="117"/>
                    <a:pt x="123" y="109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7"/>
                    <a:pt x="117" y="0"/>
                    <a:pt x="109" y="0"/>
                  </a:cubicBezTo>
                </a:path>
              </a:pathLst>
            </a:custGeom>
            <a:solidFill>
              <a:srgbClr val="20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09">
              <a:extLst>
                <a:ext uri="{FF2B5EF4-FFF2-40B4-BE49-F238E27FC236}">
                  <a16:creationId xmlns:a16="http://schemas.microsoft.com/office/drawing/2014/main" id="{E68CBBF6-E39A-4515-9FD6-59BBFEB22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288" y="4583113"/>
              <a:ext cx="263525" cy="263525"/>
            </a:xfrm>
            <a:custGeom>
              <a:avLst/>
              <a:gdLst>
                <a:gd name="T0" fmla="*/ 109 w 123"/>
                <a:gd name="T1" fmla="*/ 123 h 123"/>
                <a:gd name="T2" fmla="*/ 14 w 123"/>
                <a:gd name="T3" fmla="*/ 123 h 123"/>
                <a:gd name="T4" fmla="*/ 0 w 123"/>
                <a:gd name="T5" fmla="*/ 109 h 123"/>
                <a:gd name="T6" fmla="*/ 0 w 123"/>
                <a:gd name="T7" fmla="*/ 15 h 123"/>
                <a:gd name="T8" fmla="*/ 14 w 123"/>
                <a:gd name="T9" fmla="*/ 0 h 123"/>
                <a:gd name="T10" fmla="*/ 109 w 123"/>
                <a:gd name="T11" fmla="*/ 0 h 123"/>
                <a:gd name="T12" fmla="*/ 123 w 123"/>
                <a:gd name="T13" fmla="*/ 15 h 123"/>
                <a:gd name="T14" fmla="*/ 123 w 123"/>
                <a:gd name="T15" fmla="*/ 109 h 123"/>
                <a:gd name="T16" fmla="*/ 109 w 123"/>
                <a:gd name="T1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3">
                  <a:moveTo>
                    <a:pt x="109" y="123"/>
                  </a:moveTo>
                  <a:cubicBezTo>
                    <a:pt x="14" y="123"/>
                    <a:pt x="14" y="123"/>
                    <a:pt x="14" y="123"/>
                  </a:cubicBezTo>
                  <a:cubicBezTo>
                    <a:pt x="7" y="123"/>
                    <a:pt x="0" y="117"/>
                    <a:pt x="0" y="10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7" y="0"/>
                    <a:pt x="123" y="7"/>
                    <a:pt x="123" y="15"/>
                  </a:cubicBezTo>
                  <a:cubicBezTo>
                    <a:pt x="123" y="109"/>
                    <a:pt x="123" y="109"/>
                    <a:pt x="123" y="109"/>
                  </a:cubicBezTo>
                  <a:cubicBezTo>
                    <a:pt x="123" y="117"/>
                    <a:pt x="117" y="123"/>
                    <a:pt x="109" y="123"/>
                  </a:cubicBezTo>
                  <a:close/>
                </a:path>
              </a:pathLst>
            </a:cu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10">
              <a:extLst>
                <a:ext uri="{FF2B5EF4-FFF2-40B4-BE49-F238E27FC236}">
                  <a16:creationId xmlns:a16="http://schemas.microsoft.com/office/drawing/2014/main" id="{616F981D-AF6B-4449-AFF3-95B8EA9A9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2851" y="4675188"/>
              <a:ext cx="152400" cy="25400"/>
            </a:xfrm>
            <a:custGeom>
              <a:avLst/>
              <a:gdLst>
                <a:gd name="T0" fmla="*/ 6 w 71"/>
                <a:gd name="T1" fmla="*/ 12 h 12"/>
                <a:gd name="T2" fmla="*/ 65 w 71"/>
                <a:gd name="T3" fmla="*/ 12 h 12"/>
                <a:gd name="T4" fmla="*/ 71 w 71"/>
                <a:gd name="T5" fmla="*/ 6 h 12"/>
                <a:gd name="T6" fmla="*/ 65 w 71"/>
                <a:gd name="T7" fmla="*/ 0 h 12"/>
                <a:gd name="T8" fmla="*/ 6 w 71"/>
                <a:gd name="T9" fmla="*/ 0 h 12"/>
                <a:gd name="T10" fmla="*/ 0 w 71"/>
                <a:gd name="T11" fmla="*/ 6 h 12"/>
                <a:gd name="T12" fmla="*/ 6 w 7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2">
                  <a:moveTo>
                    <a:pt x="6" y="12"/>
                  </a:moveTo>
                  <a:cubicBezTo>
                    <a:pt x="65" y="12"/>
                    <a:pt x="65" y="12"/>
                    <a:pt x="65" y="12"/>
                  </a:cubicBezTo>
                  <a:cubicBezTo>
                    <a:pt x="69" y="12"/>
                    <a:pt x="71" y="9"/>
                    <a:pt x="71" y="6"/>
                  </a:cubicBezTo>
                  <a:cubicBezTo>
                    <a:pt x="71" y="3"/>
                    <a:pt x="69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</a:path>
              </a:pathLst>
            </a:cu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311">
              <a:extLst>
                <a:ext uri="{FF2B5EF4-FFF2-40B4-BE49-F238E27FC236}">
                  <a16:creationId xmlns:a16="http://schemas.microsoft.com/office/drawing/2014/main" id="{E2831CCD-23BF-4FAB-8A8D-EF4BC4AB6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2851" y="4730750"/>
              <a:ext cx="152400" cy="23813"/>
            </a:xfrm>
            <a:custGeom>
              <a:avLst/>
              <a:gdLst>
                <a:gd name="T0" fmla="*/ 6 w 71"/>
                <a:gd name="T1" fmla="*/ 11 h 11"/>
                <a:gd name="T2" fmla="*/ 65 w 71"/>
                <a:gd name="T3" fmla="*/ 11 h 11"/>
                <a:gd name="T4" fmla="*/ 71 w 71"/>
                <a:gd name="T5" fmla="*/ 6 h 11"/>
                <a:gd name="T6" fmla="*/ 65 w 71"/>
                <a:gd name="T7" fmla="*/ 0 h 11"/>
                <a:gd name="T8" fmla="*/ 6 w 71"/>
                <a:gd name="T9" fmla="*/ 0 h 11"/>
                <a:gd name="T10" fmla="*/ 0 w 71"/>
                <a:gd name="T11" fmla="*/ 6 h 11"/>
                <a:gd name="T12" fmla="*/ 6 w 71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1">
                  <a:moveTo>
                    <a:pt x="6" y="11"/>
                  </a:moveTo>
                  <a:cubicBezTo>
                    <a:pt x="65" y="11"/>
                    <a:pt x="65" y="11"/>
                    <a:pt x="65" y="11"/>
                  </a:cubicBezTo>
                  <a:cubicBezTo>
                    <a:pt x="69" y="11"/>
                    <a:pt x="71" y="9"/>
                    <a:pt x="71" y="6"/>
                  </a:cubicBezTo>
                  <a:cubicBezTo>
                    <a:pt x="71" y="2"/>
                    <a:pt x="69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1"/>
                    <a:pt x="6" y="11"/>
                  </a:cubicBezTo>
                </a:path>
              </a:pathLst>
            </a:cu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312">
              <a:extLst>
                <a:ext uri="{FF2B5EF4-FFF2-40B4-BE49-F238E27FC236}">
                  <a16:creationId xmlns:a16="http://schemas.microsoft.com/office/drawing/2014/main" id="{094FFF9D-2527-43D7-8412-1F35BF1D3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2288" y="4583113"/>
              <a:ext cx="263525" cy="263525"/>
            </a:xfrm>
            <a:custGeom>
              <a:avLst/>
              <a:gdLst>
                <a:gd name="T0" fmla="*/ 108 w 123"/>
                <a:gd name="T1" fmla="*/ 123 h 123"/>
                <a:gd name="T2" fmla="*/ 14 w 123"/>
                <a:gd name="T3" fmla="*/ 123 h 123"/>
                <a:gd name="T4" fmla="*/ 0 w 123"/>
                <a:gd name="T5" fmla="*/ 109 h 123"/>
                <a:gd name="T6" fmla="*/ 0 w 123"/>
                <a:gd name="T7" fmla="*/ 15 h 123"/>
                <a:gd name="T8" fmla="*/ 14 w 123"/>
                <a:gd name="T9" fmla="*/ 0 h 123"/>
                <a:gd name="T10" fmla="*/ 108 w 123"/>
                <a:gd name="T11" fmla="*/ 0 h 123"/>
                <a:gd name="T12" fmla="*/ 123 w 123"/>
                <a:gd name="T13" fmla="*/ 15 h 123"/>
                <a:gd name="T14" fmla="*/ 123 w 123"/>
                <a:gd name="T15" fmla="*/ 109 h 123"/>
                <a:gd name="T16" fmla="*/ 108 w 123"/>
                <a:gd name="T1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3">
                  <a:moveTo>
                    <a:pt x="108" y="123"/>
                  </a:moveTo>
                  <a:cubicBezTo>
                    <a:pt x="14" y="123"/>
                    <a:pt x="14" y="123"/>
                    <a:pt x="14" y="123"/>
                  </a:cubicBezTo>
                  <a:cubicBezTo>
                    <a:pt x="6" y="123"/>
                    <a:pt x="0" y="117"/>
                    <a:pt x="0" y="10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6" y="0"/>
                    <a:pt x="123" y="7"/>
                    <a:pt x="123" y="15"/>
                  </a:cubicBezTo>
                  <a:cubicBezTo>
                    <a:pt x="123" y="109"/>
                    <a:pt x="123" y="109"/>
                    <a:pt x="123" y="109"/>
                  </a:cubicBezTo>
                  <a:cubicBezTo>
                    <a:pt x="123" y="117"/>
                    <a:pt x="116" y="123"/>
                    <a:pt x="108" y="123"/>
                  </a:cubicBezTo>
                </a:path>
              </a:pathLst>
            </a:custGeom>
            <a:solidFill>
              <a:srgbClr val="4DD1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313">
              <a:extLst>
                <a:ext uri="{FF2B5EF4-FFF2-40B4-BE49-F238E27FC236}">
                  <a16:creationId xmlns:a16="http://schemas.microsoft.com/office/drawing/2014/main" id="{B2422E99-A399-48F6-A2BC-A2399B5F4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2288" y="4583113"/>
              <a:ext cx="263525" cy="263525"/>
            </a:xfrm>
            <a:custGeom>
              <a:avLst/>
              <a:gdLst>
                <a:gd name="T0" fmla="*/ 108 w 123"/>
                <a:gd name="T1" fmla="*/ 0 h 123"/>
                <a:gd name="T2" fmla="*/ 14 w 123"/>
                <a:gd name="T3" fmla="*/ 0 h 123"/>
                <a:gd name="T4" fmla="*/ 0 w 123"/>
                <a:gd name="T5" fmla="*/ 15 h 123"/>
                <a:gd name="T6" fmla="*/ 0 w 123"/>
                <a:gd name="T7" fmla="*/ 109 h 123"/>
                <a:gd name="T8" fmla="*/ 14 w 123"/>
                <a:gd name="T9" fmla="*/ 123 h 123"/>
                <a:gd name="T10" fmla="*/ 108 w 123"/>
                <a:gd name="T11" fmla="*/ 123 h 123"/>
                <a:gd name="T12" fmla="*/ 123 w 123"/>
                <a:gd name="T13" fmla="*/ 109 h 123"/>
                <a:gd name="T14" fmla="*/ 123 w 123"/>
                <a:gd name="T15" fmla="*/ 15 h 123"/>
                <a:gd name="T16" fmla="*/ 108 w 123"/>
                <a:gd name="T1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3">
                  <a:moveTo>
                    <a:pt x="108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17"/>
                    <a:pt x="6" y="123"/>
                    <a:pt x="14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16" y="123"/>
                    <a:pt x="123" y="117"/>
                    <a:pt x="123" y="109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7"/>
                    <a:pt x="116" y="0"/>
                    <a:pt x="108" y="0"/>
                  </a:cubicBezTo>
                </a:path>
              </a:pathLst>
            </a:custGeom>
            <a:solidFill>
              <a:srgbClr val="17AB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314">
              <a:extLst>
                <a:ext uri="{FF2B5EF4-FFF2-40B4-BE49-F238E27FC236}">
                  <a16:creationId xmlns:a16="http://schemas.microsoft.com/office/drawing/2014/main" id="{0526ACEC-AA70-46E7-B072-7E7018F64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5938" y="4572000"/>
              <a:ext cx="263525" cy="260350"/>
            </a:xfrm>
            <a:custGeom>
              <a:avLst/>
              <a:gdLst>
                <a:gd name="T0" fmla="*/ 109 w 123"/>
                <a:gd name="T1" fmla="*/ 122 h 122"/>
                <a:gd name="T2" fmla="*/ 14 w 123"/>
                <a:gd name="T3" fmla="*/ 122 h 122"/>
                <a:gd name="T4" fmla="*/ 0 w 123"/>
                <a:gd name="T5" fmla="*/ 108 h 122"/>
                <a:gd name="T6" fmla="*/ 0 w 123"/>
                <a:gd name="T7" fmla="*/ 14 h 122"/>
                <a:gd name="T8" fmla="*/ 14 w 123"/>
                <a:gd name="T9" fmla="*/ 0 h 122"/>
                <a:gd name="T10" fmla="*/ 109 w 123"/>
                <a:gd name="T11" fmla="*/ 0 h 122"/>
                <a:gd name="T12" fmla="*/ 123 w 123"/>
                <a:gd name="T13" fmla="*/ 14 h 122"/>
                <a:gd name="T14" fmla="*/ 123 w 123"/>
                <a:gd name="T15" fmla="*/ 108 h 122"/>
                <a:gd name="T16" fmla="*/ 109 w 123"/>
                <a:gd name="T1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2">
                  <a:moveTo>
                    <a:pt x="109" y="122"/>
                  </a:moveTo>
                  <a:cubicBezTo>
                    <a:pt x="14" y="122"/>
                    <a:pt x="14" y="122"/>
                    <a:pt x="14" y="122"/>
                  </a:cubicBezTo>
                  <a:cubicBezTo>
                    <a:pt x="6" y="122"/>
                    <a:pt x="0" y="116"/>
                    <a:pt x="0" y="10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6" y="0"/>
                    <a:pt x="123" y="6"/>
                    <a:pt x="123" y="14"/>
                  </a:cubicBezTo>
                  <a:cubicBezTo>
                    <a:pt x="123" y="108"/>
                    <a:pt x="123" y="108"/>
                    <a:pt x="123" y="108"/>
                  </a:cubicBezTo>
                  <a:cubicBezTo>
                    <a:pt x="123" y="116"/>
                    <a:pt x="116" y="122"/>
                    <a:pt x="109" y="122"/>
                  </a:cubicBezTo>
                  <a:close/>
                </a:path>
              </a:pathLst>
            </a:custGeom>
            <a:solidFill>
              <a:srgbClr val="4DD1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315">
              <a:extLst>
                <a:ext uri="{FF2B5EF4-FFF2-40B4-BE49-F238E27FC236}">
                  <a16:creationId xmlns:a16="http://schemas.microsoft.com/office/drawing/2014/main" id="{C826B062-DA3E-4878-872E-F0252C71E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1501" y="4689475"/>
              <a:ext cx="150813" cy="25400"/>
            </a:xfrm>
            <a:custGeom>
              <a:avLst/>
              <a:gdLst>
                <a:gd name="T0" fmla="*/ 5 w 71"/>
                <a:gd name="T1" fmla="*/ 12 h 12"/>
                <a:gd name="T2" fmla="*/ 65 w 71"/>
                <a:gd name="T3" fmla="*/ 12 h 12"/>
                <a:gd name="T4" fmla="*/ 71 w 71"/>
                <a:gd name="T5" fmla="*/ 6 h 12"/>
                <a:gd name="T6" fmla="*/ 65 w 71"/>
                <a:gd name="T7" fmla="*/ 0 h 12"/>
                <a:gd name="T8" fmla="*/ 5 w 71"/>
                <a:gd name="T9" fmla="*/ 0 h 12"/>
                <a:gd name="T10" fmla="*/ 0 w 71"/>
                <a:gd name="T11" fmla="*/ 6 h 12"/>
                <a:gd name="T12" fmla="*/ 5 w 7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2">
                  <a:moveTo>
                    <a:pt x="5" y="12"/>
                  </a:moveTo>
                  <a:cubicBezTo>
                    <a:pt x="65" y="12"/>
                    <a:pt x="65" y="12"/>
                    <a:pt x="65" y="12"/>
                  </a:cubicBezTo>
                  <a:cubicBezTo>
                    <a:pt x="68" y="12"/>
                    <a:pt x="71" y="9"/>
                    <a:pt x="71" y="6"/>
                  </a:cubicBezTo>
                  <a:cubicBezTo>
                    <a:pt x="71" y="3"/>
                    <a:pt x="68" y="0"/>
                    <a:pt x="6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2"/>
                    <a:pt x="5" y="12"/>
                  </a:cubicBezTo>
                </a:path>
              </a:pathLst>
            </a:cu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316">
              <a:extLst>
                <a:ext uri="{FF2B5EF4-FFF2-40B4-BE49-F238E27FC236}">
                  <a16:creationId xmlns:a16="http://schemas.microsoft.com/office/drawing/2014/main" id="{D06188C6-F347-4E2F-A8C8-973431403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5001" y="4625975"/>
              <a:ext cx="23813" cy="153988"/>
            </a:xfrm>
            <a:custGeom>
              <a:avLst/>
              <a:gdLst>
                <a:gd name="T0" fmla="*/ 11 w 11"/>
                <a:gd name="T1" fmla="*/ 66 h 72"/>
                <a:gd name="T2" fmla="*/ 11 w 11"/>
                <a:gd name="T3" fmla="*/ 6 h 72"/>
                <a:gd name="T4" fmla="*/ 5 w 11"/>
                <a:gd name="T5" fmla="*/ 0 h 72"/>
                <a:gd name="T6" fmla="*/ 0 w 11"/>
                <a:gd name="T7" fmla="*/ 6 h 72"/>
                <a:gd name="T8" fmla="*/ 0 w 11"/>
                <a:gd name="T9" fmla="*/ 66 h 72"/>
                <a:gd name="T10" fmla="*/ 5 w 11"/>
                <a:gd name="T11" fmla="*/ 72 h 72"/>
                <a:gd name="T12" fmla="*/ 11 w 11"/>
                <a:gd name="T13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72">
                  <a:moveTo>
                    <a:pt x="11" y="66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1" y="3"/>
                    <a:pt x="8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9"/>
                    <a:pt x="2" y="72"/>
                    <a:pt x="5" y="72"/>
                  </a:cubicBezTo>
                  <a:cubicBezTo>
                    <a:pt x="8" y="72"/>
                    <a:pt x="11" y="69"/>
                    <a:pt x="11" y="66"/>
                  </a:cubicBezTo>
                </a:path>
              </a:pathLst>
            </a:cu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317">
              <a:extLst>
                <a:ext uri="{FF2B5EF4-FFF2-40B4-BE49-F238E27FC236}">
                  <a16:creationId xmlns:a16="http://schemas.microsoft.com/office/drawing/2014/main" id="{B341194A-7F86-42D0-BF82-87F8D17B8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2963" y="4589463"/>
              <a:ext cx="263525" cy="263525"/>
            </a:xfrm>
            <a:custGeom>
              <a:avLst/>
              <a:gdLst>
                <a:gd name="T0" fmla="*/ 109 w 123"/>
                <a:gd name="T1" fmla="*/ 123 h 123"/>
                <a:gd name="T2" fmla="*/ 14 w 123"/>
                <a:gd name="T3" fmla="*/ 123 h 123"/>
                <a:gd name="T4" fmla="*/ 0 w 123"/>
                <a:gd name="T5" fmla="*/ 109 h 123"/>
                <a:gd name="T6" fmla="*/ 0 w 123"/>
                <a:gd name="T7" fmla="*/ 15 h 123"/>
                <a:gd name="T8" fmla="*/ 14 w 123"/>
                <a:gd name="T9" fmla="*/ 0 h 123"/>
                <a:gd name="T10" fmla="*/ 109 w 123"/>
                <a:gd name="T11" fmla="*/ 0 h 123"/>
                <a:gd name="T12" fmla="*/ 123 w 123"/>
                <a:gd name="T13" fmla="*/ 15 h 123"/>
                <a:gd name="T14" fmla="*/ 123 w 123"/>
                <a:gd name="T15" fmla="*/ 109 h 123"/>
                <a:gd name="T16" fmla="*/ 109 w 123"/>
                <a:gd name="T1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3">
                  <a:moveTo>
                    <a:pt x="109" y="123"/>
                  </a:moveTo>
                  <a:cubicBezTo>
                    <a:pt x="14" y="123"/>
                    <a:pt x="14" y="123"/>
                    <a:pt x="14" y="123"/>
                  </a:cubicBezTo>
                  <a:cubicBezTo>
                    <a:pt x="6" y="123"/>
                    <a:pt x="0" y="117"/>
                    <a:pt x="0" y="10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6" y="0"/>
                    <a:pt x="123" y="7"/>
                    <a:pt x="123" y="15"/>
                  </a:cubicBezTo>
                  <a:cubicBezTo>
                    <a:pt x="123" y="109"/>
                    <a:pt x="123" y="109"/>
                    <a:pt x="123" y="109"/>
                  </a:cubicBezTo>
                  <a:cubicBezTo>
                    <a:pt x="123" y="117"/>
                    <a:pt x="116" y="123"/>
                    <a:pt x="109" y="123"/>
                  </a:cubicBezTo>
                </a:path>
              </a:pathLst>
            </a:custGeom>
            <a:solidFill>
              <a:srgbClr val="C7E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318">
              <a:extLst>
                <a:ext uri="{FF2B5EF4-FFF2-40B4-BE49-F238E27FC236}">
                  <a16:creationId xmlns:a16="http://schemas.microsoft.com/office/drawing/2014/main" id="{67F27D93-C60E-4F82-B612-9EDB671AA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8201" y="4584700"/>
              <a:ext cx="273050" cy="271463"/>
            </a:xfrm>
            <a:custGeom>
              <a:avLst/>
              <a:gdLst>
                <a:gd name="T0" fmla="*/ 111 w 127"/>
                <a:gd name="T1" fmla="*/ 125 h 127"/>
                <a:gd name="T2" fmla="*/ 111 w 127"/>
                <a:gd name="T3" fmla="*/ 123 h 127"/>
                <a:gd name="T4" fmla="*/ 16 w 127"/>
                <a:gd name="T5" fmla="*/ 123 h 127"/>
                <a:gd name="T6" fmla="*/ 7 w 127"/>
                <a:gd name="T7" fmla="*/ 120 h 127"/>
                <a:gd name="T8" fmla="*/ 4 w 127"/>
                <a:gd name="T9" fmla="*/ 111 h 127"/>
                <a:gd name="T10" fmla="*/ 4 w 127"/>
                <a:gd name="T11" fmla="*/ 17 h 127"/>
                <a:gd name="T12" fmla="*/ 7 w 127"/>
                <a:gd name="T13" fmla="*/ 8 h 127"/>
                <a:gd name="T14" fmla="*/ 16 w 127"/>
                <a:gd name="T15" fmla="*/ 4 h 127"/>
                <a:gd name="T16" fmla="*/ 111 w 127"/>
                <a:gd name="T17" fmla="*/ 4 h 127"/>
                <a:gd name="T18" fmla="*/ 119 w 127"/>
                <a:gd name="T19" fmla="*/ 8 h 127"/>
                <a:gd name="T20" fmla="*/ 123 w 127"/>
                <a:gd name="T21" fmla="*/ 17 h 127"/>
                <a:gd name="T22" fmla="*/ 123 w 127"/>
                <a:gd name="T23" fmla="*/ 111 h 127"/>
                <a:gd name="T24" fmla="*/ 119 w 127"/>
                <a:gd name="T25" fmla="*/ 120 h 127"/>
                <a:gd name="T26" fmla="*/ 111 w 127"/>
                <a:gd name="T27" fmla="*/ 123 h 127"/>
                <a:gd name="T28" fmla="*/ 111 w 127"/>
                <a:gd name="T29" fmla="*/ 125 h 127"/>
                <a:gd name="T30" fmla="*/ 111 w 127"/>
                <a:gd name="T31" fmla="*/ 127 h 127"/>
                <a:gd name="T32" fmla="*/ 127 w 127"/>
                <a:gd name="T33" fmla="*/ 111 h 127"/>
                <a:gd name="T34" fmla="*/ 127 w 127"/>
                <a:gd name="T35" fmla="*/ 17 h 127"/>
                <a:gd name="T36" fmla="*/ 111 w 127"/>
                <a:gd name="T37" fmla="*/ 0 h 127"/>
                <a:gd name="T38" fmla="*/ 16 w 127"/>
                <a:gd name="T39" fmla="*/ 0 h 127"/>
                <a:gd name="T40" fmla="*/ 0 w 127"/>
                <a:gd name="T41" fmla="*/ 17 h 127"/>
                <a:gd name="T42" fmla="*/ 0 w 127"/>
                <a:gd name="T43" fmla="*/ 111 h 127"/>
                <a:gd name="T44" fmla="*/ 16 w 127"/>
                <a:gd name="T45" fmla="*/ 127 h 127"/>
                <a:gd name="T46" fmla="*/ 111 w 127"/>
                <a:gd name="T47" fmla="*/ 127 h 127"/>
                <a:gd name="T48" fmla="*/ 111 w 127"/>
                <a:gd name="T49" fmla="*/ 12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7" h="127">
                  <a:moveTo>
                    <a:pt x="111" y="125"/>
                  </a:moveTo>
                  <a:cubicBezTo>
                    <a:pt x="111" y="123"/>
                    <a:pt x="111" y="123"/>
                    <a:pt x="111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3" y="123"/>
                    <a:pt x="10" y="122"/>
                    <a:pt x="7" y="120"/>
                  </a:cubicBezTo>
                  <a:cubicBezTo>
                    <a:pt x="5" y="117"/>
                    <a:pt x="4" y="114"/>
                    <a:pt x="4" y="111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3"/>
                    <a:pt x="5" y="10"/>
                    <a:pt x="7" y="8"/>
                  </a:cubicBezTo>
                  <a:cubicBezTo>
                    <a:pt x="10" y="6"/>
                    <a:pt x="13" y="4"/>
                    <a:pt x="16" y="4"/>
                  </a:cubicBezTo>
                  <a:cubicBezTo>
                    <a:pt x="111" y="4"/>
                    <a:pt x="111" y="4"/>
                    <a:pt x="111" y="4"/>
                  </a:cubicBezTo>
                  <a:cubicBezTo>
                    <a:pt x="114" y="4"/>
                    <a:pt x="117" y="6"/>
                    <a:pt x="119" y="8"/>
                  </a:cubicBezTo>
                  <a:cubicBezTo>
                    <a:pt x="122" y="10"/>
                    <a:pt x="123" y="13"/>
                    <a:pt x="123" y="17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4"/>
                    <a:pt x="122" y="117"/>
                    <a:pt x="119" y="120"/>
                  </a:cubicBezTo>
                  <a:cubicBezTo>
                    <a:pt x="117" y="122"/>
                    <a:pt x="114" y="123"/>
                    <a:pt x="111" y="123"/>
                  </a:cubicBezTo>
                  <a:cubicBezTo>
                    <a:pt x="111" y="125"/>
                    <a:pt x="111" y="125"/>
                    <a:pt x="111" y="125"/>
                  </a:cubicBezTo>
                  <a:cubicBezTo>
                    <a:pt x="111" y="127"/>
                    <a:pt x="111" y="127"/>
                    <a:pt x="111" y="127"/>
                  </a:cubicBezTo>
                  <a:cubicBezTo>
                    <a:pt x="119" y="127"/>
                    <a:pt x="127" y="120"/>
                    <a:pt x="127" y="111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27" y="8"/>
                    <a:pt x="119" y="0"/>
                    <a:pt x="11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0"/>
                    <a:pt x="7" y="127"/>
                    <a:pt x="16" y="127"/>
                  </a:cubicBezTo>
                  <a:cubicBezTo>
                    <a:pt x="111" y="127"/>
                    <a:pt x="111" y="127"/>
                    <a:pt x="111" y="127"/>
                  </a:cubicBezTo>
                  <a:cubicBezTo>
                    <a:pt x="111" y="125"/>
                    <a:pt x="111" y="125"/>
                    <a:pt x="111" y="125"/>
                  </a:cubicBezTo>
                </a:path>
              </a:pathLst>
            </a:custGeom>
            <a:solidFill>
              <a:srgbClr val="C7E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319">
              <a:extLst>
                <a:ext uri="{FF2B5EF4-FFF2-40B4-BE49-F238E27FC236}">
                  <a16:creationId xmlns:a16="http://schemas.microsoft.com/office/drawing/2014/main" id="{31135A23-C9D1-4C35-A706-ECEF8FE67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7726" y="4592638"/>
              <a:ext cx="254000" cy="255588"/>
            </a:xfrm>
            <a:custGeom>
              <a:avLst/>
              <a:gdLst>
                <a:gd name="T0" fmla="*/ 107 w 119"/>
                <a:gd name="T1" fmla="*/ 0 h 119"/>
                <a:gd name="T2" fmla="*/ 12 w 119"/>
                <a:gd name="T3" fmla="*/ 0 h 119"/>
                <a:gd name="T4" fmla="*/ 3 w 119"/>
                <a:gd name="T5" fmla="*/ 4 h 119"/>
                <a:gd name="T6" fmla="*/ 0 w 119"/>
                <a:gd name="T7" fmla="*/ 13 h 119"/>
                <a:gd name="T8" fmla="*/ 0 w 119"/>
                <a:gd name="T9" fmla="*/ 107 h 119"/>
                <a:gd name="T10" fmla="*/ 3 w 119"/>
                <a:gd name="T11" fmla="*/ 116 h 119"/>
                <a:gd name="T12" fmla="*/ 12 w 119"/>
                <a:gd name="T13" fmla="*/ 119 h 119"/>
                <a:gd name="T14" fmla="*/ 107 w 119"/>
                <a:gd name="T15" fmla="*/ 119 h 119"/>
                <a:gd name="T16" fmla="*/ 115 w 119"/>
                <a:gd name="T17" fmla="*/ 116 h 119"/>
                <a:gd name="T18" fmla="*/ 119 w 119"/>
                <a:gd name="T19" fmla="*/ 107 h 119"/>
                <a:gd name="T20" fmla="*/ 119 w 119"/>
                <a:gd name="T21" fmla="*/ 13 h 119"/>
                <a:gd name="T22" fmla="*/ 115 w 119"/>
                <a:gd name="T23" fmla="*/ 4 h 119"/>
                <a:gd name="T24" fmla="*/ 107 w 119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19">
                  <a:moveTo>
                    <a:pt x="107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2"/>
                    <a:pt x="3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10"/>
                    <a:pt x="1" y="113"/>
                    <a:pt x="3" y="116"/>
                  </a:cubicBezTo>
                  <a:cubicBezTo>
                    <a:pt x="6" y="118"/>
                    <a:pt x="9" y="119"/>
                    <a:pt x="12" y="119"/>
                  </a:cubicBezTo>
                  <a:cubicBezTo>
                    <a:pt x="107" y="119"/>
                    <a:pt x="107" y="119"/>
                    <a:pt x="107" y="119"/>
                  </a:cubicBezTo>
                  <a:cubicBezTo>
                    <a:pt x="110" y="119"/>
                    <a:pt x="113" y="118"/>
                    <a:pt x="115" y="116"/>
                  </a:cubicBezTo>
                  <a:cubicBezTo>
                    <a:pt x="118" y="113"/>
                    <a:pt x="119" y="110"/>
                    <a:pt x="119" y="107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119" y="9"/>
                    <a:pt x="118" y="6"/>
                    <a:pt x="115" y="4"/>
                  </a:cubicBezTo>
                  <a:cubicBezTo>
                    <a:pt x="113" y="2"/>
                    <a:pt x="110" y="0"/>
                    <a:pt x="107" y="0"/>
                  </a:cubicBezTo>
                </a:path>
              </a:pathLst>
            </a:custGeom>
            <a:solidFill>
              <a:srgbClr val="9FD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320">
              <a:extLst>
                <a:ext uri="{FF2B5EF4-FFF2-40B4-BE49-F238E27FC236}">
                  <a16:creationId xmlns:a16="http://schemas.microsoft.com/office/drawing/2014/main" id="{E48907BE-F0BF-4F5C-A899-484FE6B388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88201" y="4584700"/>
              <a:ext cx="273050" cy="271463"/>
            </a:xfrm>
            <a:custGeom>
              <a:avLst/>
              <a:gdLst>
                <a:gd name="T0" fmla="*/ 4 w 127"/>
                <a:gd name="T1" fmla="*/ 17 h 127"/>
                <a:gd name="T2" fmla="*/ 4 w 127"/>
                <a:gd name="T3" fmla="*/ 17 h 127"/>
                <a:gd name="T4" fmla="*/ 7 w 127"/>
                <a:gd name="T5" fmla="*/ 8 h 127"/>
                <a:gd name="T6" fmla="*/ 16 w 127"/>
                <a:gd name="T7" fmla="*/ 4 h 127"/>
                <a:gd name="T8" fmla="*/ 111 w 127"/>
                <a:gd name="T9" fmla="*/ 4 h 127"/>
                <a:gd name="T10" fmla="*/ 119 w 127"/>
                <a:gd name="T11" fmla="*/ 8 h 127"/>
                <a:gd name="T12" fmla="*/ 123 w 127"/>
                <a:gd name="T13" fmla="*/ 17 h 127"/>
                <a:gd name="T14" fmla="*/ 123 w 127"/>
                <a:gd name="T15" fmla="*/ 111 h 127"/>
                <a:gd name="T16" fmla="*/ 123 w 127"/>
                <a:gd name="T17" fmla="*/ 111 h 127"/>
                <a:gd name="T18" fmla="*/ 119 w 127"/>
                <a:gd name="T19" fmla="*/ 120 h 127"/>
                <a:gd name="T20" fmla="*/ 111 w 127"/>
                <a:gd name="T21" fmla="*/ 123 h 127"/>
                <a:gd name="T22" fmla="*/ 111 w 127"/>
                <a:gd name="T23" fmla="*/ 123 h 127"/>
                <a:gd name="T24" fmla="*/ 16 w 127"/>
                <a:gd name="T25" fmla="*/ 123 h 127"/>
                <a:gd name="T26" fmla="*/ 7 w 127"/>
                <a:gd name="T27" fmla="*/ 120 h 127"/>
                <a:gd name="T28" fmla="*/ 4 w 127"/>
                <a:gd name="T29" fmla="*/ 111 h 127"/>
                <a:gd name="T30" fmla="*/ 4 w 127"/>
                <a:gd name="T31" fmla="*/ 17 h 127"/>
                <a:gd name="T32" fmla="*/ 4 w 127"/>
                <a:gd name="T33" fmla="*/ 17 h 127"/>
                <a:gd name="T34" fmla="*/ 111 w 127"/>
                <a:gd name="T35" fmla="*/ 0 h 127"/>
                <a:gd name="T36" fmla="*/ 16 w 127"/>
                <a:gd name="T37" fmla="*/ 0 h 127"/>
                <a:gd name="T38" fmla="*/ 0 w 127"/>
                <a:gd name="T39" fmla="*/ 17 h 127"/>
                <a:gd name="T40" fmla="*/ 0 w 127"/>
                <a:gd name="T41" fmla="*/ 111 h 127"/>
                <a:gd name="T42" fmla="*/ 16 w 127"/>
                <a:gd name="T43" fmla="*/ 127 h 127"/>
                <a:gd name="T44" fmla="*/ 111 w 127"/>
                <a:gd name="T45" fmla="*/ 127 h 127"/>
                <a:gd name="T46" fmla="*/ 127 w 127"/>
                <a:gd name="T47" fmla="*/ 111 h 127"/>
                <a:gd name="T48" fmla="*/ 127 w 127"/>
                <a:gd name="T49" fmla="*/ 17 h 127"/>
                <a:gd name="T50" fmla="*/ 111 w 127"/>
                <a:gd name="T5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7" h="127">
                  <a:moveTo>
                    <a:pt x="4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13"/>
                    <a:pt x="5" y="10"/>
                    <a:pt x="7" y="8"/>
                  </a:cubicBezTo>
                  <a:cubicBezTo>
                    <a:pt x="10" y="6"/>
                    <a:pt x="13" y="4"/>
                    <a:pt x="16" y="4"/>
                  </a:cubicBezTo>
                  <a:cubicBezTo>
                    <a:pt x="111" y="4"/>
                    <a:pt x="111" y="4"/>
                    <a:pt x="111" y="4"/>
                  </a:cubicBezTo>
                  <a:cubicBezTo>
                    <a:pt x="114" y="4"/>
                    <a:pt x="117" y="6"/>
                    <a:pt x="119" y="8"/>
                  </a:cubicBezTo>
                  <a:cubicBezTo>
                    <a:pt x="122" y="10"/>
                    <a:pt x="123" y="13"/>
                    <a:pt x="123" y="17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4"/>
                    <a:pt x="122" y="117"/>
                    <a:pt x="119" y="120"/>
                  </a:cubicBezTo>
                  <a:cubicBezTo>
                    <a:pt x="117" y="122"/>
                    <a:pt x="114" y="123"/>
                    <a:pt x="111" y="123"/>
                  </a:cubicBezTo>
                  <a:cubicBezTo>
                    <a:pt x="111" y="123"/>
                    <a:pt x="111" y="123"/>
                    <a:pt x="111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3" y="123"/>
                    <a:pt x="10" y="122"/>
                    <a:pt x="7" y="120"/>
                  </a:cubicBezTo>
                  <a:cubicBezTo>
                    <a:pt x="5" y="117"/>
                    <a:pt x="4" y="114"/>
                    <a:pt x="4" y="111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moveTo>
                    <a:pt x="111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0"/>
                    <a:pt x="7" y="127"/>
                    <a:pt x="16" y="127"/>
                  </a:cubicBezTo>
                  <a:cubicBezTo>
                    <a:pt x="111" y="127"/>
                    <a:pt x="111" y="127"/>
                    <a:pt x="111" y="127"/>
                  </a:cubicBezTo>
                  <a:cubicBezTo>
                    <a:pt x="119" y="127"/>
                    <a:pt x="127" y="120"/>
                    <a:pt x="127" y="111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27" y="8"/>
                    <a:pt x="119" y="0"/>
                    <a:pt x="111" y="0"/>
                  </a:cubicBezTo>
                </a:path>
              </a:pathLst>
            </a:custGeom>
            <a:solidFill>
              <a:srgbClr val="9FD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321">
              <a:extLst>
                <a:ext uri="{FF2B5EF4-FFF2-40B4-BE49-F238E27FC236}">
                  <a16:creationId xmlns:a16="http://schemas.microsoft.com/office/drawing/2014/main" id="{06D7FB8E-C79B-47AC-B623-C7187F102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6613" y="4576763"/>
              <a:ext cx="263525" cy="263525"/>
            </a:xfrm>
            <a:custGeom>
              <a:avLst/>
              <a:gdLst>
                <a:gd name="T0" fmla="*/ 109 w 123"/>
                <a:gd name="T1" fmla="*/ 123 h 123"/>
                <a:gd name="T2" fmla="*/ 14 w 123"/>
                <a:gd name="T3" fmla="*/ 123 h 123"/>
                <a:gd name="T4" fmla="*/ 0 w 123"/>
                <a:gd name="T5" fmla="*/ 109 h 123"/>
                <a:gd name="T6" fmla="*/ 0 w 123"/>
                <a:gd name="T7" fmla="*/ 15 h 123"/>
                <a:gd name="T8" fmla="*/ 14 w 123"/>
                <a:gd name="T9" fmla="*/ 0 h 123"/>
                <a:gd name="T10" fmla="*/ 109 w 123"/>
                <a:gd name="T11" fmla="*/ 0 h 123"/>
                <a:gd name="T12" fmla="*/ 123 w 123"/>
                <a:gd name="T13" fmla="*/ 15 h 123"/>
                <a:gd name="T14" fmla="*/ 123 w 123"/>
                <a:gd name="T15" fmla="*/ 109 h 123"/>
                <a:gd name="T16" fmla="*/ 109 w 123"/>
                <a:gd name="T1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3">
                  <a:moveTo>
                    <a:pt x="109" y="123"/>
                  </a:moveTo>
                  <a:cubicBezTo>
                    <a:pt x="14" y="123"/>
                    <a:pt x="14" y="123"/>
                    <a:pt x="14" y="123"/>
                  </a:cubicBezTo>
                  <a:cubicBezTo>
                    <a:pt x="6" y="123"/>
                    <a:pt x="0" y="117"/>
                    <a:pt x="0" y="10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6" y="0"/>
                    <a:pt x="123" y="7"/>
                    <a:pt x="123" y="15"/>
                  </a:cubicBezTo>
                  <a:cubicBezTo>
                    <a:pt x="123" y="109"/>
                    <a:pt x="123" y="109"/>
                    <a:pt x="123" y="109"/>
                  </a:cubicBezTo>
                  <a:cubicBezTo>
                    <a:pt x="123" y="117"/>
                    <a:pt x="116" y="123"/>
                    <a:pt x="109" y="123"/>
                  </a:cubicBezTo>
                  <a:close/>
                </a:path>
              </a:pathLst>
            </a:custGeom>
            <a:solidFill>
              <a:srgbClr val="C7E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322">
              <a:extLst>
                <a:ext uri="{FF2B5EF4-FFF2-40B4-BE49-F238E27FC236}">
                  <a16:creationId xmlns:a16="http://schemas.microsoft.com/office/drawing/2014/main" id="{D8D8F423-BC25-43F9-A6C0-A60E627D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851" y="4573588"/>
              <a:ext cx="271463" cy="269875"/>
            </a:xfrm>
            <a:custGeom>
              <a:avLst/>
              <a:gdLst>
                <a:gd name="T0" fmla="*/ 111 w 127"/>
                <a:gd name="T1" fmla="*/ 124 h 126"/>
                <a:gd name="T2" fmla="*/ 111 w 127"/>
                <a:gd name="T3" fmla="*/ 122 h 126"/>
                <a:gd name="T4" fmla="*/ 16 w 127"/>
                <a:gd name="T5" fmla="*/ 122 h 126"/>
                <a:gd name="T6" fmla="*/ 8 w 127"/>
                <a:gd name="T7" fmla="*/ 119 h 126"/>
                <a:gd name="T8" fmla="*/ 4 w 127"/>
                <a:gd name="T9" fmla="*/ 110 h 126"/>
                <a:gd name="T10" fmla="*/ 4 w 127"/>
                <a:gd name="T11" fmla="*/ 16 h 126"/>
                <a:gd name="T12" fmla="*/ 8 w 127"/>
                <a:gd name="T13" fmla="*/ 7 h 126"/>
                <a:gd name="T14" fmla="*/ 16 w 127"/>
                <a:gd name="T15" fmla="*/ 3 h 126"/>
                <a:gd name="T16" fmla="*/ 111 w 127"/>
                <a:gd name="T17" fmla="*/ 3 h 126"/>
                <a:gd name="T18" fmla="*/ 119 w 127"/>
                <a:gd name="T19" fmla="*/ 7 h 126"/>
                <a:gd name="T20" fmla="*/ 123 w 127"/>
                <a:gd name="T21" fmla="*/ 16 h 126"/>
                <a:gd name="T22" fmla="*/ 123 w 127"/>
                <a:gd name="T23" fmla="*/ 110 h 126"/>
                <a:gd name="T24" fmla="*/ 119 w 127"/>
                <a:gd name="T25" fmla="*/ 119 h 126"/>
                <a:gd name="T26" fmla="*/ 111 w 127"/>
                <a:gd name="T27" fmla="*/ 122 h 126"/>
                <a:gd name="T28" fmla="*/ 111 w 127"/>
                <a:gd name="T29" fmla="*/ 124 h 126"/>
                <a:gd name="T30" fmla="*/ 111 w 127"/>
                <a:gd name="T31" fmla="*/ 126 h 126"/>
                <a:gd name="T32" fmla="*/ 127 w 127"/>
                <a:gd name="T33" fmla="*/ 110 h 126"/>
                <a:gd name="T34" fmla="*/ 127 w 127"/>
                <a:gd name="T35" fmla="*/ 16 h 126"/>
                <a:gd name="T36" fmla="*/ 111 w 127"/>
                <a:gd name="T37" fmla="*/ 0 h 126"/>
                <a:gd name="T38" fmla="*/ 16 w 127"/>
                <a:gd name="T39" fmla="*/ 0 h 126"/>
                <a:gd name="T40" fmla="*/ 0 w 127"/>
                <a:gd name="T41" fmla="*/ 16 h 126"/>
                <a:gd name="T42" fmla="*/ 0 w 127"/>
                <a:gd name="T43" fmla="*/ 110 h 126"/>
                <a:gd name="T44" fmla="*/ 16 w 127"/>
                <a:gd name="T45" fmla="*/ 126 h 126"/>
                <a:gd name="T46" fmla="*/ 111 w 127"/>
                <a:gd name="T47" fmla="*/ 126 h 126"/>
                <a:gd name="T48" fmla="*/ 111 w 127"/>
                <a:gd name="T49" fmla="*/ 12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7" h="126">
                  <a:moveTo>
                    <a:pt x="111" y="124"/>
                  </a:moveTo>
                  <a:cubicBezTo>
                    <a:pt x="111" y="122"/>
                    <a:pt x="111" y="122"/>
                    <a:pt x="111" y="122"/>
                  </a:cubicBezTo>
                  <a:cubicBezTo>
                    <a:pt x="16" y="122"/>
                    <a:pt x="16" y="122"/>
                    <a:pt x="16" y="122"/>
                  </a:cubicBezTo>
                  <a:cubicBezTo>
                    <a:pt x="13" y="122"/>
                    <a:pt x="10" y="121"/>
                    <a:pt x="8" y="119"/>
                  </a:cubicBezTo>
                  <a:cubicBezTo>
                    <a:pt x="5" y="117"/>
                    <a:pt x="4" y="113"/>
                    <a:pt x="4" y="11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2"/>
                    <a:pt x="5" y="9"/>
                    <a:pt x="8" y="7"/>
                  </a:cubicBezTo>
                  <a:cubicBezTo>
                    <a:pt x="10" y="5"/>
                    <a:pt x="13" y="3"/>
                    <a:pt x="16" y="3"/>
                  </a:cubicBezTo>
                  <a:cubicBezTo>
                    <a:pt x="111" y="3"/>
                    <a:pt x="111" y="3"/>
                    <a:pt x="111" y="3"/>
                  </a:cubicBezTo>
                  <a:cubicBezTo>
                    <a:pt x="114" y="3"/>
                    <a:pt x="117" y="5"/>
                    <a:pt x="119" y="7"/>
                  </a:cubicBezTo>
                  <a:cubicBezTo>
                    <a:pt x="122" y="9"/>
                    <a:pt x="123" y="12"/>
                    <a:pt x="123" y="16"/>
                  </a:cubicBezTo>
                  <a:cubicBezTo>
                    <a:pt x="123" y="110"/>
                    <a:pt x="123" y="110"/>
                    <a:pt x="123" y="110"/>
                  </a:cubicBezTo>
                  <a:cubicBezTo>
                    <a:pt x="123" y="113"/>
                    <a:pt x="122" y="117"/>
                    <a:pt x="119" y="119"/>
                  </a:cubicBezTo>
                  <a:cubicBezTo>
                    <a:pt x="117" y="121"/>
                    <a:pt x="114" y="122"/>
                    <a:pt x="111" y="122"/>
                  </a:cubicBezTo>
                  <a:cubicBezTo>
                    <a:pt x="111" y="124"/>
                    <a:pt x="111" y="124"/>
                    <a:pt x="111" y="124"/>
                  </a:cubicBezTo>
                  <a:cubicBezTo>
                    <a:pt x="111" y="126"/>
                    <a:pt x="111" y="126"/>
                    <a:pt x="111" y="126"/>
                  </a:cubicBezTo>
                  <a:cubicBezTo>
                    <a:pt x="120" y="126"/>
                    <a:pt x="127" y="119"/>
                    <a:pt x="127" y="110"/>
                  </a:cubicBezTo>
                  <a:cubicBezTo>
                    <a:pt x="127" y="16"/>
                    <a:pt x="127" y="16"/>
                    <a:pt x="127" y="16"/>
                  </a:cubicBezTo>
                  <a:cubicBezTo>
                    <a:pt x="127" y="7"/>
                    <a:pt x="120" y="0"/>
                    <a:pt x="11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9"/>
                    <a:pt x="7" y="126"/>
                    <a:pt x="16" y="126"/>
                  </a:cubicBezTo>
                  <a:cubicBezTo>
                    <a:pt x="111" y="126"/>
                    <a:pt x="111" y="126"/>
                    <a:pt x="111" y="126"/>
                  </a:cubicBezTo>
                  <a:lnTo>
                    <a:pt x="111" y="124"/>
                  </a:lnTo>
                  <a:close/>
                </a:path>
              </a:pathLst>
            </a:custGeom>
            <a:solidFill>
              <a:srgbClr val="C7E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323">
              <a:extLst>
                <a:ext uri="{FF2B5EF4-FFF2-40B4-BE49-F238E27FC236}">
                  <a16:creationId xmlns:a16="http://schemas.microsoft.com/office/drawing/2014/main" id="{7ADCD830-AB36-4B81-A1EF-3697E88BE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9638" y="4649788"/>
              <a:ext cx="117475" cy="117475"/>
            </a:xfrm>
            <a:custGeom>
              <a:avLst/>
              <a:gdLst>
                <a:gd name="T0" fmla="*/ 10 w 55"/>
                <a:gd name="T1" fmla="*/ 53 h 55"/>
                <a:gd name="T2" fmla="*/ 53 w 55"/>
                <a:gd name="T3" fmla="*/ 11 h 55"/>
                <a:gd name="T4" fmla="*/ 53 w 55"/>
                <a:gd name="T5" fmla="*/ 3 h 55"/>
                <a:gd name="T6" fmla="*/ 45 w 55"/>
                <a:gd name="T7" fmla="*/ 3 h 55"/>
                <a:gd name="T8" fmla="*/ 2 w 55"/>
                <a:gd name="T9" fmla="*/ 45 h 55"/>
                <a:gd name="T10" fmla="*/ 2 w 55"/>
                <a:gd name="T11" fmla="*/ 53 h 55"/>
                <a:gd name="T12" fmla="*/ 10 w 55"/>
                <a:gd name="T13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55">
                  <a:moveTo>
                    <a:pt x="10" y="53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55" y="9"/>
                    <a:pt x="55" y="5"/>
                    <a:pt x="53" y="3"/>
                  </a:cubicBezTo>
                  <a:cubicBezTo>
                    <a:pt x="50" y="0"/>
                    <a:pt x="47" y="0"/>
                    <a:pt x="45" y="3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0" y="47"/>
                    <a:pt x="0" y="51"/>
                    <a:pt x="2" y="53"/>
                  </a:cubicBezTo>
                  <a:cubicBezTo>
                    <a:pt x="4" y="55"/>
                    <a:pt x="8" y="55"/>
                    <a:pt x="10" y="53"/>
                  </a:cubicBezTo>
                </a:path>
              </a:pathLst>
            </a:cu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324">
              <a:extLst>
                <a:ext uri="{FF2B5EF4-FFF2-40B4-BE49-F238E27FC236}">
                  <a16:creationId xmlns:a16="http://schemas.microsoft.com/office/drawing/2014/main" id="{D8D00770-D024-44F4-9AC6-C73D61E06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2813" y="4652963"/>
              <a:ext cx="33338" cy="31750"/>
            </a:xfrm>
            <a:prstGeom prst="ellipse">
              <a:avLst/>
            </a:pr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Oval 325">
              <a:extLst>
                <a:ext uri="{FF2B5EF4-FFF2-40B4-BE49-F238E27FC236}">
                  <a16:creationId xmlns:a16="http://schemas.microsoft.com/office/drawing/2014/main" id="{C830875D-5EE7-4AFB-878C-BDFB3CAA5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0601" y="4732338"/>
              <a:ext cx="31750" cy="30163"/>
            </a:xfrm>
            <a:prstGeom prst="ellipse">
              <a:avLst/>
            </a:pr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D7A74F0D-A219-4DF2-9819-45372E39CB4F}"/>
              </a:ext>
            </a:extLst>
          </p:cNvPr>
          <p:cNvGrpSpPr/>
          <p:nvPr/>
        </p:nvGrpSpPr>
        <p:grpSpPr>
          <a:xfrm>
            <a:off x="4792346" y="5451475"/>
            <a:ext cx="477838" cy="471488"/>
            <a:chOff x="7413626" y="5095875"/>
            <a:chExt cx="477838" cy="471488"/>
          </a:xfrm>
        </p:grpSpPr>
        <p:sp>
          <p:nvSpPr>
            <p:cNvPr id="191" name="Freeform 326">
              <a:extLst>
                <a:ext uri="{FF2B5EF4-FFF2-40B4-BE49-F238E27FC236}">
                  <a16:creationId xmlns:a16="http://schemas.microsoft.com/office/drawing/2014/main" id="{A658DF77-7817-4F60-88C2-91F894264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1563" y="5145088"/>
              <a:ext cx="158750" cy="414338"/>
            </a:xfrm>
            <a:custGeom>
              <a:avLst/>
              <a:gdLst>
                <a:gd name="T0" fmla="*/ 100 w 100"/>
                <a:gd name="T1" fmla="*/ 261 h 261"/>
                <a:gd name="T2" fmla="*/ 0 w 100"/>
                <a:gd name="T3" fmla="*/ 207 h 261"/>
                <a:gd name="T4" fmla="*/ 0 w 100"/>
                <a:gd name="T5" fmla="*/ 0 h 261"/>
                <a:gd name="T6" fmla="*/ 100 w 100"/>
                <a:gd name="T7" fmla="*/ 56 h 261"/>
                <a:gd name="T8" fmla="*/ 100 w 100"/>
                <a:gd name="T9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261">
                  <a:moveTo>
                    <a:pt x="100" y="261"/>
                  </a:moveTo>
                  <a:lnTo>
                    <a:pt x="0" y="207"/>
                  </a:lnTo>
                  <a:lnTo>
                    <a:pt x="0" y="0"/>
                  </a:lnTo>
                  <a:lnTo>
                    <a:pt x="100" y="56"/>
                  </a:lnTo>
                  <a:lnTo>
                    <a:pt x="100" y="261"/>
                  </a:lnTo>
                  <a:close/>
                </a:path>
              </a:pathLst>
            </a:cu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327">
              <a:extLst>
                <a:ext uri="{FF2B5EF4-FFF2-40B4-BE49-F238E27FC236}">
                  <a16:creationId xmlns:a16="http://schemas.microsoft.com/office/drawing/2014/main" id="{E245F2E7-88A2-46E0-BBCA-E38700F13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3626" y="5138738"/>
              <a:ext cx="173038" cy="428625"/>
            </a:xfrm>
            <a:custGeom>
              <a:avLst/>
              <a:gdLst>
                <a:gd name="T0" fmla="*/ 78 w 81"/>
                <a:gd name="T1" fmla="*/ 196 h 200"/>
                <a:gd name="T2" fmla="*/ 79 w 81"/>
                <a:gd name="T3" fmla="*/ 193 h 200"/>
                <a:gd name="T4" fmla="*/ 7 w 81"/>
                <a:gd name="T5" fmla="*/ 154 h 200"/>
                <a:gd name="T6" fmla="*/ 7 w 81"/>
                <a:gd name="T7" fmla="*/ 9 h 200"/>
                <a:gd name="T8" fmla="*/ 75 w 81"/>
                <a:gd name="T9" fmla="*/ 45 h 200"/>
                <a:gd name="T10" fmla="*/ 75 w 81"/>
                <a:gd name="T11" fmla="*/ 196 h 200"/>
                <a:gd name="T12" fmla="*/ 78 w 81"/>
                <a:gd name="T13" fmla="*/ 196 h 200"/>
                <a:gd name="T14" fmla="*/ 79 w 81"/>
                <a:gd name="T15" fmla="*/ 193 h 200"/>
                <a:gd name="T16" fmla="*/ 78 w 81"/>
                <a:gd name="T17" fmla="*/ 196 h 200"/>
                <a:gd name="T18" fmla="*/ 81 w 81"/>
                <a:gd name="T19" fmla="*/ 196 h 200"/>
                <a:gd name="T20" fmla="*/ 81 w 81"/>
                <a:gd name="T21" fmla="*/ 44 h 200"/>
                <a:gd name="T22" fmla="*/ 80 w 81"/>
                <a:gd name="T23" fmla="*/ 41 h 200"/>
                <a:gd name="T24" fmla="*/ 5 w 81"/>
                <a:gd name="T25" fmla="*/ 0 h 200"/>
                <a:gd name="T26" fmla="*/ 2 w 81"/>
                <a:gd name="T27" fmla="*/ 0 h 200"/>
                <a:gd name="T28" fmla="*/ 1 w 81"/>
                <a:gd name="T29" fmla="*/ 3 h 200"/>
                <a:gd name="T30" fmla="*/ 0 w 81"/>
                <a:gd name="T31" fmla="*/ 156 h 200"/>
                <a:gd name="T32" fmla="*/ 2 w 81"/>
                <a:gd name="T33" fmla="*/ 159 h 200"/>
                <a:gd name="T34" fmla="*/ 76 w 81"/>
                <a:gd name="T35" fmla="*/ 199 h 200"/>
                <a:gd name="T36" fmla="*/ 80 w 81"/>
                <a:gd name="T37" fmla="*/ 199 h 200"/>
                <a:gd name="T38" fmla="*/ 81 w 81"/>
                <a:gd name="T39" fmla="*/ 196 h 200"/>
                <a:gd name="T40" fmla="*/ 78 w 81"/>
                <a:gd name="T41" fmla="*/ 19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1" h="200">
                  <a:moveTo>
                    <a:pt x="78" y="196"/>
                  </a:moveTo>
                  <a:cubicBezTo>
                    <a:pt x="79" y="193"/>
                    <a:pt x="79" y="193"/>
                    <a:pt x="79" y="193"/>
                  </a:cubicBezTo>
                  <a:cubicBezTo>
                    <a:pt x="7" y="154"/>
                    <a:pt x="7" y="154"/>
                    <a:pt x="7" y="15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5" y="196"/>
                    <a:pt x="75" y="196"/>
                    <a:pt x="75" y="196"/>
                  </a:cubicBezTo>
                  <a:cubicBezTo>
                    <a:pt x="78" y="196"/>
                    <a:pt x="78" y="196"/>
                    <a:pt x="78" y="196"/>
                  </a:cubicBezTo>
                  <a:cubicBezTo>
                    <a:pt x="79" y="193"/>
                    <a:pt x="79" y="193"/>
                    <a:pt x="79" y="193"/>
                  </a:cubicBezTo>
                  <a:cubicBezTo>
                    <a:pt x="78" y="196"/>
                    <a:pt x="78" y="196"/>
                    <a:pt x="78" y="196"/>
                  </a:cubicBezTo>
                  <a:cubicBezTo>
                    <a:pt x="81" y="196"/>
                    <a:pt x="81" y="196"/>
                    <a:pt x="81" y="196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1" y="42"/>
                    <a:pt x="81" y="41"/>
                    <a:pt x="80" y="4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7"/>
                    <a:pt x="1" y="158"/>
                    <a:pt x="2" y="159"/>
                  </a:cubicBezTo>
                  <a:cubicBezTo>
                    <a:pt x="76" y="199"/>
                    <a:pt x="76" y="199"/>
                    <a:pt x="76" y="199"/>
                  </a:cubicBezTo>
                  <a:cubicBezTo>
                    <a:pt x="77" y="200"/>
                    <a:pt x="79" y="200"/>
                    <a:pt x="80" y="199"/>
                  </a:cubicBezTo>
                  <a:cubicBezTo>
                    <a:pt x="81" y="198"/>
                    <a:pt x="81" y="197"/>
                    <a:pt x="81" y="196"/>
                  </a:cubicBezTo>
                  <a:lnTo>
                    <a:pt x="78" y="196"/>
                  </a:ln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28">
              <a:extLst>
                <a:ext uri="{FF2B5EF4-FFF2-40B4-BE49-F238E27FC236}">
                  <a16:creationId xmlns:a16="http://schemas.microsoft.com/office/drawing/2014/main" id="{5AB51EE0-53DD-41AD-9228-17C0BB02F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1563" y="5102225"/>
              <a:ext cx="463550" cy="131763"/>
            </a:xfrm>
            <a:custGeom>
              <a:avLst/>
              <a:gdLst>
                <a:gd name="T0" fmla="*/ 100 w 292"/>
                <a:gd name="T1" fmla="*/ 83 h 83"/>
                <a:gd name="T2" fmla="*/ 0 w 292"/>
                <a:gd name="T3" fmla="*/ 27 h 83"/>
                <a:gd name="T4" fmla="*/ 190 w 292"/>
                <a:gd name="T5" fmla="*/ 0 h 83"/>
                <a:gd name="T6" fmla="*/ 292 w 292"/>
                <a:gd name="T7" fmla="*/ 56 h 83"/>
                <a:gd name="T8" fmla="*/ 100 w 292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83">
                  <a:moveTo>
                    <a:pt x="100" y="83"/>
                  </a:moveTo>
                  <a:lnTo>
                    <a:pt x="0" y="27"/>
                  </a:lnTo>
                  <a:lnTo>
                    <a:pt x="190" y="0"/>
                  </a:lnTo>
                  <a:lnTo>
                    <a:pt x="292" y="56"/>
                  </a:lnTo>
                  <a:lnTo>
                    <a:pt x="100" y="83"/>
                  </a:lnTo>
                  <a:close/>
                </a:path>
              </a:pathLst>
            </a:cu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329">
              <a:extLst>
                <a:ext uri="{FF2B5EF4-FFF2-40B4-BE49-F238E27FC236}">
                  <a16:creationId xmlns:a16="http://schemas.microsoft.com/office/drawing/2014/main" id="{34DF266E-AA35-48AC-88DD-059299F75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3626" y="5095875"/>
              <a:ext cx="477838" cy="144463"/>
            </a:xfrm>
            <a:custGeom>
              <a:avLst/>
              <a:gdLst>
                <a:gd name="T0" fmla="*/ 78 w 223"/>
                <a:gd name="T1" fmla="*/ 64 h 67"/>
                <a:gd name="T2" fmla="*/ 80 w 223"/>
                <a:gd name="T3" fmla="*/ 61 h 67"/>
                <a:gd name="T4" fmla="*/ 14 w 223"/>
                <a:gd name="T5" fmla="*/ 25 h 67"/>
                <a:gd name="T6" fmla="*/ 145 w 223"/>
                <a:gd name="T7" fmla="*/ 7 h 67"/>
                <a:gd name="T8" fmla="*/ 209 w 223"/>
                <a:gd name="T9" fmla="*/ 42 h 67"/>
                <a:gd name="T10" fmla="*/ 78 w 223"/>
                <a:gd name="T11" fmla="*/ 60 h 67"/>
                <a:gd name="T12" fmla="*/ 78 w 223"/>
                <a:gd name="T13" fmla="*/ 64 h 67"/>
                <a:gd name="T14" fmla="*/ 80 w 223"/>
                <a:gd name="T15" fmla="*/ 61 h 67"/>
                <a:gd name="T16" fmla="*/ 78 w 223"/>
                <a:gd name="T17" fmla="*/ 64 h 67"/>
                <a:gd name="T18" fmla="*/ 79 w 223"/>
                <a:gd name="T19" fmla="*/ 67 h 67"/>
                <a:gd name="T20" fmla="*/ 220 w 223"/>
                <a:gd name="T21" fmla="*/ 47 h 67"/>
                <a:gd name="T22" fmla="*/ 223 w 223"/>
                <a:gd name="T23" fmla="*/ 44 h 67"/>
                <a:gd name="T24" fmla="*/ 221 w 223"/>
                <a:gd name="T25" fmla="*/ 41 h 67"/>
                <a:gd name="T26" fmla="*/ 147 w 223"/>
                <a:gd name="T27" fmla="*/ 0 h 67"/>
                <a:gd name="T28" fmla="*/ 145 w 223"/>
                <a:gd name="T29" fmla="*/ 0 h 67"/>
                <a:gd name="T30" fmla="*/ 3 w 223"/>
                <a:gd name="T31" fmla="*/ 20 h 67"/>
                <a:gd name="T32" fmla="*/ 1 w 223"/>
                <a:gd name="T33" fmla="*/ 22 h 67"/>
                <a:gd name="T34" fmla="*/ 2 w 223"/>
                <a:gd name="T35" fmla="*/ 26 h 67"/>
                <a:gd name="T36" fmla="*/ 77 w 223"/>
                <a:gd name="T37" fmla="*/ 66 h 67"/>
                <a:gd name="T38" fmla="*/ 79 w 223"/>
                <a:gd name="T39" fmla="*/ 67 h 67"/>
                <a:gd name="T40" fmla="*/ 78 w 223"/>
                <a:gd name="T41" fmla="*/ 6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3" h="67">
                  <a:moveTo>
                    <a:pt x="78" y="64"/>
                  </a:moveTo>
                  <a:cubicBezTo>
                    <a:pt x="80" y="61"/>
                    <a:pt x="80" y="61"/>
                    <a:pt x="80" y="61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209" y="42"/>
                    <a:pt x="209" y="42"/>
                    <a:pt x="209" y="42"/>
                  </a:cubicBezTo>
                  <a:cubicBezTo>
                    <a:pt x="78" y="60"/>
                    <a:pt x="78" y="60"/>
                    <a:pt x="78" y="60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80" y="61"/>
                    <a:pt x="80" y="61"/>
                    <a:pt x="80" y="61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220" y="47"/>
                    <a:pt x="220" y="47"/>
                    <a:pt x="220" y="47"/>
                  </a:cubicBezTo>
                  <a:cubicBezTo>
                    <a:pt x="221" y="47"/>
                    <a:pt x="223" y="46"/>
                    <a:pt x="223" y="44"/>
                  </a:cubicBezTo>
                  <a:cubicBezTo>
                    <a:pt x="223" y="43"/>
                    <a:pt x="222" y="41"/>
                    <a:pt x="221" y="41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6" y="0"/>
                    <a:pt x="145" y="0"/>
                    <a:pt x="145" y="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1" y="21"/>
                    <a:pt x="1" y="22"/>
                  </a:cubicBezTo>
                  <a:cubicBezTo>
                    <a:pt x="0" y="24"/>
                    <a:pt x="1" y="25"/>
                    <a:pt x="2" y="26"/>
                  </a:cubicBezTo>
                  <a:cubicBezTo>
                    <a:pt x="77" y="66"/>
                    <a:pt x="77" y="66"/>
                    <a:pt x="77" y="66"/>
                  </a:cubicBezTo>
                  <a:cubicBezTo>
                    <a:pt x="77" y="67"/>
                    <a:pt x="78" y="67"/>
                    <a:pt x="79" y="67"/>
                  </a:cubicBezTo>
                  <a:lnTo>
                    <a:pt x="78" y="64"/>
                  </a:ln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30">
              <a:extLst>
                <a:ext uri="{FF2B5EF4-FFF2-40B4-BE49-F238E27FC236}">
                  <a16:creationId xmlns:a16="http://schemas.microsoft.com/office/drawing/2014/main" id="{313B7F82-2E26-4D12-8709-CA157C849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3963" y="5181600"/>
              <a:ext cx="317500" cy="385763"/>
            </a:xfrm>
            <a:custGeom>
              <a:avLst/>
              <a:gdLst>
                <a:gd name="T0" fmla="*/ 145 w 148"/>
                <a:gd name="T1" fmla="*/ 4 h 180"/>
                <a:gd name="T2" fmla="*/ 141 w 148"/>
                <a:gd name="T3" fmla="*/ 4 h 180"/>
                <a:gd name="T4" fmla="*/ 141 w 148"/>
                <a:gd name="T5" fmla="*/ 153 h 180"/>
                <a:gd name="T6" fmla="*/ 6 w 148"/>
                <a:gd name="T7" fmla="*/ 172 h 180"/>
                <a:gd name="T8" fmla="*/ 6 w 148"/>
                <a:gd name="T9" fmla="*/ 26 h 180"/>
                <a:gd name="T10" fmla="*/ 145 w 148"/>
                <a:gd name="T11" fmla="*/ 7 h 180"/>
                <a:gd name="T12" fmla="*/ 145 w 148"/>
                <a:gd name="T13" fmla="*/ 4 h 180"/>
                <a:gd name="T14" fmla="*/ 141 w 148"/>
                <a:gd name="T15" fmla="*/ 4 h 180"/>
                <a:gd name="T16" fmla="*/ 145 w 148"/>
                <a:gd name="T17" fmla="*/ 4 h 180"/>
                <a:gd name="T18" fmla="*/ 144 w 148"/>
                <a:gd name="T19" fmla="*/ 0 h 180"/>
                <a:gd name="T20" fmla="*/ 3 w 148"/>
                <a:gd name="T21" fmla="*/ 20 h 180"/>
                <a:gd name="T22" fmla="*/ 0 w 148"/>
                <a:gd name="T23" fmla="*/ 24 h 180"/>
                <a:gd name="T24" fmla="*/ 0 w 148"/>
                <a:gd name="T25" fmla="*/ 176 h 180"/>
                <a:gd name="T26" fmla="*/ 1 w 148"/>
                <a:gd name="T27" fmla="*/ 179 h 180"/>
                <a:gd name="T28" fmla="*/ 3 w 148"/>
                <a:gd name="T29" fmla="*/ 179 h 180"/>
                <a:gd name="T30" fmla="*/ 145 w 148"/>
                <a:gd name="T31" fmla="*/ 160 h 180"/>
                <a:gd name="T32" fmla="*/ 148 w 148"/>
                <a:gd name="T33" fmla="*/ 156 h 180"/>
                <a:gd name="T34" fmla="*/ 148 w 148"/>
                <a:gd name="T35" fmla="*/ 4 h 180"/>
                <a:gd name="T36" fmla="*/ 147 w 148"/>
                <a:gd name="T37" fmla="*/ 1 h 180"/>
                <a:gd name="T38" fmla="*/ 144 w 148"/>
                <a:gd name="T39" fmla="*/ 0 h 180"/>
                <a:gd name="T40" fmla="*/ 145 w 148"/>
                <a:gd name="T4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8" h="180">
                  <a:moveTo>
                    <a:pt x="145" y="4"/>
                  </a:moveTo>
                  <a:cubicBezTo>
                    <a:pt x="141" y="4"/>
                    <a:pt x="141" y="4"/>
                    <a:pt x="141" y="4"/>
                  </a:cubicBezTo>
                  <a:cubicBezTo>
                    <a:pt x="141" y="153"/>
                    <a:pt x="141" y="153"/>
                    <a:pt x="141" y="153"/>
                  </a:cubicBezTo>
                  <a:cubicBezTo>
                    <a:pt x="6" y="172"/>
                    <a:pt x="6" y="172"/>
                    <a:pt x="6" y="172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1"/>
                    <a:pt x="0" y="22"/>
                    <a:pt x="0" y="24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7"/>
                    <a:pt x="0" y="178"/>
                    <a:pt x="1" y="179"/>
                  </a:cubicBezTo>
                  <a:cubicBezTo>
                    <a:pt x="1" y="179"/>
                    <a:pt x="2" y="180"/>
                    <a:pt x="3" y="179"/>
                  </a:cubicBezTo>
                  <a:cubicBezTo>
                    <a:pt x="145" y="160"/>
                    <a:pt x="145" y="160"/>
                    <a:pt x="145" y="160"/>
                  </a:cubicBezTo>
                  <a:cubicBezTo>
                    <a:pt x="146" y="159"/>
                    <a:pt x="148" y="158"/>
                    <a:pt x="148" y="156"/>
                  </a:cubicBezTo>
                  <a:cubicBezTo>
                    <a:pt x="148" y="4"/>
                    <a:pt x="148" y="4"/>
                    <a:pt x="148" y="4"/>
                  </a:cubicBezTo>
                  <a:cubicBezTo>
                    <a:pt x="148" y="3"/>
                    <a:pt x="147" y="2"/>
                    <a:pt x="147" y="1"/>
                  </a:cubicBezTo>
                  <a:cubicBezTo>
                    <a:pt x="146" y="1"/>
                    <a:pt x="145" y="0"/>
                    <a:pt x="144" y="0"/>
                  </a:cubicBezTo>
                  <a:lnTo>
                    <a:pt x="145" y="4"/>
                  </a:ln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331">
              <a:extLst>
                <a:ext uri="{FF2B5EF4-FFF2-40B4-BE49-F238E27FC236}">
                  <a16:creationId xmlns:a16="http://schemas.microsoft.com/office/drawing/2014/main" id="{7C5404BA-2CFB-4CE8-A691-4AC7859ED6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13626" y="5126038"/>
              <a:ext cx="314325" cy="354013"/>
            </a:xfrm>
            <a:custGeom>
              <a:avLst/>
              <a:gdLst>
                <a:gd name="T0" fmla="*/ 147 w 147"/>
                <a:gd name="T1" fmla="*/ 4 h 165"/>
                <a:gd name="T2" fmla="*/ 141 w 147"/>
                <a:gd name="T3" fmla="*/ 4 h 165"/>
                <a:gd name="T4" fmla="*/ 144 w 147"/>
                <a:gd name="T5" fmla="*/ 17 h 165"/>
                <a:gd name="T6" fmla="*/ 147 w 147"/>
                <a:gd name="T7" fmla="*/ 41 h 165"/>
                <a:gd name="T8" fmla="*/ 144 w 147"/>
                <a:gd name="T9" fmla="*/ 27 h 165"/>
                <a:gd name="T10" fmla="*/ 141 w 147"/>
                <a:gd name="T11" fmla="*/ 41 h 165"/>
                <a:gd name="T12" fmla="*/ 147 w 147"/>
                <a:gd name="T13" fmla="*/ 41 h 165"/>
                <a:gd name="T14" fmla="*/ 147 w 147"/>
                <a:gd name="T15" fmla="*/ 58 h 165"/>
                <a:gd name="T16" fmla="*/ 141 w 147"/>
                <a:gd name="T17" fmla="*/ 58 h 165"/>
                <a:gd name="T18" fmla="*/ 144 w 147"/>
                <a:gd name="T19" fmla="*/ 71 h 165"/>
                <a:gd name="T20" fmla="*/ 147 w 147"/>
                <a:gd name="T21" fmla="*/ 95 h 165"/>
                <a:gd name="T22" fmla="*/ 144 w 147"/>
                <a:gd name="T23" fmla="*/ 81 h 165"/>
                <a:gd name="T24" fmla="*/ 140 w 147"/>
                <a:gd name="T25" fmla="*/ 95 h 165"/>
                <a:gd name="T26" fmla="*/ 147 w 147"/>
                <a:gd name="T27" fmla="*/ 95 h 165"/>
                <a:gd name="T28" fmla="*/ 147 w 147"/>
                <a:gd name="T29" fmla="*/ 112 h 165"/>
                <a:gd name="T30" fmla="*/ 140 w 147"/>
                <a:gd name="T31" fmla="*/ 112 h 165"/>
                <a:gd name="T32" fmla="*/ 144 w 147"/>
                <a:gd name="T33" fmla="*/ 125 h 165"/>
                <a:gd name="T34" fmla="*/ 137 w 147"/>
                <a:gd name="T35" fmla="*/ 146 h 165"/>
                <a:gd name="T36" fmla="*/ 147 w 147"/>
                <a:gd name="T37" fmla="*/ 142 h 165"/>
                <a:gd name="T38" fmla="*/ 144 w 147"/>
                <a:gd name="T39" fmla="*/ 135 h 165"/>
                <a:gd name="T40" fmla="*/ 140 w 147"/>
                <a:gd name="T41" fmla="*/ 139 h 165"/>
                <a:gd name="T42" fmla="*/ 134 w 147"/>
                <a:gd name="T43" fmla="*/ 143 h 165"/>
                <a:gd name="T44" fmla="*/ 111 w 147"/>
                <a:gd name="T45" fmla="*/ 150 h 165"/>
                <a:gd name="T46" fmla="*/ 124 w 147"/>
                <a:gd name="T47" fmla="*/ 145 h 165"/>
                <a:gd name="T48" fmla="*/ 110 w 147"/>
                <a:gd name="T49" fmla="*/ 143 h 165"/>
                <a:gd name="T50" fmla="*/ 111 w 147"/>
                <a:gd name="T51" fmla="*/ 150 h 165"/>
                <a:gd name="T52" fmla="*/ 94 w 147"/>
                <a:gd name="T53" fmla="*/ 152 h 165"/>
                <a:gd name="T54" fmla="*/ 93 w 147"/>
                <a:gd name="T55" fmla="*/ 146 h 165"/>
                <a:gd name="T56" fmla="*/ 80 w 147"/>
                <a:gd name="T57" fmla="*/ 151 h 165"/>
                <a:gd name="T58" fmla="*/ 57 w 147"/>
                <a:gd name="T59" fmla="*/ 157 h 165"/>
                <a:gd name="T60" fmla="*/ 70 w 147"/>
                <a:gd name="T61" fmla="*/ 152 h 165"/>
                <a:gd name="T62" fmla="*/ 56 w 147"/>
                <a:gd name="T63" fmla="*/ 151 h 165"/>
                <a:gd name="T64" fmla="*/ 57 w 147"/>
                <a:gd name="T65" fmla="*/ 157 h 165"/>
                <a:gd name="T66" fmla="*/ 41 w 147"/>
                <a:gd name="T67" fmla="*/ 160 h 165"/>
                <a:gd name="T68" fmla="*/ 40 w 147"/>
                <a:gd name="T69" fmla="*/ 153 h 165"/>
                <a:gd name="T70" fmla="*/ 27 w 147"/>
                <a:gd name="T71" fmla="*/ 158 h 165"/>
                <a:gd name="T72" fmla="*/ 4 w 147"/>
                <a:gd name="T73" fmla="*/ 165 h 165"/>
                <a:gd name="T74" fmla="*/ 17 w 147"/>
                <a:gd name="T75" fmla="*/ 160 h 165"/>
                <a:gd name="T76" fmla="*/ 3 w 147"/>
                <a:gd name="T77" fmla="*/ 158 h 165"/>
                <a:gd name="T78" fmla="*/ 4 w 147"/>
                <a:gd name="T7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7" h="165">
                  <a:moveTo>
                    <a:pt x="147" y="14"/>
                  </a:moveTo>
                  <a:cubicBezTo>
                    <a:pt x="147" y="4"/>
                    <a:pt x="147" y="4"/>
                    <a:pt x="147" y="4"/>
                  </a:cubicBezTo>
                  <a:cubicBezTo>
                    <a:pt x="147" y="2"/>
                    <a:pt x="146" y="0"/>
                    <a:pt x="144" y="0"/>
                  </a:cubicBezTo>
                  <a:cubicBezTo>
                    <a:pt x="142" y="0"/>
                    <a:pt x="141" y="2"/>
                    <a:pt x="141" y="4"/>
                  </a:cubicBezTo>
                  <a:cubicBezTo>
                    <a:pt x="141" y="14"/>
                    <a:pt x="141" y="14"/>
                    <a:pt x="141" y="14"/>
                  </a:cubicBezTo>
                  <a:cubicBezTo>
                    <a:pt x="141" y="16"/>
                    <a:pt x="142" y="17"/>
                    <a:pt x="144" y="17"/>
                  </a:cubicBezTo>
                  <a:cubicBezTo>
                    <a:pt x="146" y="17"/>
                    <a:pt x="147" y="16"/>
                    <a:pt x="147" y="14"/>
                  </a:cubicBezTo>
                  <a:close/>
                  <a:moveTo>
                    <a:pt x="147" y="41"/>
                  </a:moveTo>
                  <a:cubicBezTo>
                    <a:pt x="147" y="31"/>
                    <a:pt x="147" y="31"/>
                    <a:pt x="147" y="31"/>
                  </a:cubicBezTo>
                  <a:cubicBezTo>
                    <a:pt x="147" y="29"/>
                    <a:pt x="146" y="27"/>
                    <a:pt x="144" y="27"/>
                  </a:cubicBezTo>
                  <a:cubicBezTo>
                    <a:pt x="142" y="27"/>
                    <a:pt x="141" y="29"/>
                    <a:pt x="141" y="3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3"/>
                    <a:pt x="142" y="44"/>
                    <a:pt x="144" y="44"/>
                  </a:cubicBezTo>
                  <a:cubicBezTo>
                    <a:pt x="146" y="44"/>
                    <a:pt x="147" y="43"/>
                    <a:pt x="147" y="41"/>
                  </a:cubicBezTo>
                  <a:close/>
                  <a:moveTo>
                    <a:pt x="147" y="68"/>
                  </a:moveTo>
                  <a:cubicBezTo>
                    <a:pt x="147" y="58"/>
                    <a:pt x="147" y="58"/>
                    <a:pt x="147" y="58"/>
                  </a:cubicBezTo>
                  <a:cubicBezTo>
                    <a:pt x="147" y="56"/>
                    <a:pt x="146" y="54"/>
                    <a:pt x="144" y="54"/>
                  </a:cubicBezTo>
                  <a:cubicBezTo>
                    <a:pt x="142" y="54"/>
                    <a:pt x="141" y="56"/>
                    <a:pt x="141" y="58"/>
                  </a:cubicBezTo>
                  <a:cubicBezTo>
                    <a:pt x="140" y="68"/>
                    <a:pt x="140" y="68"/>
                    <a:pt x="140" y="68"/>
                  </a:cubicBezTo>
                  <a:cubicBezTo>
                    <a:pt x="140" y="70"/>
                    <a:pt x="142" y="71"/>
                    <a:pt x="144" y="71"/>
                  </a:cubicBezTo>
                  <a:cubicBezTo>
                    <a:pt x="146" y="71"/>
                    <a:pt x="147" y="70"/>
                    <a:pt x="147" y="68"/>
                  </a:cubicBezTo>
                  <a:close/>
                  <a:moveTo>
                    <a:pt x="147" y="95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147" y="83"/>
                    <a:pt x="146" y="81"/>
                    <a:pt x="144" y="81"/>
                  </a:cubicBezTo>
                  <a:cubicBezTo>
                    <a:pt x="142" y="81"/>
                    <a:pt x="140" y="83"/>
                    <a:pt x="140" y="8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6"/>
                    <a:pt x="142" y="98"/>
                    <a:pt x="144" y="98"/>
                  </a:cubicBezTo>
                  <a:cubicBezTo>
                    <a:pt x="146" y="98"/>
                    <a:pt x="147" y="96"/>
                    <a:pt x="147" y="95"/>
                  </a:cubicBezTo>
                  <a:close/>
                  <a:moveTo>
                    <a:pt x="147" y="122"/>
                  </a:moveTo>
                  <a:cubicBezTo>
                    <a:pt x="147" y="112"/>
                    <a:pt x="147" y="112"/>
                    <a:pt x="147" y="112"/>
                  </a:cubicBezTo>
                  <a:cubicBezTo>
                    <a:pt x="147" y="110"/>
                    <a:pt x="145" y="108"/>
                    <a:pt x="144" y="108"/>
                  </a:cubicBezTo>
                  <a:cubicBezTo>
                    <a:pt x="142" y="108"/>
                    <a:pt x="140" y="110"/>
                    <a:pt x="140" y="112"/>
                  </a:cubicBezTo>
                  <a:cubicBezTo>
                    <a:pt x="140" y="122"/>
                    <a:pt x="140" y="122"/>
                    <a:pt x="140" y="122"/>
                  </a:cubicBezTo>
                  <a:cubicBezTo>
                    <a:pt x="140" y="123"/>
                    <a:pt x="142" y="125"/>
                    <a:pt x="144" y="125"/>
                  </a:cubicBezTo>
                  <a:cubicBezTo>
                    <a:pt x="145" y="125"/>
                    <a:pt x="147" y="123"/>
                    <a:pt x="147" y="122"/>
                  </a:cubicBezTo>
                  <a:close/>
                  <a:moveTo>
                    <a:pt x="137" y="146"/>
                  </a:moveTo>
                  <a:cubicBezTo>
                    <a:pt x="144" y="145"/>
                    <a:pt x="144" y="145"/>
                    <a:pt x="144" y="145"/>
                  </a:cubicBezTo>
                  <a:cubicBezTo>
                    <a:pt x="146" y="145"/>
                    <a:pt x="147" y="143"/>
                    <a:pt x="147" y="142"/>
                  </a:cubicBezTo>
                  <a:cubicBezTo>
                    <a:pt x="147" y="138"/>
                    <a:pt x="147" y="138"/>
                    <a:pt x="147" y="138"/>
                  </a:cubicBezTo>
                  <a:cubicBezTo>
                    <a:pt x="147" y="137"/>
                    <a:pt x="145" y="135"/>
                    <a:pt x="144" y="135"/>
                  </a:cubicBezTo>
                  <a:cubicBezTo>
                    <a:pt x="142" y="135"/>
                    <a:pt x="140" y="137"/>
                    <a:pt x="140" y="138"/>
                  </a:cubicBezTo>
                  <a:cubicBezTo>
                    <a:pt x="140" y="139"/>
                    <a:pt x="140" y="139"/>
                    <a:pt x="140" y="139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5" y="140"/>
                    <a:pt x="133" y="141"/>
                    <a:pt x="134" y="143"/>
                  </a:cubicBezTo>
                  <a:cubicBezTo>
                    <a:pt x="134" y="145"/>
                    <a:pt x="136" y="146"/>
                    <a:pt x="137" y="146"/>
                  </a:cubicBezTo>
                  <a:close/>
                  <a:moveTo>
                    <a:pt x="111" y="150"/>
                  </a:moveTo>
                  <a:cubicBezTo>
                    <a:pt x="121" y="148"/>
                    <a:pt x="121" y="148"/>
                    <a:pt x="121" y="148"/>
                  </a:cubicBezTo>
                  <a:cubicBezTo>
                    <a:pt x="123" y="148"/>
                    <a:pt x="124" y="146"/>
                    <a:pt x="124" y="145"/>
                  </a:cubicBezTo>
                  <a:cubicBezTo>
                    <a:pt x="123" y="143"/>
                    <a:pt x="122" y="142"/>
                    <a:pt x="120" y="142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08" y="144"/>
                    <a:pt x="107" y="145"/>
                    <a:pt x="107" y="147"/>
                  </a:cubicBezTo>
                  <a:cubicBezTo>
                    <a:pt x="107" y="149"/>
                    <a:pt x="109" y="150"/>
                    <a:pt x="111" y="150"/>
                  </a:cubicBezTo>
                  <a:close/>
                  <a:moveTo>
                    <a:pt x="84" y="154"/>
                  </a:moveTo>
                  <a:cubicBezTo>
                    <a:pt x="94" y="152"/>
                    <a:pt x="94" y="152"/>
                    <a:pt x="94" y="152"/>
                  </a:cubicBezTo>
                  <a:cubicBezTo>
                    <a:pt x="96" y="152"/>
                    <a:pt x="97" y="150"/>
                    <a:pt x="97" y="148"/>
                  </a:cubicBezTo>
                  <a:cubicBezTo>
                    <a:pt x="97" y="147"/>
                    <a:pt x="95" y="145"/>
                    <a:pt x="93" y="146"/>
                  </a:cubicBezTo>
                  <a:cubicBezTo>
                    <a:pt x="83" y="147"/>
                    <a:pt x="83" y="147"/>
                    <a:pt x="83" y="147"/>
                  </a:cubicBezTo>
                  <a:cubicBezTo>
                    <a:pt x="81" y="147"/>
                    <a:pt x="80" y="149"/>
                    <a:pt x="80" y="151"/>
                  </a:cubicBezTo>
                  <a:cubicBezTo>
                    <a:pt x="81" y="153"/>
                    <a:pt x="82" y="154"/>
                    <a:pt x="84" y="154"/>
                  </a:cubicBezTo>
                  <a:close/>
                  <a:moveTo>
                    <a:pt x="57" y="157"/>
                  </a:moveTo>
                  <a:cubicBezTo>
                    <a:pt x="67" y="156"/>
                    <a:pt x="67" y="156"/>
                    <a:pt x="67" y="156"/>
                  </a:cubicBezTo>
                  <a:cubicBezTo>
                    <a:pt x="69" y="156"/>
                    <a:pt x="70" y="154"/>
                    <a:pt x="70" y="152"/>
                  </a:cubicBezTo>
                  <a:cubicBezTo>
                    <a:pt x="70" y="150"/>
                    <a:pt x="68" y="149"/>
                    <a:pt x="66" y="150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5" y="151"/>
                    <a:pt x="53" y="153"/>
                    <a:pt x="54" y="155"/>
                  </a:cubicBezTo>
                  <a:cubicBezTo>
                    <a:pt x="54" y="156"/>
                    <a:pt x="56" y="158"/>
                    <a:pt x="57" y="157"/>
                  </a:cubicBezTo>
                  <a:close/>
                  <a:moveTo>
                    <a:pt x="31" y="161"/>
                  </a:moveTo>
                  <a:cubicBezTo>
                    <a:pt x="41" y="160"/>
                    <a:pt x="41" y="160"/>
                    <a:pt x="41" y="160"/>
                  </a:cubicBezTo>
                  <a:cubicBezTo>
                    <a:pt x="42" y="159"/>
                    <a:pt x="44" y="158"/>
                    <a:pt x="43" y="156"/>
                  </a:cubicBezTo>
                  <a:cubicBezTo>
                    <a:pt x="43" y="154"/>
                    <a:pt x="42" y="153"/>
                    <a:pt x="40" y="153"/>
                  </a:cubicBezTo>
                  <a:cubicBezTo>
                    <a:pt x="30" y="155"/>
                    <a:pt x="30" y="155"/>
                    <a:pt x="30" y="155"/>
                  </a:cubicBezTo>
                  <a:cubicBezTo>
                    <a:pt x="28" y="155"/>
                    <a:pt x="27" y="157"/>
                    <a:pt x="27" y="158"/>
                  </a:cubicBezTo>
                  <a:cubicBezTo>
                    <a:pt x="27" y="160"/>
                    <a:pt x="29" y="161"/>
                    <a:pt x="31" y="161"/>
                  </a:cubicBezTo>
                  <a:close/>
                  <a:moveTo>
                    <a:pt x="4" y="165"/>
                  </a:moveTo>
                  <a:cubicBezTo>
                    <a:pt x="14" y="164"/>
                    <a:pt x="14" y="164"/>
                    <a:pt x="14" y="164"/>
                  </a:cubicBezTo>
                  <a:cubicBezTo>
                    <a:pt x="16" y="163"/>
                    <a:pt x="17" y="162"/>
                    <a:pt x="17" y="160"/>
                  </a:cubicBezTo>
                  <a:cubicBezTo>
                    <a:pt x="17" y="158"/>
                    <a:pt x="15" y="157"/>
                    <a:pt x="13" y="157"/>
                  </a:cubicBezTo>
                  <a:cubicBezTo>
                    <a:pt x="3" y="158"/>
                    <a:pt x="3" y="158"/>
                    <a:pt x="3" y="158"/>
                  </a:cubicBezTo>
                  <a:cubicBezTo>
                    <a:pt x="1" y="159"/>
                    <a:pt x="0" y="160"/>
                    <a:pt x="0" y="162"/>
                  </a:cubicBezTo>
                  <a:cubicBezTo>
                    <a:pt x="1" y="164"/>
                    <a:pt x="2" y="165"/>
                    <a:pt x="4" y="16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332">
              <a:extLst>
                <a:ext uri="{FF2B5EF4-FFF2-40B4-BE49-F238E27FC236}">
                  <a16:creationId xmlns:a16="http://schemas.microsoft.com/office/drawing/2014/main" id="{C2F2D02D-5716-4317-93D6-BF26C0F306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13663" y="5421313"/>
              <a:ext cx="177800" cy="103188"/>
            </a:xfrm>
            <a:custGeom>
              <a:avLst/>
              <a:gdLst>
                <a:gd name="T0" fmla="*/ 10 w 83"/>
                <a:gd name="T1" fmla="*/ 3 h 48"/>
                <a:gd name="T2" fmla="*/ 5 w 83"/>
                <a:gd name="T3" fmla="*/ 1 h 48"/>
                <a:gd name="T4" fmla="*/ 1 w 83"/>
                <a:gd name="T5" fmla="*/ 2 h 48"/>
                <a:gd name="T6" fmla="*/ 2 w 83"/>
                <a:gd name="T7" fmla="*/ 7 h 48"/>
                <a:gd name="T8" fmla="*/ 6 w 83"/>
                <a:gd name="T9" fmla="*/ 9 h 48"/>
                <a:gd name="T10" fmla="*/ 11 w 83"/>
                <a:gd name="T11" fmla="*/ 8 h 48"/>
                <a:gd name="T12" fmla="*/ 10 w 83"/>
                <a:gd name="T13" fmla="*/ 3 h 48"/>
                <a:gd name="T14" fmla="*/ 33 w 83"/>
                <a:gd name="T15" fmla="*/ 16 h 48"/>
                <a:gd name="T16" fmla="*/ 24 w 83"/>
                <a:gd name="T17" fmla="*/ 11 h 48"/>
                <a:gd name="T18" fmla="*/ 20 w 83"/>
                <a:gd name="T19" fmla="*/ 13 h 48"/>
                <a:gd name="T20" fmla="*/ 21 w 83"/>
                <a:gd name="T21" fmla="*/ 17 h 48"/>
                <a:gd name="T22" fmla="*/ 30 w 83"/>
                <a:gd name="T23" fmla="*/ 22 h 48"/>
                <a:gd name="T24" fmla="*/ 35 w 83"/>
                <a:gd name="T25" fmla="*/ 20 h 48"/>
                <a:gd name="T26" fmla="*/ 33 w 83"/>
                <a:gd name="T27" fmla="*/ 16 h 48"/>
                <a:gd name="T28" fmla="*/ 57 w 83"/>
                <a:gd name="T29" fmla="*/ 29 h 48"/>
                <a:gd name="T30" fmla="*/ 48 w 83"/>
                <a:gd name="T31" fmla="*/ 24 h 48"/>
                <a:gd name="T32" fmla="*/ 44 w 83"/>
                <a:gd name="T33" fmla="*/ 25 h 48"/>
                <a:gd name="T34" fmla="*/ 45 w 83"/>
                <a:gd name="T35" fmla="*/ 30 h 48"/>
                <a:gd name="T36" fmla="*/ 54 w 83"/>
                <a:gd name="T37" fmla="*/ 34 h 48"/>
                <a:gd name="T38" fmla="*/ 58 w 83"/>
                <a:gd name="T39" fmla="*/ 33 h 48"/>
                <a:gd name="T40" fmla="*/ 57 w 83"/>
                <a:gd name="T41" fmla="*/ 29 h 48"/>
                <a:gd name="T42" fmla="*/ 81 w 83"/>
                <a:gd name="T43" fmla="*/ 41 h 48"/>
                <a:gd name="T44" fmla="*/ 72 w 83"/>
                <a:gd name="T45" fmla="*/ 37 h 48"/>
                <a:gd name="T46" fmla="*/ 68 w 83"/>
                <a:gd name="T47" fmla="*/ 38 h 48"/>
                <a:gd name="T48" fmla="*/ 69 w 83"/>
                <a:gd name="T49" fmla="*/ 42 h 48"/>
                <a:gd name="T50" fmla="*/ 78 w 83"/>
                <a:gd name="T51" fmla="*/ 47 h 48"/>
                <a:gd name="T52" fmla="*/ 82 w 83"/>
                <a:gd name="T53" fmla="*/ 46 h 48"/>
                <a:gd name="T54" fmla="*/ 81 w 83"/>
                <a:gd name="T55" fmla="*/ 4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3" h="48">
                  <a:moveTo>
                    <a:pt x="10" y="3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4"/>
                    <a:pt x="0" y="6"/>
                    <a:pt x="2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8" y="10"/>
                    <a:pt x="10" y="9"/>
                    <a:pt x="11" y="8"/>
                  </a:cubicBezTo>
                  <a:cubicBezTo>
                    <a:pt x="12" y="6"/>
                    <a:pt x="11" y="4"/>
                    <a:pt x="10" y="3"/>
                  </a:cubicBezTo>
                  <a:close/>
                  <a:moveTo>
                    <a:pt x="33" y="16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23" y="10"/>
                    <a:pt x="21" y="11"/>
                    <a:pt x="20" y="13"/>
                  </a:cubicBezTo>
                  <a:cubicBezTo>
                    <a:pt x="19" y="14"/>
                    <a:pt x="20" y="16"/>
                    <a:pt x="21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2" y="23"/>
                    <a:pt x="34" y="22"/>
                    <a:pt x="35" y="20"/>
                  </a:cubicBezTo>
                  <a:cubicBezTo>
                    <a:pt x="36" y="19"/>
                    <a:pt x="35" y="17"/>
                    <a:pt x="33" y="16"/>
                  </a:cubicBezTo>
                  <a:close/>
                  <a:moveTo>
                    <a:pt x="57" y="29"/>
                  </a:moveTo>
                  <a:cubicBezTo>
                    <a:pt x="48" y="24"/>
                    <a:pt x="48" y="24"/>
                    <a:pt x="48" y="24"/>
                  </a:cubicBezTo>
                  <a:cubicBezTo>
                    <a:pt x="47" y="23"/>
                    <a:pt x="45" y="24"/>
                    <a:pt x="44" y="25"/>
                  </a:cubicBezTo>
                  <a:cubicBezTo>
                    <a:pt x="43" y="27"/>
                    <a:pt x="44" y="29"/>
                    <a:pt x="45" y="30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6" y="35"/>
                    <a:pt x="58" y="35"/>
                    <a:pt x="58" y="33"/>
                  </a:cubicBezTo>
                  <a:cubicBezTo>
                    <a:pt x="59" y="32"/>
                    <a:pt x="59" y="30"/>
                    <a:pt x="57" y="29"/>
                  </a:cubicBezTo>
                  <a:close/>
                  <a:moveTo>
                    <a:pt x="81" y="41"/>
                  </a:moveTo>
                  <a:cubicBezTo>
                    <a:pt x="72" y="37"/>
                    <a:pt x="72" y="37"/>
                    <a:pt x="72" y="37"/>
                  </a:cubicBezTo>
                  <a:cubicBezTo>
                    <a:pt x="70" y="36"/>
                    <a:pt x="68" y="36"/>
                    <a:pt x="68" y="38"/>
                  </a:cubicBezTo>
                  <a:cubicBezTo>
                    <a:pt x="67" y="40"/>
                    <a:pt x="67" y="42"/>
                    <a:pt x="69" y="42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9" y="48"/>
                    <a:pt x="81" y="47"/>
                    <a:pt x="82" y="46"/>
                  </a:cubicBezTo>
                  <a:cubicBezTo>
                    <a:pt x="83" y="44"/>
                    <a:pt x="82" y="42"/>
                    <a:pt x="81" y="41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90359E46-BA27-4B67-8D95-D88BDF717CBA}"/>
              </a:ext>
            </a:extLst>
          </p:cNvPr>
          <p:cNvGrpSpPr/>
          <p:nvPr/>
        </p:nvGrpSpPr>
        <p:grpSpPr>
          <a:xfrm>
            <a:off x="1988821" y="4897438"/>
            <a:ext cx="530225" cy="522288"/>
            <a:chOff x="4610101" y="4541838"/>
            <a:chExt cx="530225" cy="522288"/>
          </a:xfrm>
        </p:grpSpPr>
        <p:sp>
          <p:nvSpPr>
            <p:cNvPr id="199" name="Freeform 333">
              <a:extLst>
                <a:ext uri="{FF2B5EF4-FFF2-40B4-BE49-F238E27FC236}">
                  <a16:creationId xmlns:a16="http://schemas.microsoft.com/office/drawing/2014/main" id="{A02B684C-6DDA-4A71-9CE0-36855EB02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8038" y="4548188"/>
              <a:ext cx="514350" cy="509588"/>
            </a:xfrm>
            <a:custGeom>
              <a:avLst/>
              <a:gdLst>
                <a:gd name="T0" fmla="*/ 324 w 324"/>
                <a:gd name="T1" fmla="*/ 321 h 321"/>
                <a:gd name="T2" fmla="*/ 0 w 324"/>
                <a:gd name="T3" fmla="*/ 321 h 321"/>
                <a:gd name="T4" fmla="*/ 0 w 324"/>
                <a:gd name="T5" fmla="*/ 111 h 321"/>
                <a:gd name="T6" fmla="*/ 162 w 324"/>
                <a:gd name="T7" fmla="*/ 0 h 321"/>
                <a:gd name="T8" fmla="*/ 324 w 324"/>
                <a:gd name="T9" fmla="*/ 111 h 321"/>
                <a:gd name="T10" fmla="*/ 324 w 324"/>
                <a:gd name="T11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4" h="321">
                  <a:moveTo>
                    <a:pt x="324" y="321"/>
                  </a:moveTo>
                  <a:lnTo>
                    <a:pt x="0" y="321"/>
                  </a:lnTo>
                  <a:lnTo>
                    <a:pt x="0" y="111"/>
                  </a:lnTo>
                  <a:lnTo>
                    <a:pt x="162" y="0"/>
                  </a:lnTo>
                  <a:lnTo>
                    <a:pt x="324" y="111"/>
                  </a:lnTo>
                  <a:lnTo>
                    <a:pt x="324" y="321"/>
                  </a:lnTo>
                  <a:close/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334">
              <a:extLst>
                <a:ext uri="{FF2B5EF4-FFF2-40B4-BE49-F238E27FC236}">
                  <a16:creationId xmlns:a16="http://schemas.microsoft.com/office/drawing/2014/main" id="{252968BB-71ED-4AAC-BC1F-3CF2B928C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1688" y="4541838"/>
              <a:ext cx="528638" cy="522288"/>
            </a:xfrm>
            <a:custGeom>
              <a:avLst/>
              <a:gdLst>
                <a:gd name="T0" fmla="*/ 243 w 247"/>
                <a:gd name="T1" fmla="*/ 241 h 244"/>
                <a:gd name="T2" fmla="*/ 243 w 247"/>
                <a:gd name="T3" fmla="*/ 238 h 244"/>
                <a:gd name="T4" fmla="*/ 6 w 247"/>
                <a:gd name="T5" fmla="*/ 238 h 244"/>
                <a:gd name="T6" fmla="*/ 6 w 247"/>
                <a:gd name="T7" fmla="*/ 87 h 244"/>
                <a:gd name="T8" fmla="*/ 123 w 247"/>
                <a:gd name="T9" fmla="*/ 7 h 244"/>
                <a:gd name="T10" fmla="*/ 240 w 247"/>
                <a:gd name="T11" fmla="*/ 87 h 244"/>
                <a:gd name="T12" fmla="*/ 240 w 247"/>
                <a:gd name="T13" fmla="*/ 241 h 244"/>
                <a:gd name="T14" fmla="*/ 243 w 247"/>
                <a:gd name="T15" fmla="*/ 241 h 244"/>
                <a:gd name="T16" fmla="*/ 243 w 247"/>
                <a:gd name="T17" fmla="*/ 238 h 244"/>
                <a:gd name="T18" fmla="*/ 243 w 247"/>
                <a:gd name="T19" fmla="*/ 241 h 244"/>
                <a:gd name="T20" fmla="*/ 247 w 247"/>
                <a:gd name="T21" fmla="*/ 241 h 244"/>
                <a:gd name="T22" fmla="*/ 247 w 247"/>
                <a:gd name="T23" fmla="*/ 85 h 244"/>
                <a:gd name="T24" fmla="*/ 245 w 247"/>
                <a:gd name="T25" fmla="*/ 83 h 244"/>
                <a:gd name="T26" fmla="*/ 125 w 247"/>
                <a:gd name="T27" fmla="*/ 1 h 244"/>
                <a:gd name="T28" fmla="*/ 121 w 247"/>
                <a:gd name="T29" fmla="*/ 1 h 244"/>
                <a:gd name="T30" fmla="*/ 1 w 247"/>
                <a:gd name="T31" fmla="*/ 83 h 244"/>
                <a:gd name="T32" fmla="*/ 0 w 247"/>
                <a:gd name="T33" fmla="*/ 85 h 244"/>
                <a:gd name="T34" fmla="*/ 0 w 247"/>
                <a:gd name="T35" fmla="*/ 241 h 244"/>
                <a:gd name="T36" fmla="*/ 0 w 247"/>
                <a:gd name="T37" fmla="*/ 243 h 244"/>
                <a:gd name="T38" fmla="*/ 3 w 247"/>
                <a:gd name="T39" fmla="*/ 244 h 244"/>
                <a:gd name="T40" fmla="*/ 243 w 247"/>
                <a:gd name="T41" fmla="*/ 244 h 244"/>
                <a:gd name="T42" fmla="*/ 246 w 247"/>
                <a:gd name="T43" fmla="*/ 243 h 244"/>
                <a:gd name="T44" fmla="*/ 247 w 247"/>
                <a:gd name="T45" fmla="*/ 241 h 244"/>
                <a:gd name="T46" fmla="*/ 243 w 247"/>
                <a:gd name="T47" fmla="*/ 24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7" h="244">
                  <a:moveTo>
                    <a:pt x="243" y="241"/>
                  </a:moveTo>
                  <a:cubicBezTo>
                    <a:pt x="243" y="238"/>
                    <a:pt x="243" y="238"/>
                    <a:pt x="243" y="238"/>
                  </a:cubicBezTo>
                  <a:cubicBezTo>
                    <a:pt x="6" y="238"/>
                    <a:pt x="6" y="238"/>
                    <a:pt x="6" y="238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40" y="241"/>
                    <a:pt x="240" y="241"/>
                    <a:pt x="240" y="241"/>
                  </a:cubicBezTo>
                  <a:cubicBezTo>
                    <a:pt x="243" y="241"/>
                    <a:pt x="243" y="241"/>
                    <a:pt x="243" y="241"/>
                  </a:cubicBezTo>
                  <a:cubicBezTo>
                    <a:pt x="243" y="238"/>
                    <a:pt x="243" y="238"/>
                    <a:pt x="243" y="238"/>
                  </a:cubicBezTo>
                  <a:cubicBezTo>
                    <a:pt x="243" y="241"/>
                    <a:pt x="243" y="241"/>
                    <a:pt x="243" y="241"/>
                  </a:cubicBezTo>
                  <a:cubicBezTo>
                    <a:pt x="247" y="241"/>
                    <a:pt x="247" y="241"/>
                    <a:pt x="247" y="241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7" y="84"/>
                    <a:pt x="246" y="84"/>
                    <a:pt x="245" y="83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4" y="0"/>
                    <a:pt x="122" y="0"/>
                    <a:pt x="121" y="1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0" y="84"/>
                    <a:pt x="0" y="84"/>
                    <a:pt x="0" y="85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2"/>
                    <a:pt x="0" y="242"/>
                    <a:pt x="0" y="243"/>
                  </a:cubicBezTo>
                  <a:cubicBezTo>
                    <a:pt x="1" y="244"/>
                    <a:pt x="2" y="244"/>
                    <a:pt x="3" y="244"/>
                  </a:cubicBezTo>
                  <a:cubicBezTo>
                    <a:pt x="243" y="244"/>
                    <a:pt x="243" y="244"/>
                    <a:pt x="243" y="244"/>
                  </a:cubicBezTo>
                  <a:cubicBezTo>
                    <a:pt x="244" y="244"/>
                    <a:pt x="245" y="244"/>
                    <a:pt x="246" y="243"/>
                  </a:cubicBezTo>
                  <a:cubicBezTo>
                    <a:pt x="246" y="242"/>
                    <a:pt x="247" y="242"/>
                    <a:pt x="247" y="241"/>
                  </a:cubicBezTo>
                  <a:lnTo>
                    <a:pt x="243" y="241"/>
                  </a:lnTo>
                  <a:close/>
                </a:path>
              </a:pathLst>
            </a:cu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335">
              <a:extLst>
                <a:ext uri="{FF2B5EF4-FFF2-40B4-BE49-F238E27FC236}">
                  <a16:creationId xmlns:a16="http://schemas.microsoft.com/office/drawing/2014/main" id="{20342AC0-8BEC-4C84-8AC8-20F7C9A24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5826" y="4595813"/>
              <a:ext cx="358775" cy="461963"/>
            </a:xfrm>
            <a:custGeom>
              <a:avLst/>
              <a:gdLst>
                <a:gd name="T0" fmla="*/ 158 w 168"/>
                <a:gd name="T1" fmla="*/ 216 h 216"/>
                <a:gd name="T2" fmla="*/ 10 w 168"/>
                <a:gd name="T3" fmla="*/ 216 h 216"/>
                <a:gd name="T4" fmla="*/ 0 w 168"/>
                <a:gd name="T5" fmla="*/ 206 h 216"/>
                <a:gd name="T6" fmla="*/ 0 w 168"/>
                <a:gd name="T7" fmla="*/ 10 h 216"/>
                <a:gd name="T8" fmla="*/ 10 w 168"/>
                <a:gd name="T9" fmla="*/ 0 h 216"/>
                <a:gd name="T10" fmla="*/ 158 w 168"/>
                <a:gd name="T11" fmla="*/ 0 h 216"/>
                <a:gd name="T12" fmla="*/ 168 w 168"/>
                <a:gd name="T13" fmla="*/ 10 h 216"/>
                <a:gd name="T14" fmla="*/ 168 w 168"/>
                <a:gd name="T15" fmla="*/ 206 h 216"/>
                <a:gd name="T16" fmla="*/ 158 w 168"/>
                <a:gd name="T17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216">
                  <a:moveTo>
                    <a:pt x="158" y="216"/>
                  </a:moveTo>
                  <a:cubicBezTo>
                    <a:pt x="10" y="216"/>
                    <a:pt x="10" y="216"/>
                    <a:pt x="10" y="216"/>
                  </a:cubicBezTo>
                  <a:cubicBezTo>
                    <a:pt x="5" y="216"/>
                    <a:pt x="0" y="211"/>
                    <a:pt x="0" y="20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3" y="0"/>
                    <a:pt x="168" y="4"/>
                    <a:pt x="168" y="10"/>
                  </a:cubicBezTo>
                  <a:cubicBezTo>
                    <a:pt x="168" y="206"/>
                    <a:pt x="168" y="206"/>
                    <a:pt x="168" y="206"/>
                  </a:cubicBezTo>
                  <a:cubicBezTo>
                    <a:pt x="168" y="211"/>
                    <a:pt x="163" y="216"/>
                    <a:pt x="158" y="2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36">
              <a:extLst>
                <a:ext uri="{FF2B5EF4-FFF2-40B4-BE49-F238E27FC236}">
                  <a16:creationId xmlns:a16="http://schemas.microsoft.com/office/drawing/2014/main" id="{8F2380FA-4FE4-436C-ABD8-42953F358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1063" y="4589463"/>
              <a:ext cx="368300" cy="473075"/>
            </a:xfrm>
            <a:custGeom>
              <a:avLst/>
              <a:gdLst>
                <a:gd name="T0" fmla="*/ 160 w 172"/>
                <a:gd name="T1" fmla="*/ 219 h 221"/>
                <a:gd name="T2" fmla="*/ 160 w 172"/>
                <a:gd name="T3" fmla="*/ 216 h 221"/>
                <a:gd name="T4" fmla="*/ 12 w 172"/>
                <a:gd name="T5" fmla="*/ 216 h 221"/>
                <a:gd name="T6" fmla="*/ 5 w 172"/>
                <a:gd name="T7" fmla="*/ 209 h 221"/>
                <a:gd name="T8" fmla="*/ 5 w 172"/>
                <a:gd name="T9" fmla="*/ 13 h 221"/>
                <a:gd name="T10" fmla="*/ 12 w 172"/>
                <a:gd name="T11" fmla="*/ 6 h 221"/>
                <a:gd name="T12" fmla="*/ 160 w 172"/>
                <a:gd name="T13" fmla="*/ 6 h 221"/>
                <a:gd name="T14" fmla="*/ 167 w 172"/>
                <a:gd name="T15" fmla="*/ 13 h 221"/>
                <a:gd name="T16" fmla="*/ 167 w 172"/>
                <a:gd name="T17" fmla="*/ 209 h 221"/>
                <a:gd name="T18" fmla="*/ 160 w 172"/>
                <a:gd name="T19" fmla="*/ 216 h 221"/>
                <a:gd name="T20" fmla="*/ 160 w 172"/>
                <a:gd name="T21" fmla="*/ 219 h 221"/>
                <a:gd name="T22" fmla="*/ 160 w 172"/>
                <a:gd name="T23" fmla="*/ 221 h 221"/>
                <a:gd name="T24" fmla="*/ 172 w 172"/>
                <a:gd name="T25" fmla="*/ 209 h 221"/>
                <a:gd name="T26" fmla="*/ 172 w 172"/>
                <a:gd name="T27" fmla="*/ 13 h 221"/>
                <a:gd name="T28" fmla="*/ 160 w 172"/>
                <a:gd name="T29" fmla="*/ 0 h 221"/>
                <a:gd name="T30" fmla="*/ 12 w 172"/>
                <a:gd name="T31" fmla="*/ 0 h 221"/>
                <a:gd name="T32" fmla="*/ 0 w 172"/>
                <a:gd name="T33" fmla="*/ 13 h 221"/>
                <a:gd name="T34" fmla="*/ 0 w 172"/>
                <a:gd name="T35" fmla="*/ 209 h 221"/>
                <a:gd name="T36" fmla="*/ 12 w 172"/>
                <a:gd name="T37" fmla="*/ 221 h 221"/>
                <a:gd name="T38" fmla="*/ 160 w 172"/>
                <a:gd name="T39" fmla="*/ 221 h 221"/>
                <a:gd name="T40" fmla="*/ 160 w 172"/>
                <a:gd name="T41" fmla="*/ 21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2" h="221">
                  <a:moveTo>
                    <a:pt x="160" y="219"/>
                  </a:moveTo>
                  <a:cubicBezTo>
                    <a:pt x="160" y="216"/>
                    <a:pt x="160" y="216"/>
                    <a:pt x="160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8" y="216"/>
                    <a:pt x="5" y="213"/>
                    <a:pt x="5" y="20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9"/>
                    <a:pt x="8" y="6"/>
                    <a:pt x="12" y="6"/>
                  </a:cubicBezTo>
                  <a:cubicBezTo>
                    <a:pt x="160" y="6"/>
                    <a:pt x="160" y="6"/>
                    <a:pt x="160" y="6"/>
                  </a:cubicBezTo>
                  <a:cubicBezTo>
                    <a:pt x="164" y="6"/>
                    <a:pt x="167" y="9"/>
                    <a:pt x="167" y="13"/>
                  </a:cubicBezTo>
                  <a:cubicBezTo>
                    <a:pt x="167" y="209"/>
                    <a:pt x="167" y="209"/>
                    <a:pt x="167" y="209"/>
                  </a:cubicBezTo>
                  <a:cubicBezTo>
                    <a:pt x="167" y="213"/>
                    <a:pt x="164" y="216"/>
                    <a:pt x="160" y="216"/>
                  </a:cubicBezTo>
                  <a:cubicBezTo>
                    <a:pt x="160" y="219"/>
                    <a:pt x="160" y="219"/>
                    <a:pt x="160" y="219"/>
                  </a:cubicBezTo>
                  <a:cubicBezTo>
                    <a:pt x="160" y="221"/>
                    <a:pt x="160" y="221"/>
                    <a:pt x="160" y="221"/>
                  </a:cubicBezTo>
                  <a:cubicBezTo>
                    <a:pt x="167" y="221"/>
                    <a:pt x="172" y="216"/>
                    <a:pt x="172" y="209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72" y="6"/>
                    <a:pt x="167" y="0"/>
                    <a:pt x="16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16"/>
                    <a:pt x="5" y="221"/>
                    <a:pt x="12" y="221"/>
                  </a:cubicBezTo>
                  <a:cubicBezTo>
                    <a:pt x="160" y="221"/>
                    <a:pt x="160" y="221"/>
                    <a:pt x="160" y="221"/>
                  </a:cubicBezTo>
                  <a:lnTo>
                    <a:pt x="160" y="219"/>
                  </a:lnTo>
                  <a:close/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337">
              <a:extLst>
                <a:ext uri="{FF2B5EF4-FFF2-40B4-BE49-F238E27FC236}">
                  <a16:creationId xmlns:a16="http://schemas.microsoft.com/office/drawing/2014/main" id="{D10709BB-3559-429A-80F9-F4A2BDD9C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8038" y="4724400"/>
              <a:ext cx="514350" cy="333375"/>
            </a:xfrm>
            <a:custGeom>
              <a:avLst/>
              <a:gdLst>
                <a:gd name="T0" fmla="*/ 324 w 324"/>
                <a:gd name="T1" fmla="*/ 210 h 210"/>
                <a:gd name="T2" fmla="*/ 0 w 324"/>
                <a:gd name="T3" fmla="*/ 210 h 210"/>
                <a:gd name="T4" fmla="*/ 0 w 324"/>
                <a:gd name="T5" fmla="*/ 0 h 210"/>
                <a:gd name="T6" fmla="*/ 162 w 324"/>
                <a:gd name="T7" fmla="*/ 112 h 210"/>
                <a:gd name="T8" fmla="*/ 324 w 324"/>
                <a:gd name="T9" fmla="*/ 0 h 210"/>
                <a:gd name="T10" fmla="*/ 324 w 324"/>
                <a:gd name="T11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4" h="210">
                  <a:moveTo>
                    <a:pt x="324" y="210"/>
                  </a:moveTo>
                  <a:lnTo>
                    <a:pt x="0" y="210"/>
                  </a:lnTo>
                  <a:lnTo>
                    <a:pt x="0" y="0"/>
                  </a:lnTo>
                  <a:lnTo>
                    <a:pt x="162" y="112"/>
                  </a:lnTo>
                  <a:lnTo>
                    <a:pt x="324" y="0"/>
                  </a:lnTo>
                  <a:lnTo>
                    <a:pt x="324" y="210"/>
                  </a:lnTo>
                  <a:close/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338">
              <a:extLst>
                <a:ext uri="{FF2B5EF4-FFF2-40B4-BE49-F238E27FC236}">
                  <a16:creationId xmlns:a16="http://schemas.microsoft.com/office/drawing/2014/main" id="{F776417E-303A-4078-B710-8E921C9F8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1688" y="4718050"/>
              <a:ext cx="528638" cy="346075"/>
            </a:xfrm>
            <a:custGeom>
              <a:avLst/>
              <a:gdLst>
                <a:gd name="T0" fmla="*/ 243 w 247"/>
                <a:gd name="T1" fmla="*/ 159 h 162"/>
                <a:gd name="T2" fmla="*/ 243 w 247"/>
                <a:gd name="T3" fmla="*/ 156 h 162"/>
                <a:gd name="T4" fmla="*/ 6 w 247"/>
                <a:gd name="T5" fmla="*/ 156 h 162"/>
                <a:gd name="T6" fmla="*/ 6 w 247"/>
                <a:gd name="T7" fmla="*/ 9 h 162"/>
                <a:gd name="T8" fmla="*/ 121 w 247"/>
                <a:gd name="T9" fmla="*/ 88 h 162"/>
                <a:gd name="T10" fmla="*/ 125 w 247"/>
                <a:gd name="T11" fmla="*/ 88 h 162"/>
                <a:gd name="T12" fmla="*/ 240 w 247"/>
                <a:gd name="T13" fmla="*/ 9 h 162"/>
                <a:gd name="T14" fmla="*/ 240 w 247"/>
                <a:gd name="T15" fmla="*/ 159 h 162"/>
                <a:gd name="T16" fmla="*/ 243 w 247"/>
                <a:gd name="T17" fmla="*/ 159 h 162"/>
                <a:gd name="T18" fmla="*/ 243 w 247"/>
                <a:gd name="T19" fmla="*/ 156 h 162"/>
                <a:gd name="T20" fmla="*/ 243 w 247"/>
                <a:gd name="T21" fmla="*/ 159 h 162"/>
                <a:gd name="T22" fmla="*/ 247 w 247"/>
                <a:gd name="T23" fmla="*/ 159 h 162"/>
                <a:gd name="T24" fmla="*/ 247 w 247"/>
                <a:gd name="T25" fmla="*/ 3 h 162"/>
                <a:gd name="T26" fmla="*/ 245 w 247"/>
                <a:gd name="T27" fmla="*/ 1 h 162"/>
                <a:gd name="T28" fmla="*/ 242 w 247"/>
                <a:gd name="T29" fmla="*/ 1 h 162"/>
                <a:gd name="T30" fmla="*/ 123 w 247"/>
                <a:gd name="T31" fmla="*/ 82 h 162"/>
                <a:gd name="T32" fmla="*/ 4 w 247"/>
                <a:gd name="T33" fmla="*/ 1 h 162"/>
                <a:gd name="T34" fmla="*/ 1 w 247"/>
                <a:gd name="T35" fmla="*/ 1 h 162"/>
                <a:gd name="T36" fmla="*/ 0 w 247"/>
                <a:gd name="T37" fmla="*/ 3 h 162"/>
                <a:gd name="T38" fmla="*/ 0 w 247"/>
                <a:gd name="T39" fmla="*/ 159 h 162"/>
                <a:gd name="T40" fmla="*/ 0 w 247"/>
                <a:gd name="T41" fmla="*/ 161 h 162"/>
                <a:gd name="T42" fmla="*/ 3 w 247"/>
                <a:gd name="T43" fmla="*/ 162 h 162"/>
                <a:gd name="T44" fmla="*/ 243 w 247"/>
                <a:gd name="T45" fmla="*/ 162 h 162"/>
                <a:gd name="T46" fmla="*/ 246 w 247"/>
                <a:gd name="T47" fmla="*/ 161 h 162"/>
                <a:gd name="T48" fmla="*/ 247 w 247"/>
                <a:gd name="T49" fmla="*/ 159 h 162"/>
                <a:gd name="T50" fmla="*/ 243 w 247"/>
                <a:gd name="T51" fmla="*/ 15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7" h="162">
                  <a:moveTo>
                    <a:pt x="243" y="159"/>
                  </a:moveTo>
                  <a:cubicBezTo>
                    <a:pt x="243" y="156"/>
                    <a:pt x="243" y="156"/>
                    <a:pt x="243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21" y="88"/>
                    <a:pt x="121" y="88"/>
                    <a:pt x="121" y="88"/>
                  </a:cubicBezTo>
                  <a:cubicBezTo>
                    <a:pt x="122" y="89"/>
                    <a:pt x="124" y="89"/>
                    <a:pt x="125" y="88"/>
                  </a:cubicBezTo>
                  <a:cubicBezTo>
                    <a:pt x="240" y="9"/>
                    <a:pt x="240" y="9"/>
                    <a:pt x="240" y="9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43" y="159"/>
                    <a:pt x="243" y="159"/>
                    <a:pt x="243" y="159"/>
                  </a:cubicBezTo>
                  <a:cubicBezTo>
                    <a:pt x="243" y="156"/>
                    <a:pt x="243" y="156"/>
                    <a:pt x="243" y="156"/>
                  </a:cubicBezTo>
                  <a:cubicBezTo>
                    <a:pt x="243" y="159"/>
                    <a:pt x="243" y="159"/>
                    <a:pt x="243" y="159"/>
                  </a:cubicBezTo>
                  <a:cubicBezTo>
                    <a:pt x="247" y="159"/>
                    <a:pt x="247" y="159"/>
                    <a:pt x="247" y="159"/>
                  </a:cubicBezTo>
                  <a:cubicBezTo>
                    <a:pt x="247" y="3"/>
                    <a:pt x="247" y="3"/>
                    <a:pt x="247" y="3"/>
                  </a:cubicBezTo>
                  <a:cubicBezTo>
                    <a:pt x="247" y="2"/>
                    <a:pt x="246" y="1"/>
                    <a:pt x="245" y="1"/>
                  </a:cubicBezTo>
                  <a:cubicBezTo>
                    <a:pt x="244" y="0"/>
                    <a:pt x="243" y="0"/>
                    <a:pt x="242" y="1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0"/>
                    <a:pt x="0" y="160"/>
                    <a:pt x="0" y="161"/>
                  </a:cubicBezTo>
                  <a:cubicBezTo>
                    <a:pt x="1" y="162"/>
                    <a:pt x="2" y="162"/>
                    <a:pt x="3" y="162"/>
                  </a:cubicBezTo>
                  <a:cubicBezTo>
                    <a:pt x="243" y="162"/>
                    <a:pt x="243" y="162"/>
                    <a:pt x="243" y="162"/>
                  </a:cubicBezTo>
                  <a:cubicBezTo>
                    <a:pt x="244" y="162"/>
                    <a:pt x="245" y="162"/>
                    <a:pt x="246" y="161"/>
                  </a:cubicBezTo>
                  <a:cubicBezTo>
                    <a:pt x="246" y="160"/>
                    <a:pt x="247" y="160"/>
                    <a:pt x="247" y="159"/>
                  </a:cubicBezTo>
                  <a:lnTo>
                    <a:pt x="243" y="159"/>
                  </a:lnTo>
                  <a:close/>
                </a:path>
              </a:pathLst>
            </a:cu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339">
              <a:extLst>
                <a:ext uri="{FF2B5EF4-FFF2-40B4-BE49-F238E27FC236}">
                  <a16:creationId xmlns:a16="http://schemas.microsoft.com/office/drawing/2014/main" id="{E1C87A49-AF13-4A41-97D1-44E3A48D6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038" y="4629150"/>
              <a:ext cx="260350" cy="0"/>
            </a:xfrm>
            <a:custGeom>
              <a:avLst/>
              <a:gdLst>
                <a:gd name="T0" fmla="*/ 0 w 164"/>
                <a:gd name="T1" fmla="*/ 164 w 164"/>
                <a:gd name="T2" fmla="*/ 0 w 16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64">
                  <a:moveTo>
                    <a:pt x="0" y="0"/>
                  </a:moveTo>
                  <a:lnTo>
                    <a:pt x="1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Line 340">
              <a:extLst>
                <a:ext uri="{FF2B5EF4-FFF2-40B4-BE49-F238E27FC236}">
                  <a16:creationId xmlns:a16="http://schemas.microsoft.com/office/drawing/2014/main" id="{AFAF9CB0-B0E2-4A65-86D9-E4C917AED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5038" y="4629150"/>
              <a:ext cx="26035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341">
              <a:extLst>
                <a:ext uri="{FF2B5EF4-FFF2-40B4-BE49-F238E27FC236}">
                  <a16:creationId xmlns:a16="http://schemas.microsoft.com/office/drawing/2014/main" id="{480506A5-D2E0-4744-A553-6AEA5C0C2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7101" y="4622800"/>
              <a:ext cx="274638" cy="11113"/>
            </a:xfrm>
            <a:custGeom>
              <a:avLst/>
              <a:gdLst>
                <a:gd name="T0" fmla="*/ 3 w 128"/>
                <a:gd name="T1" fmla="*/ 5 h 5"/>
                <a:gd name="T2" fmla="*/ 125 w 128"/>
                <a:gd name="T3" fmla="*/ 5 h 5"/>
                <a:gd name="T4" fmla="*/ 128 w 128"/>
                <a:gd name="T5" fmla="*/ 3 h 5"/>
                <a:gd name="T6" fmla="*/ 125 w 128"/>
                <a:gd name="T7" fmla="*/ 0 h 5"/>
                <a:gd name="T8" fmla="*/ 3 w 128"/>
                <a:gd name="T9" fmla="*/ 0 h 5"/>
                <a:gd name="T10" fmla="*/ 0 w 128"/>
                <a:gd name="T11" fmla="*/ 3 h 5"/>
                <a:gd name="T12" fmla="*/ 3 w 12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5">
                  <a:moveTo>
                    <a:pt x="3" y="5"/>
                  </a:moveTo>
                  <a:cubicBezTo>
                    <a:pt x="125" y="5"/>
                    <a:pt x="125" y="5"/>
                    <a:pt x="125" y="5"/>
                  </a:cubicBezTo>
                  <a:cubicBezTo>
                    <a:pt x="127" y="5"/>
                    <a:pt x="128" y="4"/>
                    <a:pt x="128" y="3"/>
                  </a:cubicBezTo>
                  <a:cubicBezTo>
                    <a:pt x="128" y="1"/>
                    <a:pt x="127" y="0"/>
                    <a:pt x="12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2" y="5"/>
                    <a:pt x="3" y="5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342">
              <a:extLst>
                <a:ext uri="{FF2B5EF4-FFF2-40B4-BE49-F238E27FC236}">
                  <a16:creationId xmlns:a16="http://schemas.microsoft.com/office/drawing/2014/main" id="{77A793F1-F392-4AD2-A220-14E104926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038" y="4665663"/>
              <a:ext cx="260350" cy="0"/>
            </a:xfrm>
            <a:custGeom>
              <a:avLst/>
              <a:gdLst>
                <a:gd name="T0" fmla="*/ 0 w 164"/>
                <a:gd name="T1" fmla="*/ 164 w 164"/>
                <a:gd name="T2" fmla="*/ 0 w 16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64">
                  <a:moveTo>
                    <a:pt x="0" y="0"/>
                  </a:moveTo>
                  <a:lnTo>
                    <a:pt x="1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Line 343">
              <a:extLst>
                <a:ext uri="{FF2B5EF4-FFF2-40B4-BE49-F238E27FC236}">
                  <a16:creationId xmlns:a16="http://schemas.microsoft.com/office/drawing/2014/main" id="{7A873078-2BCF-4886-9870-0817FB9E7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5038" y="4665663"/>
              <a:ext cx="26035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344">
              <a:extLst>
                <a:ext uri="{FF2B5EF4-FFF2-40B4-BE49-F238E27FC236}">
                  <a16:creationId xmlns:a16="http://schemas.microsoft.com/office/drawing/2014/main" id="{F9F2EFD3-B2DB-4ED7-834B-50FEB42E7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7101" y="4659313"/>
              <a:ext cx="274638" cy="11113"/>
            </a:xfrm>
            <a:custGeom>
              <a:avLst/>
              <a:gdLst>
                <a:gd name="T0" fmla="*/ 3 w 128"/>
                <a:gd name="T1" fmla="*/ 5 h 5"/>
                <a:gd name="T2" fmla="*/ 125 w 128"/>
                <a:gd name="T3" fmla="*/ 5 h 5"/>
                <a:gd name="T4" fmla="*/ 128 w 128"/>
                <a:gd name="T5" fmla="*/ 3 h 5"/>
                <a:gd name="T6" fmla="*/ 125 w 128"/>
                <a:gd name="T7" fmla="*/ 0 h 5"/>
                <a:gd name="T8" fmla="*/ 3 w 128"/>
                <a:gd name="T9" fmla="*/ 0 h 5"/>
                <a:gd name="T10" fmla="*/ 0 w 128"/>
                <a:gd name="T11" fmla="*/ 3 h 5"/>
                <a:gd name="T12" fmla="*/ 3 w 12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5">
                  <a:moveTo>
                    <a:pt x="3" y="5"/>
                  </a:moveTo>
                  <a:cubicBezTo>
                    <a:pt x="125" y="5"/>
                    <a:pt x="125" y="5"/>
                    <a:pt x="125" y="5"/>
                  </a:cubicBezTo>
                  <a:cubicBezTo>
                    <a:pt x="127" y="5"/>
                    <a:pt x="128" y="4"/>
                    <a:pt x="128" y="3"/>
                  </a:cubicBezTo>
                  <a:cubicBezTo>
                    <a:pt x="128" y="1"/>
                    <a:pt x="127" y="0"/>
                    <a:pt x="12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2" y="5"/>
                    <a:pt x="3" y="5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345">
              <a:extLst>
                <a:ext uri="{FF2B5EF4-FFF2-40B4-BE49-F238E27FC236}">
                  <a16:creationId xmlns:a16="http://schemas.microsoft.com/office/drawing/2014/main" id="{33B61301-AA60-4C6C-BD61-05B9B850F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038" y="4700588"/>
              <a:ext cx="260350" cy="0"/>
            </a:xfrm>
            <a:custGeom>
              <a:avLst/>
              <a:gdLst>
                <a:gd name="T0" fmla="*/ 0 w 164"/>
                <a:gd name="T1" fmla="*/ 164 w 164"/>
                <a:gd name="T2" fmla="*/ 0 w 16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64">
                  <a:moveTo>
                    <a:pt x="0" y="0"/>
                  </a:moveTo>
                  <a:lnTo>
                    <a:pt x="1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Line 346">
              <a:extLst>
                <a:ext uri="{FF2B5EF4-FFF2-40B4-BE49-F238E27FC236}">
                  <a16:creationId xmlns:a16="http://schemas.microsoft.com/office/drawing/2014/main" id="{ED5C97F0-F83C-4BB2-A83F-11F2D7E5AF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5038" y="4700588"/>
              <a:ext cx="26035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347">
              <a:extLst>
                <a:ext uri="{FF2B5EF4-FFF2-40B4-BE49-F238E27FC236}">
                  <a16:creationId xmlns:a16="http://schemas.microsoft.com/office/drawing/2014/main" id="{432C0C7F-8486-427E-9F66-00EFCA067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7101" y="4695825"/>
              <a:ext cx="274638" cy="11113"/>
            </a:xfrm>
            <a:custGeom>
              <a:avLst/>
              <a:gdLst>
                <a:gd name="T0" fmla="*/ 3 w 128"/>
                <a:gd name="T1" fmla="*/ 5 h 5"/>
                <a:gd name="T2" fmla="*/ 125 w 128"/>
                <a:gd name="T3" fmla="*/ 5 h 5"/>
                <a:gd name="T4" fmla="*/ 128 w 128"/>
                <a:gd name="T5" fmla="*/ 2 h 5"/>
                <a:gd name="T6" fmla="*/ 125 w 128"/>
                <a:gd name="T7" fmla="*/ 0 h 5"/>
                <a:gd name="T8" fmla="*/ 3 w 128"/>
                <a:gd name="T9" fmla="*/ 0 h 5"/>
                <a:gd name="T10" fmla="*/ 0 w 128"/>
                <a:gd name="T11" fmla="*/ 2 h 5"/>
                <a:gd name="T12" fmla="*/ 3 w 12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5">
                  <a:moveTo>
                    <a:pt x="3" y="5"/>
                  </a:moveTo>
                  <a:cubicBezTo>
                    <a:pt x="125" y="5"/>
                    <a:pt x="125" y="5"/>
                    <a:pt x="125" y="5"/>
                  </a:cubicBezTo>
                  <a:cubicBezTo>
                    <a:pt x="127" y="5"/>
                    <a:pt x="128" y="4"/>
                    <a:pt x="128" y="2"/>
                  </a:cubicBezTo>
                  <a:cubicBezTo>
                    <a:pt x="128" y="1"/>
                    <a:pt x="127" y="0"/>
                    <a:pt x="12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348">
              <a:extLst>
                <a:ext uri="{FF2B5EF4-FFF2-40B4-BE49-F238E27FC236}">
                  <a16:creationId xmlns:a16="http://schemas.microsoft.com/office/drawing/2014/main" id="{3D4F9CC7-28FD-47B3-AB6C-3008D5797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038" y="4737100"/>
              <a:ext cx="260350" cy="0"/>
            </a:xfrm>
            <a:custGeom>
              <a:avLst/>
              <a:gdLst>
                <a:gd name="T0" fmla="*/ 0 w 164"/>
                <a:gd name="T1" fmla="*/ 164 w 164"/>
                <a:gd name="T2" fmla="*/ 0 w 16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64">
                  <a:moveTo>
                    <a:pt x="0" y="0"/>
                  </a:moveTo>
                  <a:lnTo>
                    <a:pt x="1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Line 349">
              <a:extLst>
                <a:ext uri="{FF2B5EF4-FFF2-40B4-BE49-F238E27FC236}">
                  <a16:creationId xmlns:a16="http://schemas.microsoft.com/office/drawing/2014/main" id="{A3F052AA-DFBB-4D70-9731-717ED6B5E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5038" y="4737100"/>
              <a:ext cx="26035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50">
              <a:extLst>
                <a:ext uri="{FF2B5EF4-FFF2-40B4-BE49-F238E27FC236}">
                  <a16:creationId xmlns:a16="http://schemas.microsoft.com/office/drawing/2014/main" id="{864BCA3F-E6D7-4E51-BFBF-77149DF5E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7101" y="4730750"/>
              <a:ext cx="274638" cy="11113"/>
            </a:xfrm>
            <a:custGeom>
              <a:avLst/>
              <a:gdLst>
                <a:gd name="T0" fmla="*/ 3 w 128"/>
                <a:gd name="T1" fmla="*/ 5 h 5"/>
                <a:gd name="T2" fmla="*/ 125 w 128"/>
                <a:gd name="T3" fmla="*/ 5 h 5"/>
                <a:gd name="T4" fmla="*/ 128 w 128"/>
                <a:gd name="T5" fmla="*/ 3 h 5"/>
                <a:gd name="T6" fmla="*/ 125 w 128"/>
                <a:gd name="T7" fmla="*/ 0 h 5"/>
                <a:gd name="T8" fmla="*/ 3 w 128"/>
                <a:gd name="T9" fmla="*/ 0 h 5"/>
                <a:gd name="T10" fmla="*/ 0 w 128"/>
                <a:gd name="T11" fmla="*/ 3 h 5"/>
                <a:gd name="T12" fmla="*/ 3 w 12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5">
                  <a:moveTo>
                    <a:pt x="3" y="5"/>
                  </a:moveTo>
                  <a:cubicBezTo>
                    <a:pt x="125" y="5"/>
                    <a:pt x="125" y="5"/>
                    <a:pt x="125" y="5"/>
                  </a:cubicBezTo>
                  <a:cubicBezTo>
                    <a:pt x="127" y="5"/>
                    <a:pt x="128" y="4"/>
                    <a:pt x="128" y="3"/>
                  </a:cubicBezTo>
                  <a:cubicBezTo>
                    <a:pt x="128" y="1"/>
                    <a:pt x="127" y="0"/>
                    <a:pt x="12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2" y="5"/>
                    <a:pt x="3" y="5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351">
              <a:extLst>
                <a:ext uri="{FF2B5EF4-FFF2-40B4-BE49-F238E27FC236}">
                  <a16:creationId xmlns:a16="http://schemas.microsoft.com/office/drawing/2014/main" id="{2A15047C-9A13-424A-AAC1-692F2E328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038" y="4773613"/>
              <a:ext cx="260350" cy="0"/>
            </a:xfrm>
            <a:custGeom>
              <a:avLst/>
              <a:gdLst>
                <a:gd name="T0" fmla="*/ 0 w 164"/>
                <a:gd name="T1" fmla="*/ 164 w 164"/>
                <a:gd name="T2" fmla="*/ 0 w 16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64">
                  <a:moveTo>
                    <a:pt x="0" y="0"/>
                  </a:moveTo>
                  <a:lnTo>
                    <a:pt x="1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Line 352">
              <a:extLst>
                <a:ext uri="{FF2B5EF4-FFF2-40B4-BE49-F238E27FC236}">
                  <a16:creationId xmlns:a16="http://schemas.microsoft.com/office/drawing/2014/main" id="{9E0A9E31-419C-4CFD-BCDF-B9B81ADE7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5038" y="4773613"/>
              <a:ext cx="26035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353">
              <a:extLst>
                <a:ext uri="{FF2B5EF4-FFF2-40B4-BE49-F238E27FC236}">
                  <a16:creationId xmlns:a16="http://schemas.microsoft.com/office/drawing/2014/main" id="{D775F7CD-77B1-4D82-BFB5-41295B37F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7101" y="4767263"/>
              <a:ext cx="274638" cy="9525"/>
            </a:xfrm>
            <a:custGeom>
              <a:avLst/>
              <a:gdLst>
                <a:gd name="T0" fmla="*/ 3 w 128"/>
                <a:gd name="T1" fmla="*/ 5 h 5"/>
                <a:gd name="T2" fmla="*/ 125 w 128"/>
                <a:gd name="T3" fmla="*/ 5 h 5"/>
                <a:gd name="T4" fmla="*/ 128 w 128"/>
                <a:gd name="T5" fmla="*/ 3 h 5"/>
                <a:gd name="T6" fmla="*/ 125 w 128"/>
                <a:gd name="T7" fmla="*/ 0 h 5"/>
                <a:gd name="T8" fmla="*/ 3 w 128"/>
                <a:gd name="T9" fmla="*/ 0 h 5"/>
                <a:gd name="T10" fmla="*/ 0 w 128"/>
                <a:gd name="T11" fmla="*/ 3 h 5"/>
                <a:gd name="T12" fmla="*/ 3 w 12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5">
                  <a:moveTo>
                    <a:pt x="3" y="5"/>
                  </a:moveTo>
                  <a:cubicBezTo>
                    <a:pt x="125" y="5"/>
                    <a:pt x="125" y="5"/>
                    <a:pt x="125" y="5"/>
                  </a:cubicBezTo>
                  <a:cubicBezTo>
                    <a:pt x="127" y="5"/>
                    <a:pt x="128" y="4"/>
                    <a:pt x="128" y="3"/>
                  </a:cubicBezTo>
                  <a:cubicBezTo>
                    <a:pt x="128" y="1"/>
                    <a:pt x="127" y="0"/>
                    <a:pt x="12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2" y="5"/>
                    <a:pt x="3" y="5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354">
              <a:extLst>
                <a:ext uri="{FF2B5EF4-FFF2-40B4-BE49-F238E27FC236}">
                  <a16:creationId xmlns:a16="http://schemas.microsoft.com/office/drawing/2014/main" id="{22766395-5846-4640-B2D2-214A8B29B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038" y="4806950"/>
              <a:ext cx="260350" cy="0"/>
            </a:xfrm>
            <a:custGeom>
              <a:avLst/>
              <a:gdLst>
                <a:gd name="T0" fmla="*/ 0 w 164"/>
                <a:gd name="T1" fmla="*/ 164 w 164"/>
                <a:gd name="T2" fmla="*/ 0 w 16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64">
                  <a:moveTo>
                    <a:pt x="0" y="0"/>
                  </a:moveTo>
                  <a:lnTo>
                    <a:pt x="1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Line 355">
              <a:extLst>
                <a:ext uri="{FF2B5EF4-FFF2-40B4-BE49-F238E27FC236}">
                  <a16:creationId xmlns:a16="http://schemas.microsoft.com/office/drawing/2014/main" id="{35CCF227-1B6A-433B-BD44-E18259BE4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5038" y="4806950"/>
              <a:ext cx="26035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356">
              <a:extLst>
                <a:ext uri="{FF2B5EF4-FFF2-40B4-BE49-F238E27FC236}">
                  <a16:creationId xmlns:a16="http://schemas.microsoft.com/office/drawing/2014/main" id="{69F51F54-6404-4777-B5D1-CD317F108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7101" y="4803775"/>
              <a:ext cx="274638" cy="9525"/>
            </a:xfrm>
            <a:custGeom>
              <a:avLst/>
              <a:gdLst>
                <a:gd name="T0" fmla="*/ 3 w 128"/>
                <a:gd name="T1" fmla="*/ 5 h 5"/>
                <a:gd name="T2" fmla="*/ 125 w 128"/>
                <a:gd name="T3" fmla="*/ 5 h 5"/>
                <a:gd name="T4" fmla="*/ 128 w 128"/>
                <a:gd name="T5" fmla="*/ 2 h 5"/>
                <a:gd name="T6" fmla="*/ 125 w 128"/>
                <a:gd name="T7" fmla="*/ 0 h 5"/>
                <a:gd name="T8" fmla="*/ 3 w 128"/>
                <a:gd name="T9" fmla="*/ 0 h 5"/>
                <a:gd name="T10" fmla="*/ 0 w 128"/>
                <a:gd name="T11" fmla="*/ 2 h 5"/>
                <a:gd name="T12" fmla="*/ 3 w 12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5">
                  <a:moveTo>
                    <a:pt x="3" y="5"/>
                  </a:moveTo>
                  <a:cubicBezTo>
                    <a:pt x="125" y="5"/>
                    <a:pt x="125" y="5"/>
                    <a:pt x="125" y="5"/>
                  </a:cubicBezTo>
                  <a:cubicBezTo>
                    <a:pt x="127" y="5"/>
                    <a:pt x="128" y="4"/>
                    <a:pt x="128" y="2"/>
                  </a:cubicBezTo>
                  <a:cubicBezTo>
                    <a:pt x="128" y="1"/>
                    <a:pt x="127" y="0"/>
                    <a:pt x="12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357">
              <a:extLst>
                <a:ext uri="{FF2B5EF4-FFF2-40B4-BE49-F238E27FC236}">
                  <a16:creationId xmlns:a16="http://schemas.microsoft.com/office/drawing/2014/main" id="{EE5C4CA3-268F-4547-95B5-3FEF7E8E4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038" y="4843463"/>
              <a:ext cx="260350" cy="0"/>
            </a:xfrm>
            <a:custGeom>
              <a:avLst/>
              <a:gdLst>
                <a:gd name="T0" fmla="*/ 0 w 164"/>
                <a:gd name="T1" fmla="*/ 164 w 164"/>
                <a:gd name="T2" fmla="*/ 0 w 16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64">
                  <a:moveTo>
                    <a:pt x="0" y="0"/>
                  </a:moveTo>
                  <a:lnTo>
                    <a:pt x="1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Line 358">
              <a:extLst>
                <a:ext uri="{FF2B5EF4-FFF2-40B4-BE49-F238E27FC236}">
                  <a16:creationId xmlns:a16="http://schemas.microsoft.com/office/drawing/2014/main" id="{57302154-477F-4570-B312-5A2B0AF44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5038" y="4843463"/>
              <a:ext cx="26035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359">
              <a:extLst>
                <a:ext uri="{FF2B5EF4-FFF2-40B4-BE49-F238E27FC236}">
                  <a16:creationId xmlns:a16="http://schemas.microsoft.com/office/drawing/2014/main" id="{249BCDF4-54FB-4BEF-A5E9-B1153A93F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7101" y="4837113"/>
              <a:ext cx="274638" cy="11113"/>
            </a:xfrm>
            <a:custGeom>
              <a:avLst/>
              <a:gdLst>
                <a:gd name="T0" fmla="*/ 3 w 128"/>
                <a:gd name="T1" fmla="*/ 5 h 5"/>
                <a:gd name="T2" fmla="*/ 125 w 128"/>
                <a:gd name="T3" fmla="*/ 5 h 5"/>
                <a:gd name="T4" fmla="*/ 128 w 128"/>
                <a:gd name="T5" fmla="*/ 3 h 5"/>
                <a:gd name="T6" fmla="*/ 125 w 128"/>
                <a:gd name="T7" fmla="*/ 0 h 5"/>
                <a:gd name="T8" fmla="*/ 3 w 128"/>
                <a:gd name="T9" fmla="*/ 0 h 5"/>
                <a:gd name="T10" fmla="*/ 0 w 128"/>
                <a:gd name="T11" fmla="*/ 3 h 5"/>
                <a:gd name="T12" fmla="*/ 3 w 12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5">
                  <a:moveTo>
                    <a:pt x="3" y="5"/>
                  </a:moveTo>
                  <a:cubicBezTo>
                    <a:pt x="125" y="5"/>
                    <a:pt x="125" y="5"/>
                    <a:pt x="125" y="5"/>
                  </a:cubicBezTo>
                  <a:cubicBezTo>
                    <a:pt x="127" y="5"/>
                    <a:pt x="128" y="4"/>
                    <a:pt x="128" y="3"/>
                  </a:cubicBezTo>
                  <a:cubicBezTo>
                    <a:pt x="128" y="1"/>
                    <a:pt x="127" y="0"/>
                    <a:pt x="12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2" y="5"/>
                    <a:pt x="3" y="5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360">
              <a:extLst>
                <a:ext uri="{FF2B5EF4-FFF2-40B4-BE49-F238E27FC236}">
                  <a16:creationId xmlns:a16="http://schemas.microsoft.com/office/drawing/2014/main" id="{D1C6C74A-DB75-4ABA-BB73-C66625BA7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038" y="4878388"/>
              <a:ext cx="260350" cy="0"/>
            </a:xfrm>
            <a:custGeom>
              <a:avLst/>
              <a:gdLst>
                <a:gd name="T0" fmla="*/ 0 w 164"/>
                <a:gd name="T1" fmla="*/ 164 w 164"/>
                <a:gd name="T2" fmla="*/ 0 w 16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64">
                  <a:moveTo>
                    <a:pt x="0" y="0"/>
                  </a:moveTo>
                  <a:lnTo>
                    <a:pt x="1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Line 361">
              <a:extLst>
                <a:ext uri="{FF2B5EF4-FFF2-40B4-BE49-F238E27FC236}">
                  <a16:creationId xmlns:a16="http://schemas.microsoft.com/office/drawing/2014/main" id="{FC2171EB-6903-48C3-B29D-3C98E4DFB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5038" y="4878388"/>
              <a:ext cx="26035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362">
              <a:extLst>
                <a:ext uri="{FF2B5EF4-FFF2-40B4-BE49-F238E27FC236}">
                  <a16:creationId xmlns:a16="http://schemas.microsoft.com/office/drawing/2014/main" id="{690D96EE-9BD6-47E3-BEA2-846C2504A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7101" y="4873625"/>
              <a:ext cx="274638" cy="11113"/>
            </a:xfrm>
            <a:custGeom>
              <a:avLst/>
              <a:gdLst>
                <a:gd name="T0" fmla="*/ 3 w 128"/>
                <a:gd name="T1" fmla="*/ 5 h 5"/>
                <a:gd name="T2" fmla="*/ 125 w 128"/>
                <a:gd name="T3" fmla="*/ 5 h 5"/>
                <a:gd name="T4" fmla="*/ 128 w 128"/>
                <a:gd name="T5" fmla="*/ 2 h 5"/>
                <a:gd name="T6" fmla="*/ 125 w 128"/>
                <a:gd name="T7" fmla="*/ 0 h 5"/>
                <a:gd name="T8" fmla="*/ 3 w 128"/>
                <a:gd name="T9" fmla="*/ 0 h 5"/>
                <a:gd name="T10" fmla="*/ 0 w 128"/>
                <a:gd name="T11" fmla="*/ 2 h 5"/>
                <a:gd name="T12" fmla="*/ 3 w 12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5">
                  <a:moveTo>
                    <a:pt x="3" y="5"/>
                  </a:moveTo>
                  <a:cubicBezTo>
                    <a:pt x="125" y="5"/>
                    <a:pt x="125" y="5"/>
                    <a:pt x="125" y="5"/>
                  </a:cubicBezTo>
                  <a:cubicBezTo>
                    <a:pt x="127" y="5"/>
                    <a:pt x="128" y="4"/>
                    <a:pt x="128" y="2"/>
                  </a:cubicBezTo>
                  <a:cubicBezTo>
                    <a:pt x="128" y="1"/>
                    <a:pt x="127" y="0"/>
                    <a:pt x="12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363">
              <a:extLst>
                <a:ext uri="{FF2B5EF4-FFF2-40B4-BE49-F238E27FC236}">
                  <a16:creationId xmlns:a16="http://schemas.microsoft.com/office/drawing/2014/main" id="{BB8505AD-22E8-408C-9059-2BA6DC991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8038" y="4856163"/>
              <a:ext cx="190500" cy="201613"/>
            </a:xfrm>
            <a:custGeom>
              <a:avLst/>
              <a:gdLst>
                <a:gd name="T0" fmla="*/ 0 w 120"/>
                <a:gd name="T1" fmla="*/ 127 h 127"/>
                <a:gd name="T2" fmla="*/ 120 w 120"/>
                <a:gd name="T3" fmla="*/ 0 h 127"/>
                <a:gd name="T4" fmla="*/ 0 w 120"/>
                <a:gd name="T5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" h="127">
                  <a:moveTo>
                    <a:pt x="0" y="127"/>
                  </a:moveTo>
                  <a:lnTo>
                    <a:pt x="120" y="0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Line 364">
              <a:extLst>
                <a:ext uri="{FF2B5EF4-FFF2-40B4-BE49-F238E27FC236}">
                  <a16:creationId xmlns:a16="http://schemas.microsoft.com/office/drawing/2014/main" id="{725C1638-4165-4CC8-97C5-E22B1B1AF9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18038" y="4856163"/>
              <a:ext cx="190500" cy="2016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365">
              <a:extLst>
                <a:ext uri="{FF2B5EF4-FFF2-40B4-BE49-F238E27FC236}">
                  <a16:creationId xmlns:a16="http://schemas.microsoft.com/office/drawing/2014/main" id="{6AAAF4B1-B8E2-4717-95EE-6C19C220D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0101" y="4849813"/>
              <a:ext cx="206375" cy="214313"/>
            </a:xfrm>
            <a:custGeom>
              <a:avLst/>
              <a:gdLst>
                <a:gd name="T0" fmla="*/ 6 w 97"/>
                <a:gd name="T1" fmla="*/ 99 h 100"/>
                <a:gd name="T2" fmla="*/ 96 w 97"/>
                <a:gd name="T3" fmla="*/ 5 h 100"/>
                <a:gd name="T4" fmla="*/ 95 w 97"/>
                <a:gd name="T5" fmla="*/ 1 h 100"/>
                <a:gd name="T6" fmla="*/ 91 w 97"/>
                <a:gd name="T7" fmla="*/ 1 h 100"/>
                <a:gd name="T8" fmla="*/ 1 w 97"/>
                <a:gd name="T9" fmla="*/ 95 h 100"/>
                <a:gd name="T10" fmla="*/ 2 w 97"/>
                <a:gd name="T11" fmla="*/ 99 h 100"/>
                <a:gd name="T12" fmla="*/ 6 w 97"/>
                <a:gd name="T13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100">
                  <a:moveTo>
                    <a:pt x="6" y="99"/>
                  </a:moveTo>
                  <a:cubicBezTo>
                    <a:pt x="96" y="5"/>
                    <a:pt x="96" y="5"/>
                    <a:pt x="96" y="5"/>
                  </a:cubicBezTo>
                  <a:cubicBezTo>
                    <a:pt x="97" y="4"/>
                    <a:pt x="97" y="2"/>
                    <a:pt x="95" y="1"/>
                  </a:cubicBezTo>
                  <a:cubicBezTo>
                    <a:pt x="94" y="0"/>
                    <a:pt x="92" y="0"/>
                    <a:pt x="91" y="1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0" y="96"/>
                    <a:pt x="0" y="98"/>
                    <a:pt x="2" y="99"/>
                  </a:cubicBezTo>
                  <a:cubicBezTo>
                    <a:pt x="3" y="100"/>
                    <a:pt x="5" y="100"/>
                    <a:pt x="6" y="99"/>
                  </a:cubicBezTo>
                </a:path>
              </a:pathLst>
            </a:cu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366">
              <a:extLst>
                <a:ext uri="{FF2B5EF4-FFF2-40B4-BE49-F238E27FC236}">
                  <a16:creationId xmlns:a16="http://schemas.microsoft.com/office/drawing/2014/main" id="{08D51DC4-D138-48A9-9A14-C568906C8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126" y="4856163"/>
              <a:ext cx="192088" cy="201613"/>
            </a:xfrm>
            <a:custGeom>
              <a:avLst/>
              <a:gdLst>
                <a:gd name="T0" fmla="*/ 121 w 121"/>
                <a:gd name="T1" fmla="*/ 127 h 127"/>
                <a:gd name="T2" fmla="*/ 0 w 121"/>
                <a:gd name="T3" fmla="*/ 0 h 127"/>
                <a:gd name="T4" fmla="*/ 121 w 121"/>
                <a:gd name="T5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127">
                  <a:moveTo>
                    <a:pt x="121" y="127"/>
                  </a:moveTo>
                  <a:lnTo>
                    <a:pt x="0" y="0"/>
                  </a:lnTo>
                  <a:lnTo>
                    <a:pt x="121" y="127"/>
                  </a:lnTo>
                  <a:close/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Line 367">
              <a:extLst>
                <a:ext uri="{FF2B5EF4-FFF2-40B4-BE49-F238E27FC236}">
                  <a16:creationId xmlns:a16="http://schemas.microsoft.com/office/drawing/2014/main" id="{31377DE3-3FE9-42C0-8C20-F56C74704B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37126" y="4856163"/>
              <a:ext cx="192088" cy="2016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368">
              <a:extLst>
                <a:ext uri="{FF2B5EF4-FFF2-40B4-BE49-F238E27FC236}">
                  <a16:creationId xmlns:a16="http://schemas.microsoft.com/office/drawing/2014/main" id="{3C687D1A-7E29-4715-8E76-C3C72D2CE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0776" y="4849813"/>
              <a:ext cx="204788" cy="214313"/>
            </a:xfrm>
            <a:custGeom>
              <a:avLst/>
              <a:gdLst>
                <a:gd name="T0" fmla="*/ 95 w 96"/>
                <a:gd name="T1" fmla="*/ 95 h 100"/>
                <a:gd name="T2" fmla="*/ 5 w 96"/>
                <a:gd name="T3" fmla="*/ 1 h 100"/>
                <a:gd name="T4" fmla="*/ 1 w 96"/>
                <a:gd name="T5" fmla="*/ 1 h 100"/>
                <a:gd name="T6" fmla="*/ 1 w 96"/>
                <a:gd name="T7" fmla="*/ 5 h 100"/>
                <a:gd name="T8" fmla="*/ 91 w 96"/>
                <a:gd name="T9" fmla="*/ 99 h 100"/>
                <a:gd name="T10" fmla="*/ 95 w 96"/>
                <a:gd name="T11" fmla="*/ 99 h 100"/>
                <a:gd name="T12" fmla="*/ 95 w 96"/>
                <a:gd name="T13" fmla="*/ 9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00">
                  <a:moveTo>
                    <a:pt x="95" y="95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1" y="99"/>
                    <a:pt x="91" y="99"/>
                    <a:pt x="91" y="99"/>
                  </a:cubicBezTo>
                  <a:cubicBezTo>
                    <a:pt x="92" y="100"/>
                    <a:pt x="94" y="100"/>
                    <a:pt x="95" y="99"/>
                  </a:cubicBezTo>
                  <a:cubicBezTo>
                    <a:pt x="96" y="98"/>
                    <a:pt x="96" y="96"/>
                    <a:pt x="95" y="95"/>
                  </a:cubicBezTo>
                </a:path>
              </a:pathLst>
            </a:cu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65C8234B-94AD-4FF2-B056-5ED8E2C7ED42}"/>
              </a:ext>
            </a:extLst>
          </p:cNvPr>
          <p:cNvGrpSpPr/>
          <p:nvPr/>
        </p:nvGrpSpPr>
        <p:grpSpPr>
          <a:xfrm>
            <a:off x="1596708" y="1677988"/>
            <a:ext cx="696913" cy="796925"/>
            <a:chOff x="4217988" y="1322388"/>
            <a:chExt cx="696913" cy="796925"/>
          </a:xfrm>
        </p:grpSpPr>
        <p:sp>
          <p:nvSpPr>
            <p:cNvPr id="236" name="Freeform 369">
              <a:extLst>
                <a:ext uri="{FF2B5EF4-FFF2-40B4-BE49-F238E27FC236}">
                  <a16:creationId xmlns:a16="http://schemas.microsoft.com/office/drawing/2014/main" id="{F632AEDB-5C9D-4928-831E-4C1E05145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988" y="1322388"/>
              <a:ext cx="128588" cy="128588"/>
            </a:xfrm>
            <a:custGeom>
              <a:avLst/>
              <a:gdLst>
                <a:gd name="T0" fmla="*/ 0 w 81"/>
                <a:gd name="T1" fmla="*/ 81 h 81"/>
                <a:gd name="T2" fmla="*/ 81 w 81"/>
                <a:gd name="T3" fmla="*/ 81 h 81"/>
                <a:gd name="T4" fmla="*/ 81 w 81"/>
                <a:gd name="T5" fmla="*/ 0 h 81"/>
                <a:gd name="T6" fmla="*/ 0 w 81"/>
                <a:gd name="T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81">
                  <a:moveTo>
                    <a:pt x="0" y="81"/>
                  </a:moveTo>
                  <a:lnTo>
                    <a:pt x="81" y="81"/>
                  </a:lnTo>
                  <a:lnTo>
                    <a:pt x="81" y="0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370">
              <a:extLst>
                <a:ext uri="{FF2B5EF4-FFF2-40B4-BE49-F238E27FC236}">
                  <a16:creationId xmlns:a16="http://schemas.microsoft.com/office/drawing/2014/main" id="{E84E854D-5B15-454C-A86D-BA63D9DEF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988" y="1322388"/>
              <a:ext cx="128588" cy="128588"/>
            </a:xfrm>
            <a:custGeom>
              <a:avLst/>
              <a:gdLst>
                <a:gd name="T0" fmla="*/ 0 w 81"/>
                <a:gd name="T1" fmla="*/ 81 h 81"/>
                <a:gd name="T2" fmla="*/ 81 w 81"/>
                <a:gd name="T3" fmla="*/ 81 h 81"/>
                <a:gd name="T4" fmla="*/ 81 w 81"/>
                <a:gd name="T5" fmla="*/ 0 h 81"/>
                <a:gd name="T6" fmla="*/ 0 w 81"/>
                <a:gd name="T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81">
                  <a:moveTo>
                    <a:pt x="0" y="81"/>
                  </a:moveTo>
                  <a:lnTo>
                    <a:pt x="81" y="81"/>
                  </a:lnTo>
                  <a:lnTo>
                    <a:pt x="81" y="0"/>
                  </a:lnTo>
                  <a:lnTo>
                    <a:pt x="0" y="8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371">
              <a:extLst>
                <a:ext uri="{FF2B5EF4-FFF2-40B4-BE49-F238E27FC236}">
                  <a16:creationId xmlns:a16="http://schemas.microsoft.com/office/drawing/2014/main" id="{4FF0C7EC-58FF-48FF-A21E-63EEB3674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988" y="1322388"/>
              <a:ext cx="128588" cy="128588"/>
            </a:xfrm>
            <a:custGeom>
              <a:avLst/>
              <a:gdLst>
                <a:gd name="T0" fmla="*/ 81 w 81"/>
                <a:gd name="T1" fmla="*/ 0 h 81"/>
                <a:gd name="T2" fmla="*/ 0 w 81"/>
                <a:gd name="T3" fmla="*/ 81 h 81"/>
                <a:gd name="T4" fmla="*/ 81 w 81"/>
                <a:gd name="T5" fmla="*/ 81 h 81"/>
                <a:gd name="T6" fmla="*/ 81 w 81"/>
                <a:gd name="T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81">
                  <a:moveTo>
                    <a:pt x="81" y="0"/>
                  </a:moveTo>
                  <a:lnTo>
                    <a:pt x="0" y="81"/>
                  </a:lnTo>
                  <a:lnTo>
                    <a:pt x="81" y="81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86E7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372">
              <a:extLst>
                <a:ext uri="{FF2B5EF4-FFF2-40B4-BE49-F238E27FC236}">
                  <a16:creationId xmlns:a16="http://schemas.microsoft.com/office/drawing/2014/main" id="{E642AF8C-AD7E-4E40-BCA5-B4E5C6E07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988" y="1322388"/>
              <a:ext cx="128588" cy="128588"/>
            </a:xfrm>
            <a:custGeom>
              <a:avLst/>
              <a:gdLst>
                <a:gd name="T0" fmla="*/ 81 w 81"/>
                <a:gd name="T1" fmla="*/ 0 h 81"/>
                <a:gd name="T2" fmla="*/ 0 w 81"/>
                <a:gd name="T3" fmla="*/ 81 h 81"/>
                <a:gd name="T4" fmla="*/ 81 w 81"/>
                <a:gd name="T5" fmla="*/ 81 h 81"/>
                <a:gd name="T6" fmla="*/ 81 w 81"/>
                <a:gd name="T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81">
                  <a:moveTo>
                    <a:pt x="81" y="0"/>
                  </a:moveTo>
                  <a:lnTo>
                    <a:pt x="0" y="81"/>
                  </a:lnTo>
                  <a:lnTo>
                    <a:pt x="81" y="81"/>
                  </a:lnTo>
                  <a:lnTo>
                    <a:pt x="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373">
              <a:extLst>
                <a:ext uri="{FF2B5EF4-FFF2-40B4-BE49-F238E27FC236}">
                  <a16:creationId xmlns:a16="http://schemas.microsoft.com/office/drawing/2014/main" id="{FB8EC19F-D9B4-41A2-9A89-E92BE9074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988" y="1322388"/>
              <a:ext cx="503238" cy="652463"/>
            </a:xfrm>
            <a:custGeom>
              <a:avLst/>
              <a:gdLst>
                <a:gd name="T0" fmla="*/ 81 w 317"/>
                <a:gd name="T1" fmla="*/ 0 h 411"/>
                <a:gd name="T2" fmla="*/ 81 w 317"/>
                <a:gd name="T3" fmla="*/ 81 h 411"/>
                <a:gd name="T4" fmla="*/ 0 w 317"/>
                <a:gd name="T5" fmla="*/ 81 h 411"/>
                <a:gd name="T6" fmla="*/ 0 w 317"/>
                <a:gd name="T7" fmla="*/ 411 h 411"/>
                <a:gd name="T8" fmla="*/ 317 w 317"/>
                <a:gd name="T9" fmla="*/ 411 h 411"/>
                <a:gd name="T10" fmla="*/ 317 w 317"/>
                <a:gd name="T11" fmla="*/ 0 h 411"/>
                <a:gd name="T12" fmla="*/ 81 w 317"/>
                <a:gd name="T13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411">
                  <a:moveTo>
                    <a:pt x="81" y="0"/>
                  </a:moveTo>
                  <a:lnTo>
                    <a:pt x="81" y="81"/>
                  </a:lnTo>
                  <a:lnTo>
                    <a:pt x="0" y="81"/>
                  </a:lnTo>
                  <a:lnTo>
                    <a:pt x="0" y="411"/>
                  </a:lnTo>
                  <a:lnTo>
                    <a:pt x="317" y="411"/>
                  </a:lnTo>
                  <a:lnTo>
                    <a:pt x="317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374">
              <a:extLst>
                <a:ext uri="{FF2B5EF4-FFF2-40B4-BE49-F238E27FC236}">
                  <a16:creationId xmlns:a16="http://schemas.microsoft.com/office/drawing/2014/main" id="{FF298ED2-6234-4C67-AAF6-64C8F5E93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988" y="1322388"/>
              <a:ext cx="503238" cy="652463"/>
            </a:xfrm>
            <a:custGeom>
              <a:avLst/>
              <a:gdLst>
                <a:gd name="T0" fmla="*/ 81 w 317"/>
                <a:gd name="T1" fmla="*/ 0 h 411"/>
                <a:gd name="T2" fmla="*/ 81 w 317"/>
                <a:gd name="T3" fmla="*/ 81 h 411"/>
                <a:gd name="T4" fmla="*/ 0 w 317"/>
                <a:gd name="T5" fmla="*/ 81 h 411"/>
                <a:gd name="T6" fmla="*/ 0 w 317"/>
                <a:gd name="T7" fmla="*/ 411 h 411"/>
                <a:gd name="T8" fmla="*/ 317 w 317"/>
                <a:gd name="T9" fmla="*/ 411 h 411"/>
                <a:gd name="T10" fmla="*/ 317 w 317"/>
                <a:gd name="T11" fmla="*/ 0 h 411"/>
                <a:gd name="T12" fmla="*/ 81 w 317"/>
                <a:gd name="T13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411">
                  <a:moveTo>
                    <a:pt x="81" y="0"/>
                  </a:moveTo>
                  <a:lnTo>
                    <a:pt x="81" y="81"/>
                  </a:lnTo>
                  <a:lnTo>
                    <a:pt x="0" y="81"/>
                  </a:lnTo>
                  <a:lnTo>
                    <a:pt x="0" y="411"/>
                  </a:lnTo>
                  <a:lnTo>
                    <a:pt x="317" y="411"/>
                  </a:lnTo>
                  <a:lnTo>
                    <a:pt x="317" y="0"/>
                  </a:lnTo>
                  <a:lnTo>
                    <a:pt x="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Rectangle 375">
              <a:extLst>
                <a:ext uri="{FF2B5EF4-FFF2-40B4-BE49-F238E27FC236}">
                  <a16:creationId xmlns:a16="http://schemas.microsoft.com/office/drawing/2014/main" id="{E0161BF6-0CD1-4925-9F24-8C19C3FBF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6263" y="1443038"/>
              <a:ext cx="285750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376">
              <a:extLst>
                <a:ext uri="{FF2B5EF4-FFF2-40B4-BE49-F238E27FC236}">
                  <a16:creationId xmlns:a16="http://schemas.microsoft.com/office/drawing/2014/main" id="{AE734EA6-AE75-436D-9D6D-B52F7FDB3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263" y="1443038"/>
              <a:ext cx="285750" cy="6350"/>
            </a:xfrm>
            <a:custGeom>
              <a:avLst/>
              <a:gdLst>
                <a:gd name="T0" fmla="*/ 0 w 180"/>
                <a:gd name="T1" fmla="*/ 4 h 4"/>
                <a:gd name="T2" fmla="*/ 180 w 180"/>
                <a:gd name="T3" fmla="*/ 4 h 4"/>
                <a:gd name="T4" fmla="*/ 180 w 180"/>
                <a:gd name="T5" fmla="*/ 0 h 4"/>
                <a:gd name="T6" fmla="*/ 0 w 180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" h="4">
                  <a:moveTo>
                    <a:pt x="0" y="4"/>
                  </a:moveTo>
                  <a:lnTo>
                    <a:pt x="180" y="4"/>
                  </a:lnTo>
                  <a:lnTo>
                    <a:pt x="18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Rectangle 377">
              <a:extLst>
                <a:ext uri="{FF2B5EF4-FFF2-40B4-BE49-F238E27FC236}">
                  <a16:creationId xmlns:a16="http://schemas.microsoft.com/office/drawing/2014/main" id="{DD074C5E-9EAD-4884-B08D-859979261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788" y="1558925"/>
              <a:ext cx="398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378">
              <a:extLst>
                <a:ext uri="{FF2B5EF4-FFF2-40B4-BE49-F238E27FC236}">
                  <a16:creationId xmlns:a16="http://schemas.microsoft.com/office/drawing/2014/main" id="{0769DEEA-16C1-4198-BAC0-638D91570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8788" y="1558925"/>
              <a:ext cx="398463" cy="7938"/>
            </a:xfrm>
            <a:custGeom>
              <a:avLst/>
              <a:gdLst>
                <a:gd name="T0" fmla="*/ 0 w 251"/>
                <a:gd name="T1" fmla="*/ 5 h 5"/>
                <a:gd name="T2" fmla="*/ 251 w 251"/>
                <a:gd name="T3" fmla="*/ 5 h 5"/>
                <a:gd name="T4" fmla="*/ 251 w 251"/>
                <a:gd name="T5" fmla="*/ 0 h 5"/>
                <a:gd name="T6" fmla="*/ 0 w 251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" h="5">
                  <a:moveTo>
                    <a:pt x="0" y="5"/>
                  </a:moveTo>
                  <a:lnTo>
                    <a:pt x="251" y="5"/>
                  </a:lnTo>
                  <a:lnTo>
                    <a:pt x="25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Rectangle 379">
              <a:extLst>
                <a:ext uri="{FF2B5EF4-FFF2-40B4-BE49-F238E27FC236}">
                  <a16:creationId xmlns:a16="http://schemas.microsoft.com/office/drawing/2014/main" id="{469F5DFB-EE55-4C3C-AA74-2D3DC6668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788" y="1603375"/>
              <a:ext cx="398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Rectangle 380">
              <a:extLst>
                <a:ext uri="{FF2B5EF4-FFF2-40B4-BE49-F238E27FC236}">
                  <a16:creationId xmlns:a16="http://schemas.microsoft.com/office/drawing/2014/main" id="{39239DCE-01BD-4FB5-91FB-7BA3BDDAF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788" y="1603375"/>
              <a:ext cx="398463" cy="7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Rectangle 381">
              <a:extLst>
                <a:ext uri="{FF2B5EF4-FFF2-40B4-BE49-F238E27FC236}">
                  <a16:creationId xmlns:a16="http://schemas.microsoft.com/office/drawing/2014/main" id="{273642E4-25D1-41E7-BDFE-08CC0AE77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788" y="1647825"/>
              <a:ext cx="398463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Rectangle 382">
              <a:extLst>
                <a:ext uri="{FF2B5EF4-FFF2-40B4-BE49-F238E27FC236}">
                  <a16:creationId xmlns:a16="http://schemas.microsoft.com/office/drawing/2014/main" id="{21D99AAB-8CDE-4610-9147-7AF3FE8AD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788" y="1647825"/>
              <a:ext cx="398463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Rectangle 383">
              <a:extLst>
                <a:ext uri="{FF2B5EF4-FFF2-40B4-BE49-F238E27FC236}">
                  <a16:creationId xmlns:a16="http://schemas.microsoft.com/office/drawing/2014/main" id="{A9213CF0-FD5C-4852-9349-B408EB33E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788" y="1693863"/>
              <a:ext cx="398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Rectangle 384">
              <a:extLst>
                <a:ext uri="{FF2B5EF4-FFF2-40B4-BE49-F238E27FC236}">
                  <a16:creationId xmlns:a16="http://schemas.microsoft.com/office/drawing/2014/main" id="{9A5C8FB6-318A-4F08-B445-C6EA50E09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788" y="1693863"/>
              <a:ext cx="398463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Rectangle 385">
              <a:extLst>
                <a:ext uri="{FF2B5EF4-FFF2-40B4-BE49-F238E27FC236}">
                  <a16:creationId xmlns:a16="http://schemas.microsoft.com/office/drawing/2014/main" id="{23170B3E-CE4B-4A9D-9322-2FA54C46E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788" y="1738313"/>
              <a:ext cx="398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Rectangle 386">
              <a:extLst>
                <a:ext uri="{FF2B5EF4-FFF2-40B4-BE49-F238E27FC236}">
                  <a16:creationId xmlns:a16="http://schemas.microsoft.com/office/drawing/2014/main" id="{579FCA09-BD4C-40AC-9038-83CFBCFCB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788" y="1738313"/>
              <a:ext cx="398463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Rectangle 387">
              <a:extLst>
                <a:ext uri="{FF2B5EF4-FFF2-40B4-BE49-F238E27FC236}">
                  <a16:creationId xmlns:a16="http://schemas.microsoft.com/office/drawing/2014/main" id="{DB2A7637-8798-434E-A8C1-23B7FEF51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788" y="1782763"/>
              <a:ext cx="398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Rectangle 388">
              <a:extLst>
                <a:ext uri="{FF2B5EF4-FFF2-40B4-BE49-F238E27FC236}">
                  <a16:creationId xmlns:a16="http://schemas.microsoft.com/office/drawing/2014/main" id="{2059E3B6-D02A-4B8B-8A29-F68B67252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788" y="1782763"/>
              <a:ext cx="398463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Rectangle 389">
              <a:extLst>
                <a:ext uri="{FF2B5EF4-FFF2-40B4-BE49-F238E27FC236}">
                  <a16:creationId xmlns:a16="http://schemas.microsoft.com/office/drawing/2014/main" id="{ED790B0D-E423-4744-BAD5-BBB07A94F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7376" y="1384300"/>
              <a:ext cx="49213" cy="7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Myriad Pro" panose="020B0503030403020204" pitchFamily="34" charset="0"/>
                </a:rPr>
                <a:t>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7" name="Rectangle 390">
              <a:extLst>
                <a:ext uri="{FF2B5EF4-FFF2-40B4-BE49-F238E27FC236}">
                  <a16:creationId xmlns:a16="http://schemas.microsoft.com/office/drawing/2014/main" id="{917BAB48-23A8-4361-9FAD-139B87B8D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426" y="1384300"/>
              <a:ext cx="306388" cy="7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Myriad Pro" panose="020B0503030403020204" pitchFamily="34" charset="0"/>
                </a:rPr>
                <a:t>OREM IPSUM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8" name="Freeform 391">
              <a:extLst>
                <a:ext uri="{FF2B5EF4-FFF2-40B4-BE49-F238E27FC236}">
                  <a16:creationId xmlns:a16="http://schemas.microsoft.com/office/drawing/2014/main" id="{246C4C03-0570-4E0C-9FD9-B53FFD2C13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4213" y="1541463"/>
              <a:ext cx="420688" cy="577850"/>
            </a:xfrm>
            <a:custGeom>
              <a:avLst/>
              <a:gdLst>
                <a:gd name="T0" fmla="*/ 13 w 197"/>
                <a:gd name="T1" fmla="*/ 125 h 270"/>
                <a:gd name="T2" fmla="*/ 56 w 197"/>
                <a:gd name="T3" fmla="*/ 163 h 270"/>
                <a:gd name="T4" fmla="*/ 56 w 197"/>
                <a:gd name="T5" fmla="*/ 163 h 270"/>
                <a:gd name="T6" fmla="*/ 114 w 197"/>
                <a:gd name="T7" fmla="*/ 164 h 270"/>
                <a:gd name="T8" fmla="*/ 169 w 197"/>
                <a:gd name="T9" fmla="*/ 262 h 270"/>
                <a:gd name="T10" fmla="*/ 186 w 197"/>
                <a:gd name="T11" fmla="*/ 267 h 270"/>
                <a:gd name="T12" fmla="*/ 189 w 197"/>
                <a:gd name="T13" fmla="*/ 265 h 270"/>
                <a:gd name="T14" fmla="*/ 194 w 197"/>
                <a:gd name="T15" fmla="*/ 248 h 270"/>
                <a:gd name="T16" fmla="*/ 139 w 197"/>
                <a:gd name="T17" fmla="*/ 150 h 270"/>
                <a:gd name="T18" fmla="*/ 166 w 197"/>
                <a:gd name="T19" fmla="*/ 110 h 270"/>
                <a:gd name="T20" fmla="*/ 159 w 197"/>
                <a:gd name="T21" fmla="*/ 47 h 270"/>
                <a:gd name="T22" fmla="*/ 116 w 197"/>
                <a:gd name="T23" fmla="*/ 9 h 270"/>
                <a:gd name="T24" fmla="*/ 46 w 197"/>
                <a:gd name="T25" fmla="*/ 13 h 270"/>
                <a:gd name="T26" fmla="*/ 6 w 197"/>
                <a:gd name="T27" fmla="*/ 62 h 270"/>
                <a:gd name="T28" fmla="*/ 13 w 197"/>
                <a:gd name="T29" fmla="*/ 125 h 270"/>
                <a:gd name="T30" fmla="*/ 28 w 197"/>
                <a:gd name="T31" fmla="*/ 69 h 270"/>
                <a:gd name="T32" fmla="*/ 57 w 197"/>
                <a:gd name="T33" fmla="*/ 33 h 270"/>
                <a:gd name="T34" fmla="*/ 107 w 197"/>
                <a:gd name="T35" fmla="*/ 30 h 270"/>
                <a:gd name="T36" fmla="*/ 138 w 197"/>
                <a:gd name="T37" fmla="*/ 58 h 270"/>
                <a:gd name="T38" fmla="*/ 143 w 197"/>
                <a:gd name="T39" fmla="*/ 103 h 270"/>
                <a:gd name="T40" fmla="*/ 114 w 197"/>
                <a:gd name="T41" fmla="*/ 139 h 270"/>
                <a:gd name="T42" fmla="*/ 64 w 197"/>
                <a:gd name="T43" fmla="*/ 142 h 270"/>
                <a:gd name="T44" fmla="*/ 64 w 197"/>
                <a:gd name="T45" fmla="*/ 142 h 270"/>
                <a:gd name="T46" fmla="*/ 33 w 197"/>
                <a:gd name="T47" fmla="*/ 114 h 270"/>
                <a:gd name="T48" fmla="*/ 28 w 197"/>
                <a:gd name="T49" fmla="*/ 6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7" h="270">
                  <a:moveTo>
                    <a:pt x="13" y="125"/>
                  </a:moveTo>
                  <a:cubicBezTo>
                    <a:pt x="22" y="143"/>
                    <a:pt x="37" y="156"/>
                    <a:pt x="56" y="163"/>
                  </a:cubicBezTo>
                  <a:cubicBezTo>
                    <a:pt x="56" y="163"/>
                    <a:pt x="56" y="163"/>
                    <a:pt x="56" y="163"/>
                  </a:cubicBezTo>
                  <a:cubicBezTo>
                    <a:pt x="75" y="171"/>
                    <a:pt x="95" y="171"/>
                    <a:pt x="114" y="164"/>
                  </a:cubicBezTo>
                  <a:cubicBezTo>
                    <a:pt x="169" y="262"/>
                    <a:pt x="169" y="262"/>
                    <a:pt x="169" y="262"/>
                  </a:cubicBezTo>
                  <a:cubicBezTo>
                    <a:pt x="173" y="268"/>
                    <a:pt x="180" y="270"/>
                    <a:pt x="186" y="267"/>
                  </a:cubicBezTo>
                  <a:cubicBezTo>
                    <a:pt x="189" y="265"/>
                    <a:pt x="189" y="265"/>
                    <a:pt x="189" y="265"/>
                  </a:cubicBezTo>
                  <a:cubicBezTo>
                    <a:pt x="195" y="262"/>
                    <a:pt x="197" y="254"/>
                    <a:pt x="194" y="248"/>
                  </a:cubicBezTo>
                  <a:cubicBezTo>
                    <a:pt x="139" y="150"/>
                    <a:pt x="139" y="150"/>
                    <a:pt x="139" y="150"/>
                  </a:cubicBezTo>
                  <a:cubicBezTo>
                    <a:pt x="151" y="140"/>
                    <a:pt x="161" y="126"/>
                    <a:pt x="166" y="110"/>
                  </a:cubicBezTo>
                  <a:cubicBezTo>
                    <a:pt x="172" y="89"/>
                    <a:pt x="170" y="66"/>
                    <a:pt x="159" y="47"/>
                  </a:cubicBezTo>
                  <a:cubicBezTo>
                    <a:pt x="149" y="29"/>
                    <a:pt x="134" y="16"/>
                    <a:pt x="116" y="9"/>
                  </a:cubicBezTo>
                  <a:cubicBezTo>
                    <a:pt x="93" y="0"/>
                    <a:pt x="67" y="2"/>
                    <a:pt x="46" y="13"/>
                  </a:cubicBezTo>
                  <a:cubicBezTo>
                    <a:pt x="26" y="24"/>
                    <a:pt x="12" y="41"/>
                    <a:pt x="6" y="62"/>
                  </a:cubicBezTo>
                  <a:cubicBezTo>
                    <a:pt x="0" y="84"/>
                    <a:pt x="2" y="106"/>
                    <a:pt x="13" y="125"/>
                  </a:cubicBezTo>
                  <a:moveTo>
                    <a:pt x="28" y="69"/>
                  </a:moveTo>
                  <a:cubicBezTo>
                    <a:pt x="33" y="53"/>
                    <a:pt x="43" y="41"/>
                    <a:pt x="57" y="33"/>
                  </a:cubicBezTo>
                  <a:cubicBezTo>
                    <a:pt x="72" y="25"/>
                    <a:pt x="91" y="24"/>
                    <a:pt x="107" y="30"/>
                  </a:cubicBezTo>
                  <a:cubicBezTo>
                    <a:pt x="120" y="35"/>
                    <a:pt x="132" y="45"/>
                    <a:pt x="138" y="58"/>
                  </a:cubicBezTo>
                  <a:cubicBezTo>
                    <a:pt x="146" y="72"/>
                    <a:pt x="148" y="88"/>
                    <a:pt x="143" y="103"/>
                  </a:cubicBezTo>
                  <a:cubicBezTo>
                    <a:pt x="139" y="118"/>
                    <a:pt x="128" y="131"/>
                    <a:pt x="114" y="139"/>
                  </a:cubicBezTo>
                  <a:cubicBezTo>
                    <a:pt x="99" y="147"/>
                    <a:pt x="81" y="148"/>
                    <a:pt x="64" y="142"/>
                  </a:cubicBezTo>
                  <a:cubicBezTo>
                    <a:pt x="64" y="142"/>
                    <a:pt x="64" y="142"/>
                    <a:pt x="64" y="142"/>
                  </a:cubicBezTo>
                  <a:cubicBezTo>
                    <a:pt x="51" y="136"/>
                    <a:pt x="40" y="127"/>
                    <a:pt x="33" y="114"/>
                  </a:cubicBezTo>
                  <a:cubicBezTo>
                    <a:pt x="25" y="100"/>
                    <a:pt x="24" y="84"/>
                    <a:pt x="28" y="69"/>
                  </a:cubicBezTo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392">
              <a:extLst>
                <a:ext uri="{FF2B5EF4-FFF2-40B4-BE49-F238E27FC236}">
                  <a16:creationId xmlns:a16="http://schemas.microsoft.com/office/drawing/2014/main" id="{46C4B920-2590-4365-98AD-D79C4B149B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2151" y="1573213"/>
              <a:ext cx="349250" cy="306388"/>
            </a:xfrm>
            <a:custGeom>
              <a:avLst/>
              <a:gdLst>
                <a:gd name="T0" fmla="*/ 22 w 163"/>
                <a:gd name="T1" fmla="*/ 71 h 143"/>
                <a:gd name="T2" fmla="*/ 24 w 163"/>
                <a:gd name="T3" fmla="*/ 54 h 143"/>
                <a:gd name="T4" fmla="*/ 53 w 163"/>
                <a:gd name="T5" fmla="*/ 18 h 143"/>
                <a:gd name="T6" fmla="*/ 81 w 163"/>
                <a:gd name="T7" fmla="*/ 11 h 143"/>
                <a:gd name="T8" fmla="*/ 103 w 163"/>
                <a:gd name="T9" fmla="*/ 15 h 143"/>
                <a:gd name="T10" fmla="*/ 134 w 163"/>
                <a:gd name="T11" fmla="*/ 43 h 143"/>
                <a:gd name="T12" fmla="*/ 142 w 163"/>
                <a:gd name="T13" fmla="*/ 71 h 143"/>
                <a:gd name="T14" fmla="*/ 139 w 163"/>
                <a:gd name="T15" fmla="*/ 88 h 143"/>
                <a:gd name="T16" fmla="*/ 110 w 163"/>
                <a:gd name="T17" fmla="*/ 124 h 143"/>
                <a:gd name="T18" fmla="*/ 102 w 163"/>
                <a:gd name="T19" fmla="*/ 127 h 143"/>
                <a:gd name="T20" fmla="*/ 82 w 163"/>
                <a:gd name="T21" fmla="*/ 131 h 143"/>
                <a:gd name="T22" fmla="*/ 60 w 163"/>
                <a:gd name="T23" fmla="*/ 127 h 143"/>
                <a:gd name="T24" fmla="*/ 60 w 163"/>
                <a:gd name="T25" fmla="*/ 127 h 143"/>
                <a:gd name="T26" fmla="*/ 30 w 163"/>
                <a:gd name="T27" fmla="*/ 101 h 143"/>
                <a:gd name="T28" fmla="*/ 29 w 163"/>
                <a:gd name="T29" fmla="*/ 99 h 143"/>
                <a:gd name="T30" fmla="*/ 28 w 163"/>
                <a:gd name="T31" fmla="*/ 98 h 143"/>
                <a:gd name="T32" fmla="*/ 22 w 163"/>
                <a:gd name="T33" fmla="*/ 80 h 143"/>
                <a:gd name="T34" fmla="*/ 22 w 163"/>
                <a:gd name="T35" fmla="*/ 77 h 143"/>
                <a:gd name="T36" fmla="*/ 22 w 163"/>
                <a:gd name="T37" fmla="*/ 71 h 143"/>
                <a:gd name="T38" fmla="*/ 82 w 163"/>
                <a:gd name="T39" fmla="*/ 0 h 143"/>
                <a:gd name="T40" fmla="*/ 46 w 163"/>
                <a:gd name="T41" fmla="*/ 9 h 143"/>
                <a:gd name="T42" fmla="*/ 20 w 163"/>
                <a:gd name="T43" fmla="*/ 106 h 143"/>
                <a:gd name="T44" fmla="*/ 82 w 163"/>
                <a:gd name="T45" fmla="*/ 143 h 143"/>
                <a:gd name="T46" fmla="*/ 117 w 163"/>
                <a:gd name="T47" fmla="*/ 133 h 143"/>
                <a:gd name="T48" fmla="*/ 144 w 163"/>
                <a:gd name="T49" fmla="*/ 36 h 143"/>
                <a:gd name="T50" fmla="*/ 82 w 163"/>
                <a:gd name="T5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3" h="143">
                  <a:moveTo>
                    <a:pt x="22" y="71"/>
                  </a:moveTo>
                  <a:cubicBezTo>
                    <a:pt x="22" y="65"/>
                    <a:pt x="22" y="59"/>
                    <a:pt x="24" y="54"/>
                  </a:cubicBezTo>
                  <a:cubicBezTo>
                    <a:pt x="29" y="38"/>
                    <a:pt x="39" y="26"/>
                    <a:pt x="53" y="18"/>
                  </a:cubicBezTo>
                  <a:cubicBezTo>
                    <a:pt x="62" y="14"/>
                    <a:pt x="72" y="11"/>
                    <a:pt x="81" y="11"/>
                  </a:cubicBezTo>
                  <a:cubicBezTo>
                    <a:pt x="89" y="11"/>
                    <a:pt x="96" y="13"/>
                    <a:pt x="103" y="15"/>
                  </a:cubicBezTo>
                  <a:cubicBezTo>
                    <a:pt x="116" y="20"/>
                    <a:pt x="128" y="30"/>
                    <a:pt x="134" y="43"/>
                  </a:cubicBezTo>
                  <a:cubicBezTo>
                    <a:pt x="139" y="51"/>
                    <a:pt x="142" y="61"/>
                    <a:pt x="142" y="71"/>
                  </a:cubicBezTo>
                  <a:cubicBezTo>
                    <a:pt x="142" y="77"/>
                    <a:pt x="141" y="82"/>
                    <a:pt x="139" y="88"/>
                  </a:cubicBezTo>
                  <a:cubicBezTo>
                    <a:pt x="135" y="103"/>
                    <a:pt x="124" y="116"/>
                    <a:pt x="110" y="124"/>
                  </a:cubicBezTo>
                  <a:cubicBezTo>
                    <a:pt x="108" y="125"/>
                    <a:pt x="105" y="126"/>
                    <a:pt x="102" y="127"/>
                  </a:cubicBezTo>
                  <a:cubicBezTo>
                    <a:pt x="95" y="130"/>
                    <a:pt x="89" y="131"/>
                    <a:pt x="82" y="131"/>
                  </a:cubicBezTo>
                  <a:cubicBezTo>
                    <a:pt x="75" y="131"/>
                    <a:pt x="67" y="129"/>
                    <a:pt x="60" y="127"/>
                  </a:cubicBezTo>
                  <a:cubicBezTo>
                    <a:pt x="60" y="127"/>
                    <a:pt x="60" y="127"/>
                    <a:pt x="60" y="127"/>
                  </a:cubicBezTo>
                  <a:cubicBezTo>
                    <a:pt x="48" y="122"/>
                    <a:pt x="37" y="113"/>
                    <a:pt x="30" y="101"/>
                  </a:cubicBezTo>
                  <a:cubicBezTo>
                    <a:pt x="30" y="101"/>
                    <a:pt x="29" y="100"/>
                    <a:pt x="29" y="99"/>
                  </a:cubicBezTo>
                  <a:cubicBezTo>
                    <a:pt x="29" y="99"/>
                    <a:pt x="28" y="98"/>
                    <a:pt x="28" y="98"/>
                  </a:cubicBezTo>
                  <a:cubicBezTo>
                    <a:pt x="25" y="92"/>
                    <a:pt x="23" y="86"/>
                    <a:pt x="22" y="80"/>
                  </a:cubicBezTo>
                  <a:cubicBezTo>
                    <a:pt x="22" y="79"/>
                    <a:pt x="22" y="78"/>
                    <a:pt x="22" y="77"/>
                  </a:cubicBezTo>
                  <a:cubicBezTo>
                    <a:pt x="22" y="75"/>
                    <a:pt x="22" y="73"/>
                    <a:pt x="22" y="71"/>
                  </a:cubicBezTo>
                  <a:moveTo>
                    <a:pt x="82" y="0"/>
                  </a:moveTo>
                  <a:cubicBezTo>
                    <a:pt x="70" y="0"/>
                    <a:pt x="58" y="3"/>
                    <a:pt x="46" y="9"/>
                  </a:cubicBezTo>
                  <a:cubicBezTo>
                    <a:pt x="12" y="29"/>
                    <a:pt x="0" y="72"/>
                    <a:pt x="20" y="106"/>
                  </a:cubicBezTo>
                  <a:cubicBezTo>
                    <a:pt x="33" y="130"/>
                    <a:pt x="57" y="143"/>
                    <a:pt x="82" y="143"/>
                  </a:cubicBezTo>
                  <a:cubicBezTo>
                    <a:pt x="94" y="143"/>
                    <a:pt x="106" y="140"/>
                    <a:pt x="117" y="133"/>
                  </a:cubicBezTo>
                  <a:cubicBezTo>
                    <a:pt x="151" y="114"/>
                    <a:pt x="163" y="70"/>
                    <a:pt x="144" y="36"/>
                  </a:cubicBezTo>
                  <a:cubicBezTo>
                    <a:pt x="131" y="13"/>
                    <a:pt x="107" y="0"/>
                    <a:pt x="82" y="0"/>
                  </a:cubicBezTo>
                </a:path>
              </a:pathLst>
            </a:custGeom>
            <a:solidFill>
              <a:srgbClr val="33A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0" name="Freeform 39">
            <a:extLst>
              <a:ext uri="{FF2B5EF4-FFF2-40B4-BE49-F238E27FC236}">
                <a16:creationId xmlns:a16="http://schemas.microsoft.com/office/drawing/2014/main" id="{217603B7-A49B-4536-B7E2-840B7B6C5E16}"/>
              </a:ext>
            </a:extLst>
          </p:cNvPr>
          <p:cNvSpPr>
            <a:spLocks noEditPoints="1"/>
          </p:cNvSpPr>
          <p:nvPr/>
        </p:nvSpPr>
        <p:spPr bwMode="auto">
          <a:xfrm>
            <a:off x="3946208" y="3463925"/>
            <a:ext cx="139700" cy="138113"/>
          </a:xfrm>
          <a:custGeom>
            <a:avLst/>
            <a:gdLst>
              <a:gd name="T0" fmla="*/ 0 w 65"/>
              <a:gd name="T1" fmla="*/ 33 h 65"/>
              <a:gd name="T2" fmla="*/ 32 w 65"/>
              <a:gd name="T3" fmla="*/ 65 h 65"/>
              <a:gd name="T4" fmla="*/ 65 w 65"/>
              <a:gd name="T5" fmla="*/ 33 h 65"/>
              <a:gd name="T6" fmla="*/ 32 w 65"/>
              <a:gd name="T7" fmla="*/ 0 h 65"/>
              <a:gd name="T8" fmla="*/ 0 w 65"/>
              <a:gd name="T9" fmla="*/ 33 h 65"/>
              <a:gd name="T10" fmla="*/ 0 w 65"/>
              <a:gd name="T11" fmla="*/ 33 h 65"/>
              <a:gd name="T12" fmla="*/ 57 w 65"/>
              <a:gd name="T13" fmla="*/ 33 h 65"/>
              <a:gd name="T14" fmla="*/ 32 w 65"/>
              <a:gd name="T15" fmla="*/ 57 h 65"/>
              <a:gd name="T16" fmla="*/ 7 w 65"/>
              <a:gd name="T17" fmla="*/ 33 h 65"/>
              <a:gd name="T18" fmla="*/ 32 w 65"/>
              <a:gd name="T19" fmla="*/ 8 h 65"/>
              <a:gd name="T20" fmla="*/ 57 w 65"/>
              <a:gd name="T21" fmla="*/ 33 h 65"/>
              <a:gd name="T22" fmla="*/ 57 w 65"/>
              <a:gd name="T23" fmla="*/ 3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5">
                <a:moveTo>
                  <a:pt x="0" y="33"/>
                </a:moveTo>
                <a:cubicBezTo>
                  <a:pt x="0" y="50"/>
                  <a:pt x="14" y="65"/>
                  <a:pt x="32" y="65"/>
                </a:cubicBezTo>
                <a:cubicBezTo>
                  <a:pt x="50" y="65"/>
                  <a:pt x="65" y="50"/>
                  <a:pt x="65" y="33"/>
                </a:cubicBezTo>
                <a:cubicBezTo>
                  <a:pt x="65" y="15"/>
                  <a:pt x="50" y="0"/>
                  <a:pt x="32" y="0"/>
                </a:cubicBezTo>
                <a:cubicBezTo>
                  <a:pt x="14" y="0"/>
                  <a:pt x="0" y="15"/>
                  <a:pt x="0" y="33"/>
                </a:cubicBezTo>
                <a:cubicBezTo>
                  <a:pt x="0" y="50"/>
                  <a:pt x="0" y="15"/>
                  <a:pt x="0" y="33"/>
                </a:cubicBezTo>
                <a:close/>
                <a:moveTo>
                  <a:pt x="57" y="33"/>
                </a:moveTo>
                <a:cubicBezTo>
                  <a:pt x="57" y="46"/>
                  <a:pt x="46" y="57"/>
                  <a:pt x="32" y="57"/>
                </a:cubicBezTo>
                <a:cubicBezTo>
                  <a:pt x="19" y="57"/>
                  <a:pt x="7" y="46"/>
                  <a:pt x="7" y="33"/>
                </a:cubicBezTo>
                <a:cubicBezTo>
                  <a:pt x="7" y="19"/>
                  <a:pt x="19" y="8"/>
                  <a:pt x="32" y="8"/>
                </a:cubicBezTo>
                <a:cubicBezTo>
                  <a:pt x="46" y="8"/>
                  <a:pt x="57" y="19"/>
                  <a:pt x="57" y="33"/>
                </a:cubicBezTo>
                <a:cubicBezTo>
                  <a:pt x="57" y="46"/>
                  <a:pt x="57" y="19"/>
                  <a:pt x="57" y="33"/>
                </a:cubicBezTo>
                <a:close/>
              </a:path>
            </a:pathLst>
          </a:custGeom>
          <a:solidFill>
            <a:srgbClr val="9FE3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E5EDFF1-3558-4A6F-9196-D1A34C74F7EC}"/>
              </a:ext>
            </a:extLst>
          </p:cNvPr>
          <p:cNvGrpSpPr/>
          <p:nvPr/>
        </p:nvGrpSpPr>
        <p:grpSpPr>
          <a:xfrm>
            <a:off x="3946208" y="1547813"/>
            <a:ext cx="2630488" cy="1885950"/>
            <a:chOff x="6567488" y="1192213"/>
            <a:chExt cx="2630488" cy="1885950"/>
          </a:xfrm>
        </p:grpSpPr>
        <p:sp>
          <p:nvSpPr>
            <p:cNvPr id="262" name="Freeform 25">
              <a:extLst>
                <a:ext uri="{FF2B5EF4-FFF2-40B4-BE49-F238E27FC236}">
                  <a16:creationId xmlns:a16="http://schemas.microsoft.com/office/drawing/2014/main" id="{150C52A6-3A12-432D-8383-8B4842D43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7813" y="1192213"/>
              <a:ext cx="2570163" cy="1885950"/>
            </a:xfrm>
            <a:custGeom>
              <a:avLst/>
              <a:gdLst>
                <a:gd name="T0" fmla="*/ 8 w 1201"/>
                <a:gd name="T1" fmla="*/ 327 h 881"/>
                <a:gd name="T2" fmla="*/ 8 w 1201"/>
                <a:gd name="T3" fmla="*/ 111 h 881"/>
                <a:gd name="T4" fmla="*/ 38 w 1201"/>
                <a:gd name="T5" fmla="*/ 38 h 881"/>
                <a:gd name="T6" fmla="*/ 112 w 1201"/>
                <a:gd name="T7" fmla="*/ 8 h 881"/>
                <a:gd name="T8" fmla="*/ 762 w 1201"/>
                <a:gd name="T9" fmla="*/ 8 h 881"/>
                <a:gd name="T10" fmla="*/ 817 w 1201"/>
                <a:gd name="T11" fmla="*/ 30 h 881"/>
                <a:gd name="T12" fmla="*/ 839 w 1201"/>
                <a:gd name="T13" fmla="*/ 84 h 881"/>
                <a:gd name="T14" fmla="*/ 839 w 1201"/>
                <a:gd name="T15" fmla="*/ 156 h 881"/>
                <a:gd name="T16" fmla="*/ 924 w 1201"/>
                <a:gd name="T17" fmla="*/ 241 h 881"/>
                <a:gd name="T18" fmla="*/ 1110 w 1201"/>
                <a:gd name="T19" fmla="*/ 241 h 881"/>
                <a:gd name="T20" fmla="*/ 1169 w 1201"/>
                <a:gd name="T21" fmla="*/ 265 h 881"/>
                <a:gd name="T22" fmla="*/ 1194 w 1201"/>
                <a:gd name="T23" fmla="*/ 324 h 881"/>
                <a:gd name="T24" fmla="*/ 1194 w 1201"/>
                <a:gd name="T25" fmla="*/ 775 h 881"/>
                <a:gd name="T26" fmla="*/ 1165 w 1201"/>
                <a:gd name="T27" fmla="*/ 845 h 881"/>
                <a:gd name="T28" fmla="*/ 1095 w 1201"/>
                <a:gd name="T29" fmla="*/ 874 h 881"/>
                <a:gd name="T30" fmla="*/ 928 w 1201"/>
                <a:gd name="T31" fmla="*/ 874 h 881"/>
                <a:gd name="T32" fmla="*/ 241 w 1201"/>
                <a:gd name="T33" fmla="*/ 874 h 881"/>
                <a:gd name="T34" fmla="*/ 238 w 1201"/>
                <a:gd name="T35" fmla="*/ 878 h 881"/>
                <a:gd name="T36" fmla="*/ 241 w 1201"/>
                <a:gd name="T37" fmla="*/ 881 h 881"/>
                <a:gd name="T38" fmla="*/ 928 w 1201"/>
                <a:gd name="T39" fmla="*/ 881 h 881"/>
                <a:gd name="T40" fmla="*/ 1095 w 1201"/>
                <a:gd name="T41" fmla="*/ 881 h 881"/>
                <a:gd name="T42" fmla="*/ 1201 w 1201"/>
                <a:gd name="T43" fmla="*/ 775 h 881"/>
                <a:gd name="T44" fmla="*/ 1201 w 1201"/>
                <a:gd name="T45" fmla="*/ 324 h 881"/>
                <a:gd name="T46" fmla="*/ 1110 w 1201"/>
                <a:gd name="T47" fmla="*/ 233 h 881"/>
                <a:gd name="T48" fmla="*/ 924 w 1201"/>
                <a:gd name="T49" fmla="*/ 233 h 881"/>
                <a:gd name="T50" fmla="*/ 869 w 1201"/>
                <a:gd name="T51" fmla="*/ 211 h 881"/>
                <a:gd name="T52" fmla="*/ 847 w 1201"/>
                <a:gd name="T53" fmla="*/ 156 h 881"/>
                <a:gd name="T54" fmla="*/ 847 w 1201"/>
                <a:gd name="T55" fmla="*/ 84 h 881"/>
                <a:gd name="T56" fmla="*/ 762 w 1201"/>
                <a:gd name="T57" fmla="*/ 0 h 881"/>
                <a:gd name="T58" fmla="*/ 112 w 1201"/>
                <a:gd name="T59" fmla="*/ 0 h 881"/>
                <a:gd name="T60" fmla="*/ 0 w 1201"/>
                <a:gd name="T61" fmla="*/ 111 h 881"/>
                <a:gd name="T62" fmla="*/ 0 w 1201"/>
                <a:gd name="T63" fmla="*/ 327 h 881"/>
                <a:gd name="T64" fmla="*/ 4 w 1201"/>
                <a:gd name="T65" fmla="*/ 331 h 881"/>
                <a:gd name="T66" fmla="*/ 8 w 1201"/>
                <a:gd name="T67" fmla="*/ 327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01" h="881">
                  <a:moveTo>
                    <a:pt x="8" y="327"/>
                  </a:moveTo>
                  <a:cubicBezTo>
                    <a:pt x="8" y="111"/>
                    <a:pt x="8" y="111"/>
                    <a:pt x="8" y="111"/>
                  </a:cubicBezTo>
                  <a:cubicBezTo>
                    <a:pt x="8" y="82"/>
                    <a:pt x="20" y="57"/>
                    <a:pt x="38" y="38"/>
                  </a:cubicBezTo>
                  <a:cubicBezTo>
                    <a:pt x="57" y="19"/>
                    <a:pt x="83" y="8"/>
                    <a:pt x="112" y="8"/>
                  </a:cubicBezTo>
                  <a:cubicBezTo>
                    <a:pt x="762" y="8"/>
                    <a:pt x="762" y="8"/>
                    <a:pt x="762" y="8"/>
                  </a:cubicBezTo>
                  <a:cubicBezTo>
                    <a:pt x="784" y="8"/>
                    <a:pt x="803" y="16"/>
                    <a:pt x="817" y="30"/>
                  </a:cubicBezTo>
                  <a:cubicBezTo>
                    <a:pt x="831" y="44"/>
                    <a:pt x="839" y="63"/>
                    <a:pt x="839" y="84"/>
                  </a:cubicBezTo>
                  <a:cubicBezTo>
                    <a:pt x="839" y="156"/>
                    <a:pt x="839" y="156"/>
                    <a:pt x="839" y="156"/>
                  </a:cubicBezTo>
                  <a:cubicBezTo>
                    <a:pt x="839" y="203"/>
                    <a:pt x="877" y="241"/>
                    <a:pt x="924" y="241"/>
                  </a:cubicBezTo>
                  <a:cubicBezTo>
                    <a:pt x="1110" y="241"/>
                    <a:pt x="1110" y="241"/>
                    <a:pt x="1110" y="241"/>
                  </a:cubicBezTo>
                  <a:cubicBezTo>
                    <a:pt x="1134" y="241"/>
                    <a:pt x="1154" y="250"/>
                    <a:pt x="1169" y="265"/>
                  </a:cubicBezTo>
                  <a:cubicBezTo>
                    <a:pt x="1185" y="280"/>
                    <a:pt x="1194" y="301"/>
                    <a:pt x="1194" y="324"/>
                  </a:cubicBezTo>
                  <a:cubicBezTo>
                    <a:pt x="1194" y="775"/>
                    <a:pt x="1194" y="775"/>
                    <a:pt x="1194" y="775"/>
                  </a:cubicBezTo>
                  <a:cubicBezTo>
                    <a:pt x="1194" y="802"/>
                    <a:pt x="1183" y="827"/>
                    <a:pt x="1165" y="845"/>
                  </a:cubicBezTo>
                  <a:cubicBezTo>
                    <a:pt x="1147" y="863"/>
                    <a:pt x="1122" y="874"/>
                    <a:pt x="1095" y="874"/>
                  </a:cubicBezTo>
                  <a:cubicBezTo>
                    <a:pt x="928" y="874"/>
                    <a:pt x="928" y="874"/>
                    <a:pt x="928" y="874"/>
                  </a:cubicBezTo>
                  <a:cubicBezTo>
                    <a:pt x="241" y="874"/>
                    <a:pt x="241" y="874"/>
                    <a:pt x="241" y="874"/>
                  </a:cubicBezTo>
                  <a:cubicBezTo>
                    <a:pt x="239" y="874"/>
                    <a:pt x="238" y="876"/>
                    <a:pt x="238" y="878"/>
                  </a:cubicBezTo>
                  <a:cubicBezTo>
                    <a:pt x="238" y="880"/>
                    <a:pt x="239" y="881"/>
                    <a:pt x="241" y="881"/>
                  </a:cubicBezTo>
                  <a:cubicBezTo>
                    <a:pt x="928" y="881"/>
                    <a:pt x="928" y="881"/>
                    <a:pt x="928" y="881"/>
                  </a:cubicBezTo>
                  <a:cubicBezTo>
                    <a:pt x="1095" y="881"/>
                    <a:pt x="1095" y="881"/>
                    <a:pt x="1095" y="881"/>
                  </a:cubicBezTo>
                  <a:cubicBezTo>
                    <a:pt x="1154" y="881"/>
                    <a:pt x="1201" y="834"/>
                    <a:pt x="1201" y="775"/>
                  </a:cubicBezTo>
                  <a:cubicBezTo>
                    <a:pt x="1201" y="324"/>
                    <a:pt x="1201" y="324"/>
                    <a:pt x="1201" y="324"/>
                  </a:cubicBezTo>
                  <a:cubicBezTo>
                    <a:pt x="1201" y="274"/>
                    <a:pt x="1161" y="233"/>
                    <a:pt x="1110" y="233"/>
                  </a:cubicBezTo>
                  <a:cubicBezTo>
                    <a:pt x="924" y="233"/>
                    <a:pt x="924" y="233"/>
                    <a:pt x="924" y="233"/>
                  </a:cubicBezTo>
                  <a:cubicBezTo>
                    <a:pt x="902" y="233"/>
                    <a:pt x="883" y="225"/>
                    <a:pt x="869" y="211"/>
                  </a:cubicBezTo>
                  <a:cubicBezTo>
                    <a:pt x="855" y="197"/>
                    <a:pt x="847" y="178"/>
                    <a:pt x="847" y="156"/>
                  </a:cubicBezTo>
                  <a:cubicBezTo>
                    <a:pt x="847" y="84"/>
                    <a:pt x="847" y="84"/>
                    <a:pt x="847" y="84"/>
                  </a:cubicBezTo>
                  <a:cubicBezTo>
                    <a:pt x="847" y="38"/>
                    <a:pt x="809" y="0"/>
                    <a:pt x="76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50" y="0"/>
                    <a:pt x="0" y="50"/>
                    <a:pt x="0" y="111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29"/>
                    <a:pt x="2" y="331"/>
                    <a:pt x="4" y="331"/>
                  </a:cubicBezTo>
                  <a:cubicBezTo>
                    <a:pt x="6" y="331"/>
                    <a:pt x="8" y="329"/>
                    <a:pt x="8" y="327"/>
                  </a:cubicBezTo>
                  <a:close/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Oval 26">
              <a:extLst>
                <a:ext uri="{FF2B5EF4-FFF2-40B4-BE49-F238E27FC236}">
                  <a16:creationId xmlns:a16="http://schemas.microsoft.com/office/drawing/2014/main" id="{CFC7E914-9515-415A-BEDF-E22AB332F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7013" y="1827213"/>
              <a:ext cx="122238" cy="1222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27">
              <a:extLst>
                <a:ext uri="{FF2B5EF4-FFF2-40B4-BE49-F238E27FC236}">
                  <a16:creationId xmlns:a16="http://schemas.microsoft.com/office/drawing/2014/main" id="{C1BA42FE-5526-4E1E-8691-0AF701BB61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67488" y="1819275"/>
              <a:ext cx="139700" cy="139700"/>
            </a:xfrm>
            <a:custGeom>
              <a:avLst/>
              <a:gdLst>
                <a:gd name="T0" fmla="*/ 65 w 65"/>
                <a:gd name="T1" fmla="*/ 32 h 65"/>
                <a:gd name="T2" fmla="*/ 32 w 65"/>
                <a:gd name="T3" fmla="*/ 0 h 65"/>
                <a:gd name="T4" fmla="*/ 0 w 65"/>
                <a:gd name="T5" fmla="*/ 32 h 65"/>
                <a:gd name="T6" fmla="*/ 32 w 65"/>
                <a:gd name="T7" fmla="*/ 65 h 65"/>
                <a:gd name="T8" fmla="*/ 65 w 65"/>
                <a:gd name="T9" fmla="*/ 32 h 65"/>
                <a:gd name="T10" fmla="*/ 65 w 65"/>
                <a:gd name="T11" fmla="*/ 32 h 65"/>
                <a:gd name="T12" fmla="*/ 7 w 65"/>
                <a:gd name="T13" fmla="*/ 32 h 65"/>
                <a:gd name="T14" fmla="*/ 32 w 65"/>
                <a:gd name="T15" fmla="*/ 7 h 65"/>
                <a:gd name="T16" fmla="*/ 57 w 65"/>
                <a:gd name="T17" fmla="*/ 32 h 65"/>
                <a:gd name="T18" fmla="*/ 32 w 65"/>
                <a:gd name="T19" fmla="*/ 57 h 65"/>
                <a:gd name="T20" fmla="*/ 7 w 65"/>
                <a:gd name="T21" fmla="*/ 32 h 65"/>
                <a:gd name="T22" fmla="*/ 7 w 65"/>
                <a:gd name="T23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65" y="32"/>
                  </a:move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5"/>
                    <a:pt x="32" y="65"/>
                  </a:cubicBezTo>
                  <a:cubicBezTo>
                    <a:pt x="50" y="65"/>
                    <a:pt x="65" y="50"/>
                    <a:pt x="65" y="32"/>
                  </a:cubicBezTo>
                  <a:cubicBezTo>
                    <a:pt x="65" y="14"/>
                    <a:pt x="65" y="50"/>
                    <a:pt x="65" y="32"/>
                  </a:cubicBezTo>
                  <a:close/>
                  <a:moveTo>
                    <a:pt x="7" y="32"/>
                  </a:moveTo>
                  <a:cubicBezTo>
                    <a:pt x="7" y="19"/>
                    <a:pt x="19" y="7"/>
                    <a:pt x="32" y="7"/>
                  </a:cubicBezTo>
                  <a:cubicBezTo>
                    <a:pt x="46" y="7"/>
                    <a:pt x="57" y="19"/>
                    <a:pt x="57" y="32"/>
                  </a:cubicBezTo>
                  <a:cubicBezTo>
                    <a:pt x="57" y="46"/>
                    <a:pt x="46" y="57"/>
                    <a:pt x="32" y="57"/>
                  </a:cubicBezTo>
                  <a:cubicBezTo>
                    <a:pt x="19" y="57"/>
                    <a:pt x="7" y="46"/>
                    <a:pt x="7" y="32"/>
                  </a:cubicBezTo>
                  <a:cubicBezTo>
                    <a:pt x="7" y="19"/>
                    <a:pt x="7" y="46"/>
                    <a:pt x="7" y="32"/>
                  </a:cubicBezTo>
                  <a:close/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657A3DAD-FC1C-454A-9C9D-347A86556246}"/>
              </a:ext>
            </a:extLst>
          </p:cNvPr>
          <p:cNvGrpSpPr/>
          <p:nvPr/>
        </p:nvGrpSpPr>
        <p:grpSpPr>
          <a:xfrm>
            <a:off x="5503546" y="890588"/>
            <a:ext cx="931863" cy="1138237"/>
            <a:chOff x="8124826" y="534988"/>
            <a:chExt cx="931863" cy="1138237"/>
          </a:xfrm>
        </p:grpSpPr>
        <p:sp>
          <p:nvSpPr>
            <p:cNvPr id="266" name="Freeform 138">
              <a:extLst>
                <a:ext uri="{FF2B5EF4-FFF2-40B4-BE49-F238E27FC236}">
                  <a16:creationId xmlns:a16="http://schemas.microsoft.com/office/drawing/2014/main" id="{799F444E-8D5C-435C-B0FF-FE987000F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6138" y="606425"/>
              <a:ext cx="568325" cy="995363"/>
            </a:xfrm>
            <a:custGeom>
              <a:avLst/>
              <a:gdLst>
                <a:gd name="T0" fmla="*/ 201 w 358"/>
                <a:gd name="T1" fmla="*/ 627 h 627"/>
                <a:gd name="T2" fmla="*/ 358 w 358"/>
                <a:gd name="T3" fmla="*/ 315 h 627"/>
                <a:gd name="T4" fmla="*/ 14 w 358"/>
                <a:gd name="T5" fmla="*/ 0 h 627"/>
                <a:gd name="T6" fmla="*/ 0 w 358"/>
                <a:gd name="T7" fmla="*/ 14 h 627"/>
                <a:gd name="T8" fmla="*/ 332 w 358"/>
                <a:gd name="T9" fmla="*/ 319 h 627"/>
                <a:gd name="T10" fmla="*/ 182 w 358"/>
                <a:gd name="T11" fmla="*/ 617 h 627"/>
                <a:gd name="T12" fmla="*/ 201 w 358"/>
                <a:gd name="T13" fmla="*/ 627 h 627"/>
                <a:gd name="T14" fmla="*/ 201 w 358"/>
                <a:gd name="T15" fmla="*/ 627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8" h="627">
                  <a:moveTo>
                    <a:pt x="201" y="627"/>
                  </a:moveTo>
                  <a:lnTo>
                    <a:pt x="358" y="315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332" y="319"/>
                  </a:lnTo>
                  <a:lnTo>
                    <a:pt x="182" y="617"/>
                  </a:lnTo>
                  <a:lnTo>
                    <a:pt x="201" y="627"/>
                  </a:lnTo>
                  <a:lnTo>
                    <a:pt x="201" y="627"/>
                  </a:ln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39">
              <a:extLst>
                <a:ext uri="{FF2B5EF4-FFF2-40B4-BE49-F238E27FC236}">
                  <a16:creationId xmlns:a16="http://schemas.microsoft.com/office/drawing/2014/main" id="{9273C96D-EF61-4A32-A61F-0FC5213EF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6138" y="606425"/>
              <a:ext cx="568325" cy="995363"/>
            </a:xfrm>
            <a:custGeom>
              <a:avLst/>
              <a:gdLst>
                <a:gd name="T0" fmla="*/ 201 w 358"/>
                <a:gd name="T1" fmla="*/ 627 h 627"/>
                <a:gd name="T2" fmla="*/ 358 w 358"/>
                <a:gd name="T3" fmla="*/ 315 h 627"/>
                <a:gd name="T4" fmla="*/ 14 w 358"/>
                <a:gd name="T5" fmla="*/ 0 h 627"/>
                <a:gd name="T6" fmla="*/ 0 w 358"/>
                <a:gd name="T7" fmla="*/ 14 h 627"/>
                <a:gd name="T8" fmla="*/ 332 w 358"/>
                <a:gd name="T9" fmla="*/ 319 h 627"/>
                <a:gd name="T10" fmla="*/ 182 w 358"/>
                <a:gd name="T11" fmla="*/ 617 h 627"/>
                <a:gd name="T12" fmla="*/ 201 w 358"/>
                <a:gd name="T13" fmla="*/ 627 h 627"/>
                <a:gd name="T14" fmla="*/ 201 w 358"/>
                <a:gd name="T15" fmla="*/ 627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8" h="627">
                  <a:moveTo>
                    <a:pt x="201" y="627"/>
                  </a:moveTo>
                  <a:lnTo>
                    <a:pt x="358" y="315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332" y="319"/>
                  </a:lnTo>
                  <a:lnTo>
                    <a:pt x="182" y="617"/>
                  </a:lnTo>
                  <a:lnTo>
                    <a:pt x="201" y="627"/>
                  </a:lnTo>
                  <a:lnTo>
                    <a:pt x="201" y="6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Oval 140">
              <a:extLst>
                <a:ext uri="{FF2B5EF4-FFF2-40B4-BE49-F238E27FC236}">
                  <a16:creationId xmlns:a16="http://schemas.microsoft.com/office/drawing/2014/main" id="{ADE9974F-5FD0-45B6-80CA-E6962FAF4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6601" y="534988"/>
              <a:ext cx="174625" cy="176213"/>
            </a:xfrm>
            <a:prstGeom prst="ellipse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41">
              <a:extLst>
                <a:ext uri="{FF2B5EF4-FFF2-40B4-BE49-F238E27FC236}">
                  <a16:creationId xmlns:a16="http://schemas.microsoft.com/office/drawing/2014/main" id="{B9FBBB49-BE9C-489C-A48C-CD86839F3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5313" y="714375"/>
              <a:ext cx="206375" cy="207963"/>
            </a:xfrm>
            <a:custGeom>
              <a:avLst/>
              <a:gdLst>
                <a:gd name="T0" fmla="*/ 79 w 96"/>
                <a:gd name="T1" fmla="*/ 80 h 97"/>
                <a:gd name="T2" fmla="*/ 17 w 96"/>
                <a:gd name="T3" fmla="*/ 79 h 97"/>
                <a:gd name="T4" fmla="*/ 18 w 96"/>
                <a:gd name="T5" fmla="*/ 17 h 97"/>
                <a:gd name="T6" fmla="*/ 79 w 96"/>
                <a:gd name="T7" fmla="*/ 18 h 97"/>
                <a:gd name="T8" fmla="*/ 79 w 96"/>
                <a:gd name="T9" fmla="*/ 8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7">
                  <a:moveTo>
                    <a:pt x="79" y="80"/>
                  </a:moveTo>
                  <a:cubicBezTo>
                    <a:pt x="61" y="97"/>
                    <a:pt x="33" y="96"/>
                    <a:pt x="17" y="79"/>
                  </a:cubicBezTo>
                  <a:cubicBezTo>
                    <a:pt x="0" y="61"/>
                    <a:pt x="0" y="34"/>
                    <a:pt x="18" y="17"/>
                  </a:cubicBezTo>
                  <a:cubicBezTo>
                    <a:pt x="35" y="0"/>
                    <a:pt x="63" y="0"/>
                    <a:pt x="79" y="18"/>
                  </a:cubicBezTo>
                  <a:cubicBezTo>
                    <a:pt x="96" y="35"/>
                    <a:pt x="96" y="63"/>
                    <a:pt x="79" y="80"/>
                  </a:cubicBezTo>
                  <a:close/>
                </a:path>
              </a:pathLst>
            </a:custGeom>
            <a:solidFill>
              <a:srgbClr val="C7E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Oval 142">
              <a:extLst>
                <a:ext uri="{FF2B5EF4-FFF2-40B4-BE49-F238E27FC236}">
                  <a16:creationId xmlns:a16="http://schemas.microsoft.com/office/drawing/2014/main" id="{062E283D-E63C-45AF-9EBC-D6651654A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9376" y="1065213"/>
              <a:ext cx="87313" cy="88900"/>
            </a:xfrm>
            <a:prstGeom prst="ellipse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43">
              <a:extLst>
                <a:ext uri="{FF2B5EF4-FFF2-40B4-BE49-F238E27FC236}">
                  <a16:creationId xmlns:a16="http://schemas.microsoft.com/office/drawing/2014/main" id="{4D1FA594-35C7-4ED6-810F-B67A1009A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9376" y="1065213"/>
              <a:ext cx="87313" cy="88900"/>
            </a:xfrm>
            <a:custGeom>
              <a:avLst/>
              <a:gdLst>
                <a:gd name="T0" fmla="*/ 20 w 41"/>
                <a:gd name="T1" fmla="*/ 0 h 41"/>
                <a:gd name="T2" fmla="*/ 11 w 41"/>
                <a:gd name="T3" fmla="*/ 2 h 41"/>
                <a:gd name="T4" fmla="*/ 1 w 41"/>
                <a:gd name="T5" fmla="*/ 13 h 41"/>
                <a:gd name="T6" fmla="*/ 0 w 41"/>
                <a:gd name="T7" fmla="*/ 21 h 41"/>
                <a:gd name="T8" fmla="*/ 20 w 41"/>
                <a:gd name="T9" fmla="*/ 41 h 41"/>
                <a:gd name="T10" fmla="*/ 41 w 41"/>
                <a:gd name="T11" fmla="*/ 21 h 41"/>
                <a:gd name="T12" fmla="*/ 20 w 41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41">
                  <a:moveTo>
                    <a:pt x="20" y="0"/>
                  </a:moveTo>
                  <a:cubicBezTo>
                    <a:pt x="17" y="0"/>
                    <a:pt x="14" y="1"/>
                    <a:pt x="11" y="2"/>
                  </a:cubicBezTo>
                  <a:cubicBezTo>
                    <a:pt x="7" y="4"/>
                    <a:pt x="3" y="8"/>
                    <a:pt x="1" y="13"/>
                  </a:cubicBezTo>
                  <a:cubicBezTo>
                    <a:pt x="0" y="15"/>
                    <a:pt x="0" y="18"/>
                    <a:pt x="0" y="21"/>
                  </a:cubicBezTo>
                  <a:cubicBezTo>
                    <a:pt x="0" y="32"/>
                    <a:pt x="9" y="41"/>
                    <a:pt x="20" y="41"/>
                  </a:cubicBezTo>
                  <a:cubicBezTo>
                    <a:pt x="32" y="41"/>
                    <a:pt x="41" y="32"/>
                    <a:pt x="41" y="21"/>
                  </a:cubicBezTo>
                  <a:cubicBezTo>
                    <a:pt x="41" y="9"/>
                    <a:pt x="32" y="0"/>
                    <a:pt x="20" y="0"/>
                  </a:cubicBezTo>
                </a:path>
              </a:pathLst>
            </a:custGeom>
            <a:solidFill>
              <a:srgbClr val="165D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44">
              <a:extLst>
                <a:ext uri="{FF2B5EF4-FFF2-40B4-BE49-F238E27FC236}">
                  <a16:creationId xmlns:a16="http://schemas.microsoft.com/office/drawing/2014/main" id="{BB63799C-6472-4E86-82FC-DFCECD2A1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4251" y="1577975"/>
              <a:ext cx="366713" cy="95250"/>
            </a:xfrm>
            <a:custGeom>
              <a:avLst/>
              <a:gdLst>
                <a:gd name="T0" fmla="*/ 172 w 172"/>
                <a:gd name="T1" fmla="*/ 45 h 45"/>
                <a:gd name="T2" fmla="*/ 0 w 172"/>
                <a:gd name="T3" fmla="*/ 45 h 45"/>
                <a:gd name="T4" fmla="*/ 0 w 172"/>
                <a:gd name="T5" fmla="*/ 29 h 45"/>
                <a:gd name="T6" fmla="*/ 29 w 172"/>
                <a:gd name="T7" fmla="*/ 0 h 45"/>
                <a:gd name="T8" fmla="*/ 144 w 172"/>
                <a:gd name="T9" fmla="*/ 0 h 45"/>
                <a:gd name="T10" fmla="*/ 172 w 172"/>
                <a:gd name="T11" fmla="*/ 29 h 45"/>
                <a:gd name="T12" fmla="*/ 172 w 172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5">
                  <a:moveTo>
                    <a:pt x="172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60" y="0"/>
                    <a:pt x="172" y="13"/>
                    <a:pt x="172" y="29"/>
                  </a:cubicBezTo>
                  <a:cubicBezTo>
                    <a:pt x="172" y="45"/>
                    <a:pt x="172" y="45"/>
                    <a:pt x="172" y="45"/>
                  </a:cubicBezTo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45">
              <a:extLst>
                <a:ext uri="{FF2B5EF4-FFF2-40B4-BE49-F238E27FC236}">
                  <a16:creationId xmlns:a16="http://schemas.microsoft.com/office/drawing/2014/main" id="{CECEF389-3400-4C99-9B48-62EE30832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4251" y="1617663"/>
              <a:ext cx="366713" cy="52388"/>
            </a:xfrm>
            <a:custGeom>
              <a:avLst/>
              <a:gdLst>
                <a:gd name="T0" fmla="*/ 1 w 172"/>
                <a:gd name="T1" fmla="*/ 0 h 24"/>
                <a:gd name="T2" fmla="*/ 0 w 172"/>
                <a:gd name="T3" fmla="*/ 10 h 24"/>
                <a:gd name="T4" fmla="*/ 0 w 172"/>
                <a:gd name="T5" fmla="*/ 24 h 24"/>
                <a:gd name="T6" fmla="*/ 172 w 172"/>
                <a:gd name="T7" fmla="*/ 24 h 24"/>
                <a:gd name="T8" fmla="*/ 172 w 172"/>
                <a:gd name="T9" fmla="*/ 10 h 24"/>
                <a:gd name="T10" fmla="*/ 172 w 172"/>
                <a:gd name="T11" fmla="*/ 0 h 24"/>
                <a:gd name="T12" fmla="*/ 1 w 17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24">
                  <a:moveTo>
                    <a:pt x="1" y="0"/>
                  </a:moveTo>
                  <a:cubicBezTo>
                    <a:pt x="0" y="4"/>
                    <a:pt x="0" y="8"/>
                    <a:pt x="0" y="1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72" y="24"/>
                    <a:pt x="172" y="24"/>
                    <a:pt x="172" y="24"/>
                  </a:cubicBezTo>
                  <a:cubicBezTo>
                    <a:pt x="172" y="10"/>
                    <a:pt x="172" y="10"/>
                    <a:pt x="172" y="10"/>
                  </a:cubicBezTo>
                  <a:cubicBezTo>
                    <a:pt x="172" y="8"/>
                    <a:pt x="172" y="4"/>
                    <a:pt x="172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46">
              <a:extLst>
                <a:ext uri="{FF2B5EF4-FFF2-40B4-BE49-F238E27FC236}">
                  <a16:creationId xmlns:a16="http://schemas.microsoft.com/office/drawing/2014/main" id="{2A1910B8-09E4-480E-986B-74931E4B9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4251" y="1617663"/>
              <a:ext cx="366713" cy="52388"/>
            </a:xfrm>
            <a:custGeom>
              <a:avLst/>
              <a:gdLst>
                <a:gd name="T0" fmla="*/ 172 w 172"/>
                <a:gd name="T1" fmla="*/ 0 h 24"/>
                <a:gd name="T2" fmla="*/ 171 w 172"/>
                <a:gd name="T3" fmla="*/ 0 h 24"/>
                <a:gd name="T4" fmla="*/ 2 w 172"/>
                <a:gd name="T5" fmla="*/ 0 h 24"/>
                <a:gd name="T6" fmla="*/ 1 w 172"/>
                <a:gd name="T7" fmla="*/ 0 h 24"/>
                <a:gd name="T8" fmla="*/ 0 w 172"/>
                <a:gd name="T9" fmla="*/ 10 h 24"/>
                <a:gd name="T10" fmla="*/ 0 w 172"/>
                <a:gd name="T11" fmla="*/ 24 h 24"/>
                <a:gd name="T12" fmla="*/ 172 w 172"/>
                <a:gd name="T13" fmla="*/ 24 h 24"/>
                <a:gd name="T14" fmla="*/ 172 w 172"/>
                <a:gd name="T15" fmla="*/ 10 h 24"/>
                <a:gd name="T16" fmla="*/ 172 w 172"/>
                <a:gd name="T17" fmla="*/ 10 h 24"/>
                <a:gd name="T18" fmla="*/ 172 w 172"/>
                <a:gd name="T19" fmla="*/ 9 h 24"/>
                <a:gd name="T20" fmla="*/ 172 w 17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" h="24">
                  <a:moveTo>
                    <a:pt x="172" y="0"/>
                  </a:moveTo>
                  <a:cubicBezTo>
                    <a:pt x="171" y="0"/>
                    <a:pt x="171" y="0"/>
                    <a:pt x="17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0" y="1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72" y="24"/>
                    <a:pt x="172" y="24"/>
                    <a:pt x="172" y="24"/>
                  </a:cubicBezTo>
                  <a:cubicBezTo>
                    <a:pt x="172" y="10"/>
                    <a:pt x="172" y="10"/>
                    <a:pt x="172" y="10"/>
                  </a:cubicBezTo>
                  <a:cubicBezTo>
                    <a:pt x="172" y="10"/>
                    <a:pt x="172" y="10"/>
                    <a:pt x="172" y="1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72" y="6"/>
                    <a:pt x="172" y="3"/>
                    <a:pt x="172" y="0"/>
                  </a:cubicBezTo>
                </a:path>
              </a:pathLst>
            </a:custGeom>
            <a:solidFill>
              <a:srgbClr val="165D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47">
              <a:extLst>
                <a:ext uri="{FF2B5EF4-FFF2-40B4-BE49-F238E27FC236}">
                  <a16:creationId xmlns:a16="http://schemas.microsoft.com/office/drawing/2014/main" id="{A0B090E0-EFC8-4EB0-8016-19C453AF0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4826" y="550863"/>
              <a:ext cx="461963" cy="390525"/>
            </a:xfrm>
            <a:custGeom>
              <a:avLst/>
              <a:gdLst>
                <a:gd name="T0" fmla="*/ 183 w 216"/>
                <a:gd name="T1" fmla="*/ 183 h 183"/>
                <a:gd name="T2" fmla="*/ 151 w 216"/>
                <a:gd name="T3" fmla="*/ 33 h 183"/>
                <a:gd name="T4" fmla="*/ 0 w 216"/>
                <a:gd name="T5" fmla="*/ 65 h 183"/>
                <a:gd name="T6" fmla="*/ 183 w 216"/>
                <a:gd name="T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" h="183">
                  <a:moveTo>
                    <a:pt x="183" y="183"/>
                  </a:moveTo>
                  <a:cubicBezTo>
                    <a:pt x="216" y="133"/>
                    <a:pt x="201" y="65"/>
                    <a:pt x="151" y="33"/>
                  </a:cubicBezTo>
                  <a:cubicBezTo>
                    <a:pt x="100" y="0"/>
                    <a:pt x="32" y="15"/>
                    <a:pt x="0" y="65"/>
                  </a:cubicBezTo>
                  <a:lnTo>
                    <a:pt x="183" y="183"/>
                  </a:ln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Oval 148">
              <a:extLst>
                <a:ext uri="{FF2B5EF4-FFF2-40B4-BE49-F238E27FC236}">
                  <a16:creationId xmlns:a16="http://schemas.microsoft.com/office/drawing/2014/main" id="{8C930D15-8F5B-4C01-85EF-66DCE9ED8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9463" y="573088"/>
              <a:ext cx="92075" cy="92075"/>
            </a:xfrm>
            <a:prstGeom prst="ellipse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8EC0192-3BD2-48FB-B478-C040A69C38CF}"/>
              </a:ext>
            </a:extLst>
          </p:cNvPr>
          <p:cNvGrpSpPr/>
          <p:nvPr/>
        </p:nvGrpSpPr>
        <p:grpSpPr>
          <a:xfrm>
            <a:off x="5517833" y="2292350"/>
            <a:ext cx="922338" cy="1098550"/>
            <a:chOff x="8139113" y="1936750"/>
            <a:chExt cx="922338" cy="1098550"/>
          </a:xfrm>
        </p:grpSpPr>
        <p:sp>
          <p:nvSpPr>
            <p:cNvPr id="278" name="Rectangle 180">
              <a:extLst>
                <a:ext uri="{FF2B5EF4-FFF2-40B4-BE49-F238E27FC236}">
                  <a16:creationId xmlns:a16="http://schemas.microsoft.com/office/drawing/2014/main" id="{284B9A40-73E0-436B-B4B8-91B98ACF6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9313" y="2212975"/>
              <a:ext cx="117475" cy="633413"/>
            </a:xfrm>
            <a:prstGeom prst="rect">
              <a:avLst/>
            </a:prstGeom>
            <a:solidFill>
              <a:srgbClr val="C7E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Rectangle 181">
              <a:extLst>
                <a:ext uri="{FF2B5EF4-FFF2-40B4-BE49-F238E27FC236}">
                  <a16:creationId xmlns:a16="http://schemas.microsoft.com/office/drawing/2014/main" id="{18DB5F2F-52AD-41FD-8941-B31B04A07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9313" y="2212975"/>
              <a:ext cx="117475" cy="633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Rectangle 182">
              <a:extLst>
                <a:ext uri="{FF2B5EF4-FFF2-40B4-BE49-F238E27FC236}">
                  <a16:creationId xmlns:a16="http://schemas.microsoft.com/office/drawing/2014/main" id="{50CCA0CD-8423-4C56-AE2E-9F387A1A9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5188" y="2262188"/>
              <a:ext cx="85725" cy="47625"/>
            </a:xfrm>
            <a:prstGeom prst="rect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Rectangle 183">
              <a:extLst>
                <a:ext uri="{FF2B5EF4-FFF2-40B4-BE49-F238E27FC236}">
                  <a16:creationId xmlns:a16="http://schemas.microsoft.com/office/drawing/2014/main" id="{42E546A8-6ECE-47F4-AED7-04F5D76AE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5188" y="2262188"/>
              <a:ext cx="85725" cy="4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Rectangle 184">
              <a:extLst>
                <a:ext uri="{FF2B5EF4-FFF2-40B4-BE49-F238E27FC236}">
                  <a16:creationId xmlns:a16="http://schemas.microsoft.com/office/drawing/2014/main" id="{48D9647E-0A3E-44A7-9430-3D7848F50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5188" y="2327275"/>
              <a:ext cx="85725" cy="22225"/>
            </a:xfrm>
            <a:prstGeom prst="rect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Rectangle 185">
              <a:extLst>
                <a:ext uri="{FF2B5EF4-FFF2-40B4-BE49-F238E27FC236}">
                  <a16:creationId xmlns:a16="http://schemas.microsoft.com/office/drawing/2014/main" id="{3F1DA7EC-D22E-4F30-B500-8D1511FC3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5188" y="2327275"/>
              <a:ext cx="85725" cy="22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Rectangle 186">
              <a:extLst>
                <a:ext uri="{FF2B5EF4-FFF2-40B4-BE49-F238E27FC236}">
                  <a16:creationId xmlns:a16="http://schemas.microsoft.com/office/drawing/2014/main" id="{E87E379B-397B-44CD-8613-B82A10FED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5188" y="2751138"/>
              <a:ext cx="85725" cy="46038"/>
            </a:xfrm>
            <a:prstGeom prst="rect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Rectangle 187">
              <a:extLst>
                <a:ext uri="{FF2B5EF4-FFF2-40B4-BE49-F238E27FC236}">
                  <a16:creationId xmlns:a16="http://schemas.microsoft.com/office/drawing/2014/main" id="{58148B96-BE24-4462-9FE8-8AD8E26C3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5188" y="2751138"/>
              <a:ext cx="85725" cy="46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Rectangle 188">
              <a:extLst>
                <a:ext uri="{FF2B5EF4-FFF2-40B4-BE49-F238E27FC236}">
                  <a16:creationId xmlns:a16="http://schemas.microsoft.com/office/drawing/2014/main" id="{4A101077-8AA5-4067-9036-CC76FD092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5188" y="2708275"/>
              <a:ext cx="85725" cy="25400"/>
            </a:xfrm>
            <a:prstGeom prst="rect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Rectangle 189">
              <a:extLst>
                <a:ext uri="{FF2B5EF4-FFF2-40B4-BE49-F238E27FC236}">
                  <a16:creationId xmlns:a16="http://schemas.microsoft.com/office/drawing/2014/main" id="{32E3D82E-75E0-4881-8B6C-28F1EFA2D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5188" y="2708275"/>
              <a:ext cx="85725" cy="2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90">
              <a:extLst>
                <a:ext uri="{FF2B5EF4-FFF2-40B4-BE49-F238E27FC236}">
                  <a16:creationId xmlns:a16="http://schemas.microsoft.com/office/drawing/2014/main" id="{4491F41D-516E-47DA-8D69-4A05B35EC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8051" y="2212975"/>
              <a:ext cx="58738" cy="633413"/>
            </a:xfrm>
            <a:custGeom>
              <a:avLst/>
              <a:gdLst>
                <a:gd name="T0" fmla="*/ 37 w 37"/>
                <a:gd name="T1" fmla="*/ 0 h 399"/>
                <a:gd name="T2" fmla="*/ 0 w 37"/>
                <a:gd name="T3" fmla="*/ 0 h 399"/>
                <a:gd name="T4" fmla="*/ 0 w 37"/>
                <a:gd name="T5" fmla="*/ 31 h 399"/>
                <a:gd name="T6" fmla="*/ 27 w 37"/>
                <a:gd name="T7" fmla="*/ 31 h 399"/>
                <a:gd name="T8" fmla="*/ 27 w 37"/>
                <a:gd name="T9" fmla="*/ 61 h 399"/>
                <a:gd name="T10" fmla="*/ 0 w 37"/>
                <a:gd name="T11" fmla="*/ 61 h 399"/>
                <a:gd name="T12" fmla="*/ 0 w 37"/>
                <a:gd name="T13" fmla="*/ 72 h 399"/>
                <a:gd name="T14" fmla="*/ 27 w 37"/>
                <a:gd name="T15" fmla="*/ 72 h 399"/>
                <a:gd name="T16" fmla="*/ 27 w 37"/>
                <a:gd name="T17" fmla="*/ 86 h 399"/>
                <a:gd name="T18" fmla="*/ 0 w 37"/>
                <a:gd name="T19" fmla="*/ 86 h 399"/>
                <a:gd name="T20" fmla="*/ 0 w 37"/>
                <a:gd name="T21" fmla="*/ 312 h 399"/>
                <a:gd name="T22" fmla="*/ 27 w 37"/>
                <a:gd name="T23" fmla="*/ 312 h 399"/>
                <a:gd name="T24" fmla="*/ 27 w 37"/>
                <a:gd name="T25" fmla="*/ 328 h 399"/>
                <a:gd name="T26" fmla="*/ 0 w 37"/>
                <a:gd name="T27" fmla="*/ 328 h 399"/>
                <a:gd name="T28" fmla="*/ 0 w 37"/>
                <a:gd name="T29" fmla="*/ 339 h 399"/>
                <a:gd name="T30" fmla="*/ 27 w 37"/>
                <a:gd name="T31" fmla="*/ 339 h 399"/>
                <a:gd name="T32" fmla="*/ 27 w 37"/>
                <a:gd name="T33" fmla="*/ 368 h 399"/>
                <a:gd name="T34" fmla="*/ 0 w 37"/>
                <a:gd name="T35" fmla="*/ 368 h 399"/>
                <a:gd name="T36" fmla="*/ 0 w 37"/>
                <a:gd name="T37" fmla="*/ 399 h 399"/>
                <a:gd name="T38" fmla="*/ 37 w 37"/>
                <a:gd name="T39" fmla="*/ 399 h 399"/>
                <a:gd name="T40" fmla="*/ 37 w 37"/>
                <a:gd name="T41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99">
                  <a:moveTo>
                    <a:pt x="37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27" y="31"/>
                  </a:lnTo>
                  <a:lnTo>
                    <a:pt x="27" y="61"/>
                  </a:lnTo>
                  <a:lnTo>
                    <a:pt x="0" y="61"/>
                  </a:lnTo>
                  <a:lnTo>
                    <a:pt x="0" y="72"/>
                  </a:lnTo>
                  <a:lnTo>
                    <a:pt x="27" y="72"/>
                  </a:lnTo>
                  <a:lnTo>
                    <a:pt x="27" y="86"/>
                  </a:lnTo>
                  <a:lnTo>
                    <a:pt x="0" y="86"/>
                  </a:lnTo>
                  <a:lnTo>
                    <a:pt x="0" y="312"/>
                  </a:lnTo>
                  <a:lnTo>
                    <a:pt x="27" y="312"/>
                  </a:lnTo>
                  <a:lnTo>
                    <a:pt x="27" y="328"/>
                  </a:lnTo>
                  <a:lnTo>
                    <a:pt x="0" y="328"/>
                  </a:lnTo>
                  <a:lnTo>
                    <a:pt x="0" y="339"/>
                  </a:lnTo>
                  <a:lnTo>
                    <a:pt x="27" y="339"/>
                  </a:lnTo>
                  <a:lnTo>
                    <a:pt x="27" y="368"/>
                  </a:lnTo>
                  <a:lnTo>
                    <a:pt x="0" y="368"/>
                  </a:lnTo>
                  <a:lnTo>
                    <a:pt x="0" y="399"/>
                  </a:lnTo>
                  <a:lnTo>
                    <a:pt x="37" y="39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8E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191">
              <a:extLst>
                <a:ext uri="{FF2B5EF4-FFF2-40B4-BE49-F238E27FC236}">
                  <a16:creationId xmlns:a16="http://schemas.microsoft.com/office/drawing/2014/main" id="{20812C1A-FFC2-46DE-9991-2362ED675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8051" y="2212975"/>
              <a:ext cx="58738" cy="633413"/>
            </a:xfrm>
            <a:custGeom>
              <a:avLst/>
              <a:gdLst>
                <a:gd name="T0" fmla="*/ 37 w 37"/>
                <a:gd name="T1" fmla="*/ 0 h 399"/>
                <a:gd name="T2" fmla="*/ 0 w 37"/>
                <a:gd name="T3" fmla="*/ 0 h 399"/>
                <a:gd name="T4" fmla="*/ 0 w 37"/>
                <a:gd name="T5" fmla="*/ 31 h 399"/>
                <a:gd name="T6" fmla="*/ 27 w 37"/>
                <a:gd name="T7" fmla="*/ 31 h 399"/>
                <a:gd name="T8" fmla="*/ 27 w 37"/>
                <a:gd name="T9" fmla="*/ 61 h 399"/>
                <a:gd name="T10" fmla="*/ 0 w 37"/>
                <a:gd name="T11" fmla="*/ 61 h 399"/>
                <a:gd name="T12" fmla="*/ 0 w 37"/>
                <a:gd name="T13" fmla="*/ 72 h 399"/>
                <a:gd name="T14" fmla="*/ 27 w 37"/>
                <a:gd name="T15" fmla="*/ 72 h 399"/>
                <a:gd name="T16" fmla="*/ 27 w 37"/>
                <a:gd name="T17" fmla="*/ 86 h 399"/>
                <a:gd name="T18" fmla="*/ 0 w 37"/>
                <a:gd name="T19" fmla="*/ 86 h 399"/>
                <a:gd name="T20" fmla="*/ 0 w 37"/>
                <a:gd name="T21" fmla="*/ 312 h 399"/>
                <a:gd name="T22" fmla="*/ 27 w 37"/>
                <a:gd name="T23" fmla="*/ 312 h 399"/>
                <a:gd name="T24" fmla="*/ 27 w 37"/>
                <a:gd name="T25" fmla="*/ 328 h 399"/>
                <a:gd name="T26" fmla="*/ 0 w 37"/>
                <a:gd name="T27" fmla="*/ 328 h 399"/>
                <a:gd name="T28" fmla="*/ 0 w 37"/>
                <a:gd name="T29" fmla="*/ 339 h 399"/>
                <a:gd name="T30" fmla="*/ 27 w 37"/>
                <a:gd name="T31" fmla="*/ 339 h 399"/>
                <a:gd name="T32" fmla="*/ 27 w 37"/>
                <a:gd name="T33" fmla="*/ 368 h 399"/>
                <a:gd name="T34" fmla="*/ 0 w 37"/>
                <a:gd name="T35" fmla="*/ 368 h 399"/>
                <a:gd name="T36" fmla="*/ 0 w 37"/>
                <a:gd name="T37" fmla="*/ 399 h 399"/>
                <a:gd name="T38" fmla="*/ 37 w 37"/>
                <a:gd name="T39" fmla="*/ 399 h 399"/>
                <a:gd name="T40" fmla="*/ 37 w 37"/>
                <a:gd name="T41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99">
                  <a:moveTo>
                    <a:pt x="37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27" y="31"/>
                  </a:lnTo>
                  <a:lnTo>
                    <a:pt x="27" y="61"/>
                  </a:lnTo>
                  <a:lnTo>
                    <a:pt x="0" y="61"/>
                  </a:lnTo>
                  <a:lnTo>
                    <a:pt x="0" y="72"/>
                  </a:lnTo>
                  <a:lnTo>
                    <a:pt x="27" y="72"/>
                  </a:lnTo>
                  <a:lnTo>
                    <a:pt x="27" y="86"/>
                  </a:lnTo>
                  <a:lnTo>
                    <a:pt x="0" y="86"/>
                  </a:lnTo>
                  <a:lnTo>
                    <a:pt x="0" y="312"/>
                  </a:lnTo>
                  <a:lnTo>
                    <a:pt x="27" y="312"/>
                  </a:lnTo>
                  <a:lnTo>
                    <a:pt x="27" y="328"/>
                  </a:lnTo>
                  <a:lnTo>
                    <a:pt x="0" y="328"/>
                  </a:lnTo>
                  <a:lnTo>
                    <a:pt x="0" y="339"/>
                  </a:lnTo>
                  <a:lnTo>
                    <a:pt x="27" y="339"/>
                  </a:lnTo>
                  <a:lnTo>
                    <a:pt x="27" y="368"/>
                  </a:lnTo>
                  <a:lnTo>
                    <a:pt x="0" y="368"/>
                  </a:lnTo>
                  <a:lnTo>
                    <a:pt x="0" y="399"/>
                  </a:lnTo>
                  <a:lnTo>
                    <a:pt x="37" y="399"/>
                  </a:lnTo>
                  <a:lnTo>
                    <a:pt x="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Rectangle 192">
              <a:extLst>
                <a:ext uri="{FF2B5EF4-FFF2-40B4-BE49-F238E27FC236}">
                  <a16:creationId xmlns:a16="http://schemas.microsoft.com/office/drawing/2014/main" id="{D982228B-14C2-40E3-B9A3-587190C2C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8051" y="2262188"/>
              <a:ext cx="42863" cy="47625"/>
            </a:xfrm>
            <a:prstGeom prst="rect">
              <a:avLst/>
            </a:prstGeom>
            <a:solidFill>
              <a:srgbClr val="33A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Rectangle 193">
              <a:extLst>
                <a:ext uri="{FF2B5EF4-FFF2-40B4-BE49-F238E27FC236}">
                  <a16:creationId xmlns:a16="http://schemas.microsoft.com/office/drawing/2014/main" id="{EA58CE4B-00F5-4A0F-933E-EEBA2505C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8051" y="2262188"/>
              <a:ext cx="42863" cy="4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Rectangle 194">
              <a:extLst>
                <a:ext uri="{FF2B5EF4-FFF2-40B4-BE49-F238E27FC236}">
                  <a16:creationId xmlns:a16="http://schemas.microsoft.com/office/drawing/2014/main" id="{FDEC40A5-7E93-4490-9D94-FE5912FE2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8051" y="2327275"/>
              <a:ext cx="42863" cy="22225"/>
            </a:xfrm>
            <a:prstGeom prst="rect">
              <a:avLst/>
            </a:prstGeom>
            <a:solidFill>
              <a:srgbClr val="33A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Rectangle 195">
              <a:extLst>
                <a:ext uri="{FF2B5EF4-FFF2-40B4-BE49-F238E27FC236}">
                  <a16:creationId xmlns:a16="http://schemas.microsoft.com/office/drawing/2014/main" id="{02EAC99A-0C85-44D3-BBA7-0360AC781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8051" y="2327275"/>
              <a:ext cx="42863" cy="22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Rectangle 196">
              <a:extLst>
                <a:ext uri="{FF2B5EF4-FFF2-40B4-BE49-F238E27FC236}">
                  <a16:creationId xmlns:a16="http://schemas.microsoft.com/office/drawing/2014/main" id="{85C1DA11-EF4C-4E6A-B807-138A59E8E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8051" y="2751138"/>
              <a:ext cx="42863" cy="46038"/>
            </a:xfrm>
            <a:prstGeom prst="rect">
              <a:avLst/>
            </a:prstGeom>
            <a:solidFill>
              <a:srgbClr val="33A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Rectangle 197">
              <a:extLst>
                <a:ext uri="{FF2B5EF4-FFF2-40B4-BE49-F238E27FC236}">
                  <a16:creationId xmlns:a16="http://schemas.microsoft.com/office/drawing/2014/main" id="{C9263069-4BE5-45FF-91B6-E8316E9DC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8051" y="2751138"/>
              <a:ext cx="42863" cy="46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Rectangle 198">
              <a:extLst>
                <a:ext uri="{FF2B5EF4-FFF2-40B4-BE49-F238E27FC236}">
                  <a16:creationId xmlns:a16="http://schemas.microsoft.com/office/drawing/2014/main" id="{B322E2F0-B218-464E-9381-5AB930E8A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8051" y="2708275"/>
              <a:ext cx="42863" cy="25400"/>
            </a:xfrm>
            <a:prstGeom prst="rect">
              <a:avLst/>
            </a:prstGeom>
            <a:solidFill>
              <a:srgbClr val="33A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Rectangle 199">
              <a:extLst>
                <a:ext uri="{FF2B5EF4-FFF2-40B4-BE49-F238E27FC236}">
                  <a16:creationId xmlns:a16="http://schemas.microsoft.com/office/drawing/2014/main" id="{CB921843-A105-4858-9E3C-D1367625B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8051" y="2708275"/>
              <a:ext cx="42863" cy="2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200">
              <a:extLst>
                <a:ext uri="{FF2B5EF4-FFF2-40B4-BE49-F238E27FC236}">
                  <a16:creationId xmlns:a16="http://schemas.microsoft.com/office/drawing/2014/main" id="{B2D74335-3C23-4E8E-BEA1-B19BB5600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4101" y="1936750"/>
              <a:ext cx="387350" cy="1098550"/>
            </a:xfrm>
            <a:custGeom>
              <a:avLst/>
              <a:gdLst>
                <a:gd name="T0" fmla="*/ 244 w 244"/>
                <a:gd name="T1" fmla="*/ 670 h 692"/>
                <a:gd name="T2" fmla="*/ 150 w 244"/>
                <a:gd name="T3" fmla="*/ 692 h 692"/>
                <a:gd name="T4" fmla="*/ 0 w 244"/>
                <a:gd name="T5" fmla="*/ 22 h 692"/>
                <a:gd name="T6" fmla="*/ 94 w 244"/>
                <a:gd name="T7" fmla="*/ 0 h 692"/>
                <a:gd name="T8" fmla="*/ 244 w 244"/>
                <a:gd name="T9" fmla="*/ 67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692">
                  <a:moveTo>
                    <a:pt x="244" y="670"/>
                  </a:moveTo>
                  <a:lnTo>
                    <a:pt x="150" y="692"/>
                  </a:lnTo>
                  <a:lnTo>
                    <a:pt x="0" y="22"/>
                  </a:lnTo>
                  <a:lnTo>
                    <a:pt x="94" y="0"/>
                  </a:lnTo>
                  <a:lnTo>
                    <a:pt x="244" y="670"/>
                  </a:lnTo>
                  <a:close/>
                </a:path>
              </a:pathLst>
            </a:cu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201">
              <a:extLst>
                <a:ext uri="{FF2B5EF4-FFF2-40B4-BE49-F238E27FC236}">
                  <a16:creationId xmlns:a16="http://schemas.microsoft.com/office/drawing/2014/main" id="{920DA505-66BC-4538-8BF2-57052FF73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4101" y="1936750"/>
              <a:ext cx="387350" cy="1098550"/>
            </a:xfrm>
            <a:custGeom>
              <a:avLst/>
              <a:gdLst>
                <a:gd name="T0" fmla="*/ 244 w 244"/>
                <a:gd name="T1" fmla="*/ 670 h 692"/>
                <a:gd name="T2" fmla="*/ 150 w 244"/>
                <a:gd name="T3" fmla="*/ 692 h 692"/>
                <a:gd name="T4" fmla="*/ 0 w 244"/>
                <a:gd name="T5" fmla="*/ 22 h 692"/>
                <a:gd name="T6" fmla="*/ 94 w 244"/>
                <a:gd name="T7" fmla="*/ 0 h 692"/>
                <a:gd name="T8" fmla="*/ 244 w 244"/>
                <a:gd name="T9" fmla="*/ 67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692">
                  <a:moveTo>
                    <a:pt x="244" y="670"/>
                  </a:moveTo>
                  <a:lnTo>
                    <a:pt x="150" y="692"/>
                  </a:lnTo>
                  <a:lnTo>
                    <a:pt x="0" y="22"/>
                  </a:lnTo>
                  <a:lnTo>
                    <a:pt x="94" y="0"/>
                  </a:lnTo>
                  <a:lnTo>
                    <a:pt x="244" y="67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202">
              <a:extLst>
                <a:ext uri="{FF2B5EF4-FFF2-40B4-BE49-F238E27FC236}">
                  <a16:creationId xmlns:a16="http://schemas.microsoft.com/office/drawing/2014/main" id="{716678FB-C111-4BDA-B618-617B9D9DA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2201" y="2025650"/>
              <a:ext cx="127000" cy="101600"/>
            </a:xfrm>
            <a:custGeom>
              <a:avLst/>
              <a:gdLst>
                <a:gd name="T0" fmla="*/ 80 w 80"/>
                <a:gd name="T1" fmla="*/ 49 h 64"/>
                <a:gd name="T2" fmla="*/ 12 w 80"/>
                <a:gd name="T3" fmla="*/ 64 h 64"/>
                <a:gd name="T4" fmla="*/ 0 w 80"/>
                <a:gd name="T5" fmla="*/ 16 h 64"/>
                <a:gd name="T6" fmla="*/ 69 w 80"/>
                <a:gd name="T7" fmla="*/ 0 h 64"/>
                <a:gd name="T8" fmla="*/ 80 w 80"/>
                <a:gd name="T9" fmla="*/ 4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4">
                  <a:moveTo>
                    <a:pt x="80" y="49"/>
                  </a:moveTo>
                  <a:lnTo>
                    <a:pt x="12" y="64"/>
                  </a:lnTo>
                  <a:lnTo>
                    <a:pt x="0" y="16"/>
                  </a:lnTo>
                  <a:lnTo>
                    <a:pt x="69" y="0"/>
                  </a:lnTo>
                  <a:lnTo>
                    <a:pt x="80" y="49"/>
                  </a:ln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203">
              <a:extLst>
                <a:ext uri="{FF2B5EF4-FFF2-40B4-BE49-F238E27FC236}">
                  <a16:creationId xmlns:a16="http://schemas.microsoft.com/office/drawing/2014/main" id="{F7DE2C26-0252-4BBE-98B1-7D7091F30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2201" y="2025650"/>
              <a:ext cx="127000" cy="101600"/>
            </a:xfrm>
            <a:custGeom>
              <a:avLst/>
              <a:gdLst>
                <a:gd name="T0" fmla="*/ 80 w 80"/>
                <a:gd name="T1" fmla="*/ 49 h 64"/>
                <a:gd name="T2" fmla="*/ 12 w 80"/>
                <a:gd name="T3" fmla="*/ 64 h 64"/>
                <a:gd name="T4" fmla="*/ 0 w 80"/>
                <a:gd name="T5" fmla="*/ 16 h 64"/>
                <a:gd name="T6" fmla="*/ 69 w 80"/>
                <a:gd name="T7" fmla="*/ 0 h 64"/>
                <a:gd name="T8" fmla="*/ 80 w 80"/>
                <a:gd name="T9" fmla="*/ 4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4">
                  <a:moveTo>
                    <a:pt x="80" y="49"/>
                  </a:moveTo>
                  <a:lnTo>
                    <a:pt x="12" y="64"/>
                  </a:lnTo>
                  <a:lnTo>
                    <a:pt x="0" y="16"/>
                  </a:lnTo>
                  <a:lnTo>
                    <a:pt x="69" y="0"/>
                  </a:lnTo>
                  <a:lnTo>
                    <a:pt x="80" y="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204">
              <a:extLst>
                <a:ext uri="{FF2B5EF4-FFF2-40B4-BE49-F238E27FC236}">
                  <a16:creationId xmlns:a16="http://schemas.microsoft.com/office/drawing/2014/main" id="{FD76B7D4-3AC7-4800-ABB3-E8058984C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7601" y="2132013"/>
              <a:ext cx="119063" cy="66675"/>
            </a:xfrm>
            <a:custGeom>
              <a:avLst/>
              <a:gdLst>
                <a:gd name="T0" fmla="*/ 68 w 75"/>
                <a:gd name="T1" fmla="*/ 0 h 42"/>
                <a:gd name="T2" fmla="*/ 0 w 75"/>
                <a:gd name="T3" fmla="*/ 16 h 42"/>
                <a:gd name="T4" fmla="*/ 6 w 75"/>
                <a:gd name="T5" fmla="*/ 42 h 42"/>
                <a:gd name="T6" fmla="*/ 75 w 75"/>
                <a:gd name="T7" fmla="*/ 27 h 42"/>
                <a:gd name="T8" fmla="*/ 68 w 75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2">
                  <a:moveTo>
                    <a:pt x="68" y="0"/>
                  </a:moveTo>
                  <a:lnTo>
                    <a:pt x="0" y="16"/>
                  </a:lnTo>
                  <a:lnTo>
                    <a:pt x="6" y="42"/>
                  </a:lnTo>
                  <a:lnTo>
                    <a:pt x="75" y="2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206">
              <a:extLst>
                <a:ext uri="{FF2B5EF4-FFF2-40B4-BE49-F238E27FC236}">
                  <a16:creationId xmlns:a16="http://schemas.microsoft.com/office/drawing/2014/main" id="{3B17F46E-D1DD-44D6-980D-655BEA456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7601" y="2132013"/>
              <a:ext cx="119063" cy="66675"/>
            </a:xfrm>
            <a:custGeom>
              <a:avLst/>
              <a:gdLst>
                <a:gd name="T0" fmla="*/ 68 w 75"/>
                <a:gd name="T1" fmla="*/ 0 h 42"/>
                <a:gd name="T2" fmla="*/ 0 w 75"/>
                <a:gd name="T3" fmla="*/ 16 h 42"/>
                <a:gd name="T4" fmla="*/ 6 w 75"/>
                <a:gd name="T5" fmla="*/ 42 h 42"/>
                <a:gd name="T6" fmla="*/ 75 w 75"/>
                <a:gd name="T7" fmla="*/ 27 h 42"/>
                <a:gd name="T8" fmla="*/ 68 w 75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2">
                  <a:moveTo>
                    <a:pt x="68" y="0"/>
                  </a:moveTo>
                  <a:lnTo>
                    <a:pt x="0" y="16"/>
                  </a:lnTo>
                  <a:lnTo>
                    <a:pt x="6" y="42"/>
                  </a:lnTo>
                  <a:lnTo>
                    <a:pt x="75" y="27"/>
                  </a:lnTo>
                  <a:lnTo>
                    <a:pt x="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207">
              <a:extLst>
                <a:ext uri="{FF2B5EF4-FFF2-40B4-BE49-F238E27FC236}">
                  <a16:creationId xmlns:a16="http://schemas.microsoft.com/office/drawing/2014/main" id="{EC179429-EA46-48D2-9051-7ACFCF160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6351" y="2844800"/>
              <a:ext cx="127000" cy="103188"/>
            </a:xfrm>
            <a:custGeom>
              <a:avLst/>
              <a:gdLst>
                <a:gd name="T0" fmla="*/ 69 w 80"/>
                <a:gd name="T1" fmla="*/ 0 h 65"/>
                <a:gd name="T2" fmla="*/ 0 w 80"/>
                <a:gd name="T3" fmla="*/ 15 h 65"/>
                <a:gd name="T4" fmla="*/ 11 w 80"/>
                <a:gd name="T5" fmla="*/ 65 h 65"/>
                <a:gd name="T6" fmla="*/ 80 w 80"/>
                <a:gd name="T7" fmla="*/ 48 h 65"/>
                <a:gd name="T8" fmla="*/ 69 w 80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5">
                  <a:moveTo>
                    <a:pt x="69" y="0"/>
                  </a:moveTo>
                  <a:lnTo>
                    <a:pt x="0" y="15"/>
                  </a:lnTo>
                  <a:lnTo>
                    <a:pt x="11" y="65"/>
                  </a:lnTo>
                  <a:lnTo>
                    <a:pt x="80" y="4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208">
              <a:extLst>
                <a:ext uri="{FF2B5EF4-FFF2-40B4-BE49-F238E27FC236}">
                  <a16:creationId xmlns:a16="http://schemas.microsoft.com/office/drawing/2014/main" id="{3431DCE6-A387-4CA8-A313-B90A6DE67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6351" y="2844800"/>
              <a:ext cx="127000" cy="103188"/>
            </a:xfrm>
            <a:custGeom>
              <a:avLst/>
              <a:gdLst>
                <a:gd name="T0" fmla="*/ 69 w 80"/>
                <a:gd name="T1" fmla="*/ 0 h 65"/>
                <a:gd name="T2" fmla="*/ 0 w 80"/>
                <a:gd name="T3" fmla="*/ 15 h 65"/>
                <a:gd name="T4" fmla="*/ 11 w 80"/>
                <a:gd name="T5" fmla="*/ 65 h 65"/>
                <a:gd name="T6" fmla="*/ 80 w 80"/>
                <a:gd name="T7" fmla="*/ 48 h 65"/>
                <a:gd name="T8" fmla="*/ 69 w 80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5">
                  <a:moveTo>
                    <a:pt x="69" y="0"/>
                  </a:moveTo>
                  <a:lnTo>
                    <a:pt x="0" y="15"/>
                  </a:lnTo>
                  <a:lnTo>
                    <a:pt x="11" y="65"/>
                  </a:lnTo>
                  <a:lnTo>
                    <a:pt x="80" y="48"/>
                  </a:lnTo>
                  <a:lnTo>
                    <a:pt x="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209">
              <a:extLst>
                <a:ext uri="{FF2B5EF4-FFF2-40B4-BE49-F238E27FC236}">
                  <a16:creationId xmlns:a16="http://schemas.microsoft.com/office/drawing/2014/main" id="{EE31CA29-1E43-4750-B8AB-060D3A154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2063" y="2773363"/>
              <a:ext cx="117475" cy="66675"/>
            </a:xfrm>
            <a:custGeom>
              <a:avLst/>
              <a:gdLst>
                <a:gd name="T0" fmla="*/ 74 w 74"/>
                <a:gd name="T1" fmla="*/ 26 h 42"/>
                <a:gd name="T2" fmla="*/ 5 w 74"/>
                <a:gd name="T3" fmla="*/ 42 h 42"/>
                <a:gd name="T4" fmla="*/ 0 w 74"/>
                <a:gd name="T5" fmla="*/ 15 h 42"/>
                <a:gd name="T6" fmla="*/ 67 w 74"/>
                <a:gd name="T7" fmla="*/ 0 h 42"/>
                <a:gd name="T8" fmla="*/ 74 w 74"/>
                <a:gd name="T9" fmla="*/ 2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2">
                  <a:moveTo>
                    <a:pt x="74" y="26"/>
                  </a:moveTo>
                  <a:lnTo>
                    <a:pt x="5" y="42"/>
                  </a:lnTo>
                  <a:lnTo>
                    <a:pt x="0" y="15"/>
                  </a:lnTo>
                  <a:lnTo>
                    <a:pt x="67" y="0"/>
                  </a:lnTo>
                  <a:lnTo>
                    <a:pt x="74" y="26"/>
                  </a:ln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210">
              <a:extLst>
                <a:ext uri="{FF2B5EF4-FFF2-40B4-BE49-F238E27FC236}">
                  <a16:creationId xmlns:a16="http://schemas.microsoft.com/office/drawing/2014/main" id="{F3535140-05BA-4DB5-92CC-2BCCAB0DA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2063" y="2773363"/>
              <a:ext cx="117475" cy="66675"/>
            </a:xfrm>
            <a:custGeom>
              <a:avLst/>
              <a:gdLst>
                <a:gd name="T0" fmla="*/ 74 w 74"/>
                <a:gd name="T1" fmla="*/ 26 h 42"/>
                <a:gd name="T2" fmla="*/ 5 w 74"/>
                <a:gd name="T3" fmla="*/ 42 h 42"/>
                <a:gd name="T4" fmla="*/ 0 w 74"/>
                <a:gd name="T5" fmla="*/ 15 h 42"/>
                <a:gd name="T6" fmla="*/ 67 w 74"/>
                <a:gd name="T7" fmla="*/ 0 h 42"/>
                <a:gd name="T8" fmla="*/ 74 w 74"/>
                <a:gd name="T9" fmla="*/ 2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2">
                  <a:moveTo>
                    <a:pt x="74" y="26"/>
                  </a:moveTo>
                  <a:lnTo>
                    <a:pt x="5" y="42"/>
                  </a:lnTo>
                  <a:lnTo>
                    <a:pt x="0" y="15"/>
                  </a:lnTo>
                  <a:lnTo>
                    <a:pt x="67" y="0"/>
                  </a:lnTo>
                  <a:lnTo>
                    <a:pt x="74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211">
              <a:extLst>
                <a:ext uri="{FF2B5EF4-FFF2-40B4-BE49-F238E27FC236}">
                  <a16:creationId xmlns:a16="http://schemas.microsoft.com/office/drawing/2014/main" id="{E7E6E488-7C3D-4E16-81A4-12508038A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8713" y="1936750"/>
              <a:ext cx="312738" cy="1081088"/>
            </a:xfrm>
            <a:custGeom>
              <a:avLst/>
              <a:gdLst>
                <a:gd name="T0" fmla="*/ 47 w 197"/>
                <a:gd name="T1" fmla="*/ 0 h 681"/>
                <a:gd name="T2" fmla="*/ 0 w 197"/>
                <a:gd name="T3" fmla="*/ 11 h 681"/>
                <a:gd name="T4" fmla="*/ 12 w 197"/>
                <a:gd name="T5" fmla="*/ 64 h 681"/>
                <a:gd name="T6" fmla="*/ 46 w 197"/>
                <a:gd name="T7" fmla="*/ 56 h 681"/>
                <a:gd name="T8" fmla="*/ 57 w 197"/>
                <a:gd name="T9" fmla="*/ 105 h 681"/>
                <a:gd name="T10" fmla="*/ 23 w 197"/>
                <a:gd name="T11" fmla="*/ 112 h 681"/>
                <a:gd name="T12" fmla="*/ 27 w 197"/>
                <a:gd name="T13" fmla="*/ 131 h 681"/>
                <a:gd name="T14" fmla="*/ 61 w 197"/>
                <a:gd name="T15" fmla="*/ 123 h 681"/>
                <a:gd name="T16" fmla="*/ 68 w 197"/>
                <a:gd name="T17" fmla="*/ 150 h 681"/>
                <a:gd name="T18" fmla="*/ 33 w 197"/>
                <a:gd name="T19" fmla="*/ 158 h 681"/>
                <a:gd name="T20" fmla="*/ 118 w 197"/>
                <a:gd name="T21" fmla="*/ 534 h 681"/>
                <a:gd name="T22" fmla="*/ 151 w 197"/>
                <a:gd name="T23" fmla="*/ 527 h 681"/>
                <a:gd name="T24" fmla="*/ 158 w 197"/>
                <a:gd name="T25" fmla="*/ 553 h 681"/>
                <a:gd name="T26" fmla="*/ 123 w 197"/>
                <a:gd name="T27" fmla="*/ 561 h 681"/>
                <a:gd name="T28" fmla="*/ 127 w 197"/>
                <a:gd name="T29" fmla="*/ 580 h 681"/>
                <a:gd name="T30" fmla="*/ 162 w 197"/>
                <a:gd name="T31" fmla="*/ 572 h 681"/>
                <a:gd name="T32" fmla="*/ 173 w 197"/>
                <a:gd name="T33" fmla="*/ 620 h 681"/>
                <a:gd name="T34" fmla="*/ 138 w 197"/>
                <a:gd name="T35" fmla="*/ 629 h 681"/>
                <a:gd name="T36" fmla="*/ 150 w 197"/>
                <a:gd name="T37" fmla="*/ 681 h 681"/>
                <a:gd name="T38" fmla="*/ 197 w 197"/>
                <a:gd name="T39" fmla="*/ 670 h 681"/>
                <a:gd name="T40" fmla="*/ 47 w 197"/>
                <a:gd name="T41" fmla="*/ 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7" h="681">
                  <a:moveTo>
                    <a:pt x="47" y="0"/>
                  </a:moveTo>
                  <a:lnTo>
                    <a:pt x="0" y="11"/>
                  </a:lnTo>
                  <a:lnTo>
                    <a:pt x="12" y="64"/>
                  </a:lnTo>
                  <a:lnTo>
                    <a:pt x="46" y="56"/>
                  </a:lnTo>
                  <a:lnTo>
                    <a:pt x="57" y="105"/>
                  </a:lnTo>
                  <a:lnTo>
                    <a:pt x="23" y="112"/>
                  </a:lnTo>
                  <a:lnTo>
                    <a:pt x="27" y="131"/>
                  </a:lnTo>
                  <a:lnTo>
                    <a:pt x="61" y="123"/>
                  </a:lnTo>
                  <a:lnTo>
                    <a:pt x="68" y="150"/>
                  </a:lnTo>
                  <a:lnTo>
                    <a:pt x="33" y="158"/>
                  </a:lnTo>
                  <a:lnTo>
                    <a:pt x="118" y="534"/>
                  </a:lnTo>
                  <a:lnTo>
                    <a:pt x="151" y="527"/>
                  </a:lnTo>
                  <a:lnTo>
                    <a:pt x="158" y="553"/>
                  </a:lnTo>
                  <a:lnTo>
                    <a:pt x="123" y="561"/>
                  </a:lnTo>
                  <a:lnTo>
                    <a:pt x="127" y="580"/>
                  </a:lnTo>
                  <a:lnTo>
                    <a:pt x="162" y="572"/>
                  </a:lnTo>
                  <a:lnTo>
                    <a:pt x="173" y="620"/>
                  </a:lnTo>
                  <a:lnTo>
                    <a:pt x="138" y="629"/>
                  </a:lnTo>
                  <a:lnTo>
                    <a:pt x="150" y="681"/>
                  </a:lnTo>
                  <a:lnTo>
                    <a:pt x="197" y="67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75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212">
              <a:extLst>
                <a:ext uri="{FF2B5EF4-FFF2-40B4-BE49-F238E27FC236}">
                  <a16:creationId xmlns:a16="http://schemas.microsoft.com/office/drawing/2014/main" id="{A3AB00EB-B00F-4C6E-99DD-FC9B6158A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8713" y="1936750"/>
              <a:ext cx="312738" cy="1081088"/>
            </a:xfrm>
            <a:custGeom>
              <a:avLst/>
              <a:gdLst>
                <a:gd name="T0" fmla="*/ 47 w 197"/>
                <a:gd name="T1" fmla="*/ 0 h 681"/>
                <a:gd name="T2" fmla="*/ 0 w 197"/>
                <a:gd name="T3" fmla="*/ 11 h 681"/>
                <a:gd name="T4" fmla="*/ 12 w 197"/>
                <a:gd name="T5" fmla="*/ 64 h 681"/>
                <a:gd name="T6" fmla="*/ 46 w 197"/>
                <a:gd name="T7" fmla="*/ 56 h 681"/>
                <a:gd name="T8" fmla="*/ 57 w 197"/>
                <a:gd name="T9" fmla="*/ 105 h 681"/>
                <a:gd name="T10" fmla="*/ 23 w 197"/>
                <a:gd name="T11" fmla="*/ 112 h 681"/>
                <a:gd name="T12" fmla="*/ 27 w 197"/>
                <a:gd name="T13" fmla="*/ 131 h 681"/>
                <a:gd name="T14" fmla="*/ 61 w 197"/>
                <a:gd name="T15" fmla="*/ 123 h 681"/>
                <a:gd name="T16" fmla="*/ 68 w 197"/>
                <a:gd name="T17" fmla="*/ 150 h 681"/>
                <a:gd name="T18" fmla="*/ 33 w 197"/>
                <a:gd name="T19" fmla="*/ 158 h 681"/>
                <a:gd name="T20" fmla="*/ 118 w 197"/>
                <a:gd name="T21" fmla="*/ 534 h 681"/>
                <a:gd name="T22" fmla="*/ 151 w 197"/>
                <a:gd name="T23" fmla="*/ 527 h 681"/>
                <a:gd name="T24" fmla="*/ 158 w 197"/>
                <a:gd name="T25" fmla="*/ 553 h 681"/>
                <a:gd name="T26" fmla="*/ 123 w 197"/>
                <a:gd name="T27" fmla="*/ 561 h 681"/>
                <a:gd name="T28" fmla="*/ 127 w 197"/>
                <a:gd name="T29" fmla="*/ 580 h 681"/>
                <a:gd name="T30" fmla="*/ 162 w 197"/>
                <a:gd name="T31" fmla="*/ 572 h 681"/>
                <a:gd name="T32" fmla="*/ 173 w 197"/>
                <a:gd name="T33" fmla="*/ 620 h 681"/>
                <a:gd name="T34" fmla="*/ 138 w 197"/>
                <a:gd name="T35" fmla="*/ 629 h 681"/>
                <a:gd name="T36" fmla="*/ 150 w 197"/>
                <a:gd name="T37" fmla="*/ 681 h 681"/>
                <a:gd name="T38" fmla="*/ 197 w 197"/>
                <a:gd name="T39" fmla="*/ 670 h 681"/>
                <a:gd name="T40" fmla="*/ 47 w 197"/>
                <a:gd name="T41" fmla="*/ 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7" h="681">
                  <a:moveTo>
                    <a:pt x="47" y="0"/>
                  </a:moveTo>
                  <a:lnTo>
                    <a:pt x="0" y="11"/>
                  </a:lnTo>
                  <a:lnTo>
                    <a:pt x="12" y="64"/>
                  </a:lnTo>
                  <a:lnTo>
                    <a:pt x="46" y="56"/>
                  </a:lnTo>
                  <a:lnTo>
                    <a:pt x="57" y="105"/>
                  </a:lnTo>
                  <a:lnTo>
                    <a:pt x="23" y="112"/>
                  </a:lnTo>
                  <a:lnTo>
                    <a:pt x="27" y="131"/>
                  </a:lnTo>
                  <a:lnTo>
                    <a:pt x="61" y="123"/>
                  </a:lnTo>
                  <a:lnTo>
                    <a:pt x="68" y="150"/>
                  </a:lnTo>
                  <a:lnTo>
                    <a:pt x="33" y="158"/>
                  </a:lnTo>
                  <a:lnTo>
                    <a:pt x="118" y="534"/>
                  </a:lnTo>
                  <a:lnTo>
                    <a:pt x="151" y="527"/>
                  </a:lnTo>
                  <a:lnTo>
                    <a:pt x="158" y="553"/>
                  </a:lnTo>
                  <a:lnTo>
                    <a:pt x="123" y="561"/>
                  </a:lnTo>
                  <a:lnTo>
                    <a:pt x="127" y="580"/>
                  </a:lnTo>
                  <a:lnTo>
                    <a:pt x="162" y="572"/>
                  </a:lnTo>
                  <a:lnTo>
                    <a:pt x="173" y="620"/>
                  </a:lnTo>
                  <a:lnTo>
                    <a:pt x="138" y="629"/>
                  </a:lnTo>
                  <a:lnTo>
                    <a:pt x="150" y="681"/>
                  </a:lnTo>
                  <a:lnTo>
                    <a:pt x="197" y="670"/>
                  </a:lnTo>
                  <a:lnTo>
                    <a:pt x="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213">
              <a:extLst>
                <a:ext uri="{FF2B5EF4-FFF2-40B4-BE49-F238E27FC236}">
                  <a16:creationId xmlns:a16="http://schemas.microsoft.com/office/drawing/2014/main" id="{6AFFBDB3-E842-4BCA-83D8-4D6D0612B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763" y="2025650"/>
              <a:ext cx="71438" cy="88900"/>
            </a:xfrm>
            <a:custGeom>
              <a:avLst/>
              <a:gdLst>
                <a:gd name="T0" fmla="*/ 34 w 45"/>
                <a:gd name="T1" fmla="*/ 0 h 56"/>
                <a:gd name="T2" fmla="*/ 0 w 45"/>
                <a:gd name="T3" fmla="*/ 8 h 56"/>
                <a:gd name="T4" fmla="*/ 11 w 45"/>
                <a:gd name="T5" fmla="*/ 56 h 56"/>
                <a:gd name="T6" fmla="*/ 45 w 45"/>
                <a:gd name="T7" fmla="*/ 49 h 56"/>
                <a:gd name="T8" fmla="*/ 34 w 45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6">
                  <a:moveTo>
                    <a:pt x="34" y="0"/>
                  </a:moveTo>
                  <a:lnTo>
                    <a:pt x="0" y="8"/>
                  </a:lnTo>
                  <a:lnTo>
                    <a:pt x="11" y="56"/>
                  </a:lnTo>
                  <a:lnTo>
                    <a:pt x="45" y="4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33A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214">
              <a:extLst>
                <a:ext uri="{FF2B5EF4-FFF2-40B4-BE49-F238E27FC236}">
                  <a16:creationId xmlns:a16="http://schemas.microsoft.com/office/drawing/2014/main" id="{6DBD7EF8-1D44-40E1-A59C-BDB365F37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763" y="2025650"/>
              <a:ext cx="71438" cy="88900"/>
            </a:xfrm>
            <a:custGeom>
              <a:avLst/>
              <a:gdLst>
                <a:gd name="T0" fmla="*/ 34 w 45"/>
                <a:gd name="T1" fmla="*/ 0 h 56"/>
                <a:gd name="T2" fmla="*/ 0 w 45"/>
                <a:gd name="T3" fmla="*/ 8 h 56"/>
                <a:gd name="T4" fmla="*/ 11 w 45"/>
                <a:gd name="T5" fmla="*/ 56 h 56"/>
                <a:gd name="T6" fmla="*/ 45 w 45"/>
                <a:gd name="T7" fmla="*/ 49 h 56"/>
                <a:gd name="T8" fmla="*/ 34 w 45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6">
                  <a:moveTo>
                    <a:pt x="34" y="0"/>
                  </a:moveTo>
                  <a:lnTo>
                    <a:pt x="0" y="8"/>
                  </a:lnTo>
                  <a:lnTo>
                    <a:pt x="11" y="56"/>
                  </a:lnTo>
                  <a:lnTo>
                    <a:pt x="45" y="49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215">
              <a:extLst>
                <a:ext uri="{FF2B5EF4-FFF2-40B4-BE49-F238E27FC236}">
                  <a16:creationId xmlns:a16="http://schemas.microsoft.com/office/drawing/2014/main" id="{763AFD3B-F291-4861-AE2C-5E8B6ABCD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1576" y="2132013"/>
              <a:ext cx="65088" cy="55563"/>
            </a:xfrm>
            <a:custGeom>
              <a:avLst/>
              <a:gdLst>
                <a:gd name="T0" fmla="*/ 34 w 41"/>
                <a:gd name="T1" fmla="*/ 0 h 35"/>
                <a:gd name="T2" fmla="*/ 0 w 41"/>
                <a:gd name="T3" fmla="*/ 8 h 35"/>
                <a:gd name="T4" fmla="*/ 6 w 41"/>
                <a:gd name="T5" fmla="*/ 35 h 35"/>
                <a:gd name="T6" fmla="*/ 41 w 41"/>
                <a:gd name="T7" fmla="*/ 27 h 35"/>
                <a:gd name="T8" fmla="*/ 34 w 41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5">
                  <a:moveTo>
                    <a:pt x="34" y="0"/>
                  </a:moveTo>
                  <a:lnTo>
                    <a:pt x="0" y="8"/>
                  </a:lnTo>
                  <a:lnTo>
                    <a:pt x="6" y="35"/>
                  </a:lnTo>
                  <a:lnTo>
                    <a:pt x="41" y="2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33A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216">
              <a:extLst>
                <a:ext uri="{FF2B5EF4-FFF2-40B4-BE49-F238E27FC236}">
                  <a16:creationId xmlns:a16="http://schemas.microsoft.com/office/drawing/2014/main" id="{7CD2E234-5516-49D9-A145-72E45F5F7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1576" y="2132013"/>
              <a:ext cx="65088" cy="55563"/>
            </a:xfrm>
            <a:custGeom>
              <a:avLst/>
              <a:gdLst>
                <a:gd name="T0" fmla="*/ 34 w 41"/>
                <a:gd name="T1" fmla="*/ 0 h 35"/>
                <a:gd name="T2" fmla="*/ 0 w 41"/>
                <a:gd name="T3" fmla="*/ 8 h 35"/>
                <a:gd name="T4" fmla="*/ 6 w 41"/>
                <a:gd name="T5" fmla="*/ 35 h 35"/>
                <a:gd name="T6" fmla="*/ 41 w 41"/>
                <a:gd name="T7" fmla="*/ 27 h 35"/>
                <a:gd name="T8" fmla="*/ 34 w 41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5">
                  <a:moveTo>
                    <a:pt x="34" y="0"/>
                  </a:moveTo>
                  <a:lnTo>
                    <a:pt x="0" y="8"/>
                  </a:lnTo>
                  <a:lnTo>
                    <a:pt x="6" y="35"/>
                  </a:lnTo>
                  <a:lnTo>
                    <a:pt x="41" y="27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217">
              <a:extLst>
                <a:ext uri="{FF2B5EF4-FFF2-40B4-BE49-F238E27FC236}">
                  <a16:creationId xmlns:a16="http://schemas.microsoft.com/office/drawing/2014/main" id="{B43321B3-4970-44CE-B5C0-6D68A90D6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0326" y="2844800"/>
              <a:ext cx="73025" cy="90488"/>
            </a:xfrm>
            <a:custGeom>
              <a:avLst/>
              <a:gdLst>
                <a:gd name="T0" fmla="*/ 35 w 46"/>
                <a:gd name="T1" fmla="*/ 0 h 57"/>
                <a:gd name="T2" fmla="*/ 0 w 46"/>
                <a:gd name="T3" fmla="*/ 8 h 57"/>
                <a:gd name="T4" fmla="*/ 11 w 46"/>
                <a:gd name="T5" fmla="*/ 57 h 57"/>
                <a:gd name="T6" fmla="*/ 46 w 46"/>
                <a:gd name="T7" fmla="*/ 48 h 57"/>
                <a:gd name="T8" fmla="*/ 35 w 46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7">
                  <a:moveTo>
                    <a:pt x="35" y="0"/>
                  </a:moveTo>
                  <a:lnTo>
                    <a:pt x="0" y="8"/>
                  </a:lnTo>
                  <a:lnTo>
                    <a:pt x="11" y="57"/>
                  </a:lnTo>
                  <a:lnTo>
                    <a:pt x="46" y="4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3A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218">
              <a:extLst>
                <a:ext uri="{FF2B5EF4-FFF2-40B4-BE49-F238E27FC236}">
                  <a16:creationId xmlns:a16="http://schemas.microsoft.com/office/drawing/2014/main" id="{1A6AAAE7-6215-4758-8C06-5F20C0CED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0326" y="2844800"/>
              <a:ext cx="73025" cy="90488"/>
            </a:xfrm>
            <a:custGeom>
              <a:avLst/>
              <a:gdLst>
                <a:gd name="T0" fmla="*/ 35 w 46"/>
                <a:gd name="T1" fmla="*/ 0 h 57"/>
                <a:gd name="T2" fmla="*/ 0 w 46"/>
                <a:gd name="T3" fmla="*/ 8 h 57"/>
                <a:gd name="T4" fmla="*/ 11 w 46"/>
                <a:gd name="T5" fmla="*/ 57 h 57"/>
                <a:gd name="T6" fmla="*/ 46 w 46"/>
                <a:gd name="T7" fmla="*/ 48 h 57"/>
                <a:gd name="T8" fmla="*/ 35 w 46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7">
                  <a:moveTo>
                    <a:pt x="35" y="0"/>
                  </a:moveTo>
                  <a:lnTo>
                    <a:pt x="0" y="8"/>
                  </a:lnTo>
                  <a:lnTo>
                    <a:pt x="11" y="57"/>
                  </a:lnTo>
                  <a:lnTo>
                    <a:pt x="46" y="48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219">
              <a:extLst>
                <a:ext uri="{FF2B5EF4-FFF2-40B4-BE49-F238E27FC236}">
                  <a16:creationId xmlns:a16="http://schemas.microsoft.com/office/drawing/2014/main" id="{04E4C513-8D6C-44B8-AEF5-DDBD80AA5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6038" y="2773363"/>
              <a:ext cx="63500" cy="53975"/>
            </a:xfrm>
            <a:custGeom>
              <a:avLst/>
              <a:gdLst>
                <a:gd name="T0" fmla="*/ 33 w 40"/>
                <a:gd name="T1" fmla="*/ 0 h 34"/>
                <a:gd name="T2" fmla="*/ 0 w 40"/>
                <a:gd name="T3" fmla="*/ 7 h 34"/>
                <a:gd name="T4" fmla="*/ 5 w 40"/>
                <a:gd name="T5" fmla="*/ 34 h 34"/>
                <a:gd name="T6" fmla="*/ 40 w 40"/>
                <a:gd name="T7" fmla="*/ 26 h 34"/>
                <a:gd name="T8" fmla="*/ 33 w 40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4">
                  <a:moveTo>
                    <a:pt x="33" y="0"/>
                  </a:moveTo>
                  <a:lnTo>
                    <a:pt x="0" y="7"/>
                  </a:lnTo>
                  <a:lnTo>
                    <a:pt x="5" y="34"/>
                  </a:lnTo>
                  <a:lnTo>
                    <a:pt x="40" y="2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A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220">
              <a:extLst>
                <a:ext uri="{FF2B5EF4-FFF2-40B4-BE49-F238E27FC236}">
                  <a16:creationId xmlns:a16="http://schemas.microsoft.com/office/drawing/2014/main" id="{106281E2-1FBC-44DD-ABC6-2B2DCFFF3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6038" y="2773363"/>
              <a:ext cx="63500" cy="53975"/>
            </a:xfrm>
            <a:custGeom>
              <a:avLst/>
              <a:gdLst>
                <a:gd name="T0" fmla="*/ 33 w 40"/>
                <a:gd name="T1" fmla="*/ 0 h 34"/>
                <a:gd name="T2" fmla="*/ 0 w 40"/>
                <a:gd name="T3" fmla="*/ 7 h 34"/>
                <a:gd name="T4" fmla="*/ 5 w 40"/>
                <a:gd name="T5" fmla="*/ 34 h 34"/>
                <a:gd name="T6" fmla="*/ 40 w 40"/>
                <a:gd name="T7" fmla="*/ 26 h 34"/>
                <a:gd name="T8" fmla="*/ 33 w 40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4">
                  <a:moveTo>
                    <a:pt x="33" y="0"/>
                  </a:moveTo>
                  <a:lnTo>
                    <a:pt x="0" y="7"/>
                  </a:lnTo>
                  <a:lnTo>
                    <a:pt x="5" y="34"/>
                  </a:lnTo>
                  <a:lnTo>
                    <a:pt x="40" y="26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Rectangle 221">
              <a:extLst>
                <a:ext uri="{FF2B5EF4-FFF2-40B4-BE49-F238E27FC236}">
                  <a16:creationId xmlns:a16="http://schemas.microsoft.com/office/drawing/2014/main" id="{B4F9F49F-2028-4259-A0DF-0834AF57F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9113" y="2262188"/>
              <a:ext cx="209550" cy="584200"/>
            </a:xfrm>
            <a:prstGeom prst="rect">
              <a:avLst/>
            </a:prstGeom>
            <a:solidFill>
              <a:srgbClr val="FF4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Rectangle 222">
              <a:extLst>
                <a:ext uri="{FF2B5EF4-FFF2-40B4-BE49-F238E27FC236}">
                  <a16:creationId xmlns:a16="http://schemas.microsoft.com/office/drawing/2014/main" id="{3A38E90C-9EDB-43F7-8BD7-385B07744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9113" y="2262188"/>
              <a:ext cx="20955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Rectangle 223">
              <a:extLst>
                <a:ext uri="{FF2B5EF4-FFF2-40B4-BE49-F238E27FC236}">
                  <a16:creationId xmlns:a16="http://schemas.microsoft.com/office/drawing/2014/main" id="{DB6AF7E8-7C4B-42D7-B2B6-48EFBB133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9113" y="2320925"/>
              <a:ext cx="209550" cy="58738"/>
            </a:xfrm>
            <a:prstGeom prst="rect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Rectangle 224">
              <a:extLst>
                <a:ext uri="{FF2B5EF4-FFF2-40B4-BE49-F238E27FC236}">
                  <a16:creationId xmlns:a16="http://schemas.microsoft.com/office/drawing/2014/main" id="{5F010ECF-68BF-43B5-88BA-D4408C1AB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9113" y="2320925"/>
              <a:ext cx="209550" cy="5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Rectangle 225">
              <a:extLst>
                <a:ext uri="{FF2B5EF4-FFF2-40B4-BE49-F238E27FC236}">
                  <a16:creationId xmlns:a16="http://schemas.microsoft.com/office/drawing/2014/main" id="{B8EC9C45-ADAC-4EFB-B9AC-1001D6FD3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9113" y="2728913"/>
              <a:ext cx="209550" cy="60325"/>
            </a:xfrm>
            <a:prstGeom prst="rect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Rectangle 226">
              <a:extLst>
                <a:ext uri="{FF2B5EF4-FFF2-40B4-BE49-F238E27FC236}">
                  <a16:creationId xmlns:a16="http://schemas.microsoft.com/office/drawing/2014/main" id="{179F7FA6-3A8B-434B-B370-ACBC28056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9113" y="2728913"/>
              <a:ext cx="209550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227">
              <a:extLst>
                <a:ext uri="{FF2B5EF4-FFF2-40B4-BE49-F238E27FC236}">
                  <a16:creationId xmlns:a16="http://schemas.microsoft.com/office/drawing/2014/main" id="{B2786212-0AED-4071-8F1C-BEACB338B4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43888" y="2262188"/>
              <a:ext cx="104775" cy="584200"/>
            </a:xfrm>
            <a:custGeom>
              <a:avLst/>
              <a:gdLst>
                <a:gd name="T0" fmla="*/ 66 w 66"/>
                <a:gd name="T1" fmla="*/ 332 h 368"/>
                <a:gd name="T2" fmla="*/ 0 w 66"/>
                <a:gd name="T3" fmla="*/ 332 h 368"/>
                <a:gd name="T4" fmla="*/ 0 w 66"/>
                <a:gd name="T5" fmla="*/ 368 h 368"/>
                <a:gd name="T6" fmla="*/ 66 w 66"/>
                <a:gd name="T7" fmla="*/ 368 h 368"/>
                <a:gd name="T8" fmla="*/ 66 w 66"/>
                <a:gd name="T9" fmla="*/ 332 h 368"/>
                <a:gd name="T10" fmla="*/ 66 w 66"/>
                <a:gd name="T11" fmla="*/ 74 h 368"/>
                <a:gd name="T12" fmla="*/ 0 w 66"/>
                <a:gd name="T13" fmla="*/ 74 h 368"/>
                <a:gd name="T14" fmla="*/ 0 w 66"/>
                <a:gd name="T15" fmla="*/ 294 h 368"/>
                <a:gd name="T16" fmla="*/ 66 w 66"/>
                <a:gd name="T17" fmla="*/ 294 h 368"/>
                <a:gd name="T18" fmla="*/ 66 w 66"/>
                <a:gd name="T19" fmla="*/ 74 h 368"/>
                <a:gd name="T20" fmla="*/ 66 w 66"/>
                <a:gd name="T21" fmla="*/ 0 h 368"/>
                <a:gd name="T22" fmla="*/ 0 w 66"/>
                <a:gd name="T23" fmla="*/ 0 h 368"/>
                <a:gd name="T24" fmla="*/ 0 w 66"/>
                <a:gd name="T25" fmla="*/ 37 h 368"/>
                <a:gd name="T26" fmla="*/ 66 w 66"/>
                <a:gd name="T27" fmla="*/ 37 h 368"/>
                <a:gd name="T28" fmla="*/ 66 w 66"/>
                <a:gd name="T29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368">
                  <a:moveTo>
                    <a:pt x="66" y="332"/>
                  </a:moveTo>
                  <a:lnTo>
                    <a:pt x="0" y="332"/>
                  </a:lnTo>
                  <a:lnTo>
                    <a:pt x="0" y="368"/>
                  </a:lnTo>
                  <a:lnTo>
                    <a:pt x="66" y="368"/>
                  </a:lnTo>
                  <a:lnTo>
                    <a:pt x="66" y="332"/>
                  </a:lnTo>
                  <a:close/>
                  <a:moveTo>
                    <a:pt x="66" y="74"/>
                  </a:moveTo>
                  <a:lnTo>
                    <a:pt x="0" y="74"/>
                  </a:lnTo>
                  <a:lnTo>
                    <a:pt x="0" y="294"/>
                  </a:lnTo>
                  <a:lnTo>
                    <a:pt x="66" y="294"/>
                  </a:lnTo>
                  <a:lnTo>
                    <a:pt x="66" y="74"/>
                  </a:lnTo>
                  <a:close/>
                  <a:moveTo>
                    <a:pt x="66" y="0"/>
                  </a:moveTo>
                  <a:lnTo>
                    <a:pt x="0" y="0"/>
                  </a:lnTo>
                  <a:lnTo>
                    <a:pt x="0" y="37"/>
                  </a:lnTo>
                  <a:lnTo>
                    <a:pt x="66" y="37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6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228">
              <a:extLst>
                <a:ext uri="{FF2B5EF4-FFF2-40B4-BE49-F238E27FC236}">
                  <a16:creationId xmlns:a16="http://schemas.microsoft.com/office/drawing/2014/main" id="{F6150874-DBA1-4D45-8829-FB0511A2DB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43888" y="2262188"/>
              <a:ext cx="104775" cy="584200"/>
            </a:xfrm>
            <a:custGeom>
              <a:avLst/>
              <a:gdLst>
                <a:gd name="T0" fmla="*/ 66 w 66"/>
                <a:gd name="T1" fmla="*/ 332 h 368"/>
                <a:gd name="T2" fmla="*/ 0 w 66"/>
                <a:gd name="T3" fmla="*/ 332 h 368"/>
                <a:gd name="T4" fmla="*/ 0 w 66"/>
                <a:gd name="T5" fmla="*/ 368 h 368"/>
                <a:gd name="T6" fmla="*/ 66 w 66"/>
                <a:gd name="T7" fmla="*/ 368 h 368"/>
                <a:gd name="T8" fmla="*/ 66 w 66"/>
                <a:gd name="T9" fmla="*/ 332 h 368"/>
                <a:gd name="T10" fmla="*/ 66 w 66"/>
                <a:gd name="T11" fmla="*/ 74 h 368"/>
                <a:gd name="T12" fmla="*/ 0 w 66"/>
                <a:gd name="T13" fmla="*/ 74 h 368"/>
                <a:gd name="T14" fmla="*/ 0 w 66"/>
                <a:gd name="T15" fmla="*/ 294 h 368"/>
                <a:gd name="T16" fmla="*/ 66 w 66"/>
                <a:gd name="T17" fmla="*/ 294 h 368"/>
                <a:gd name="T18" fmla="*/ 66 w 66"/>
                <a:gd name="T19" fmla="*/ 74 h 368"/>
                <a:gd name="T20" fmla="*/ 66 w 66"/>
                <a:gd name="T21" fmla="*/ 0 h 368"/>
                <a:gd name="T22" fmla="*/ 0 w 66"/>
                <a:gd name="T23" fmla="*/ 0 h 368"/>
                <a:gd name="T24" fmla="*/ 0 w 66"/>
                <a:gd name="T25" fmla="*/ 37 h 368"/>
                <a:gd name="T26" fmla="*/ 66 w 66"/>
                <a:gd name="T27" fmla="*/ 37 h 368"/>
                <a:gd name="T28" fmla="*/ 66 w 66"/>
                <a:gd name="T29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368">
                  <a:moveTo>
                    <a:pt x="66" y="332"/>
                  </a:moveTo>
                  <a:lnTo>
                    <a:pt x="0" y="332"/>
                  </a:lnTo>
                  <a:lnTo>
                    <a:pt x="0" y="368"/>
                  </a:lnTo>
                  <a:lnTo>
                    <a:pt x="66" y="368"/>
                  </a:lnTo>
                  <a:lnTo>
                    <a:pt x="66" y="332"/>
                  </a:lnTo>
                  <a:moveTo>
                    <a:pt x="66" y="74"/>
                  </a:moveTo>
                  <a:lnTo>
                    <a:pt x="0" y="74"/>
                  </a:lnTo>
                  <a:lnTo>
                    <a:pt x="0" y="294"/>
                  </a:lnTo>
                  <a:lnTo>
                    <a:pt x="66" y="294"/>
                  </a:lnTo>
                  <a:lnTo>
                    <a:pt x="66" y="74"/>
                  </a:lnTo>
                  <a:moveTo>
                    <a:pt x="66" y="0"/>
                  </a:moveTo>
                  <a:lnTo>
                    <a:pt x="0" y="0"/>
                  </a:lnTo>
                  <a:lnTo>
                    <a:pt x="0" y="37"/>
                  </a:lnTo>
                  <a:lnTo>
                    <a:pt x="66" y="37"/>
                  </a:lnTo>
                  <a:lnTo>
                    <a:pt x="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229">
              <a:extLst>
                <a:ext uri="{FF2B5EF4-FFF2-40B4-BE49-F238E27FC236}">
                  <a16:creationId xmlns:a16="http://schemas.microsoft.com/office/drawing/2014/main" id="{EC36FA1E-A50D-41F3-9BF9-7B8FB325B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888" y="2320925"/>
              <a:ext cx="104775" cy="58738"/>
            </a:xfrm>
            <a:custGeom>
              <a:avLst/>
              <a:gdLst>
                <a:gd name="T0" fmla="*/ 66 w 66"/>
                <a:gd name="T1" fmla="*/ 0 h 37"/>
                <a:gd name="T2" fmla="*/ 66 w 66"/>
                <a:gd name="T3" fmla="*/ 0 h 37"/>
                <a:gd name="T4" fmla="*/ 0 w 66"/>
                <a:gd name="T5" fmla="*/ 0 h 37"/>
                <a:gd name="T6" fmla="*/ 0 w 66"/>
                <a:gd name="T7" fmla="*/ 37 h 37"/>
                <a:gd name="T8" fmla="*/ 66 w 66"/>
                <a:gd name="T9" fmla="*/ 37 h 37"/>
                <a:gd name="T10" fmla="*/ 66 w 66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37">
                  <a:moveTo>
                    <a:pt x="66" y="0"/>
                  </a:moveTo>
                  <a:lnTo>
                    <a:pt x="66" y="0"/>
                  </a:lnTo>
                  <a:lnTo>
                    <a:pt x="0" y="0"/>
                  </a:lnTo>
                  <a:lnTo>
                    <a:pt x="0" y="37"/>
                  </a:lnTo>
                  <a:lnTo>
                    <a:pt x="66" y="37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33A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230">
              <a:extLst>
                <a:ext uri="{FF2B5EF4-FFF2-40B4-BE49-F238E27FC236}">
                  <a16:creationId xmlns:a16="http://schemas.microsoft.com/office/drawing/2014/main" id="{00A347F8-5DDF-4B16-BADE-2A2FBC5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888" y="2320925"/>
              <a:ext cx="104775" cy="58738"/>
            </a:xfrm>
            <a:custGeom>
              <a:avLst/>
              <a:gdLst>
                <a:gd name="T0" fmla="*/ 66 w 66"/>
                <a:gd name="T1" fmla="*/ 0 h 37"/>
                <a:gd name="T2" fmla="*/ 66 w 66"/>
                <a:gd name="T3" fmla="*/ 0 h 37"/>
                <a:gd name="T4" fmla="*/ 0 w 66"/>
                <a:gd name="T5" fmla="*/ 0 h 37"/>
                <a:gd name="T6" fmla="*/ 0 w 66"/>
                <a:gd name="T7" fmla="*/ 37 h 37"/>
                <a:gd name="T8" fmla="*/ 66 w 66"/>
                <a:gd name="T9" fmla="*/ 37 h 37"/>
                <a:gd name="T10" fmla="*/ 66 w 66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37">
                  <a:moveTo>
                    <a:pt x="66" y="0"/>
                  </a:moveTo>
                  <a:lnTo>
                    <a:pt x="66" y="0"/>
                  </a:lnTo>
                  <a:lnTo>
                    <a:pt x="0" y="0"/>
                  </a:lnTo>
                  <a:lnTo>
                    <a:pt x="0" y="37"/>
                  </a:lnTo>
                  <a:lnTo>
                    <a:pt x="66" y="37"/>
                  </a:lnTo>
                  <a:lnTo>
                    <a:pt x="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231">
              <a:extLst>
                <a:ext uri="{FF2B5EF4-FFF2-40B4-BE49-F238E27FC236}">
                  <a16:creationId xmlns:a16="http://schemas.microsoft.com/office/drawing/2014/main" id="{A2CF6851-E3BD-47DD-AB90-E5A40DA7F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888" y="2728913"/>
              <a:ext cx="104775" cy="60325"/>
            </a:xfrm>
            <a:custGeom>
              <a:avLst/>
              <a:gdLst>
                <a:gd name="T0" fmla="*/ 66 w 66"/>
                <a:gd name="T1" fmla="*/ 0 h 38"/>
                <a:gd name="T2" fmla="*/ 66 w 66"/>
                <a:gd name="T3" fmla="*/ 0 h 38"/>
                <a:gd name="T4" fmla="*/ 0 w 66"/>
                <a:gd name="T5" fmla="*/ 0 h 38"/>
                <a:gd name="T6" fmla="*/ 0 w 66"/>
                <a:gd name="T7" fmla="*/ 38 h 38"/>
                <a:gd name="T8" fmla="*/ 66 w 66"/>
                <a:gd name="T9" fmla="*/ 38 h 38"/>
                <a:gd name="T10" fmla="*/ 66 w 66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38">
                  <a:moveTo>
                    <a:pt x="66" y="0"/>
                  </a:moveTo>
                  <a:lnTo>
                    <a:pt x="66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66" y="3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33A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232">
              <a:extLst>
                <a:ext uri="{FF2B5EF4-FFF2-40B4-BE49-F238E27FC236}">
                  <a16:creationId xmlns:a16="http://schemas.microsoft.com/office/drawing/2014/main" id="{8055074E-A9D3-498E-9295-C5A659386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888" y="2728913"/>
              <a:ext cx="104775" cy="60325"/>
            </a:xfrm>
            <a:custGeom>
              <a:avLst/>
              <a:gdLst>
                <a:gd name="T0" fmla="*/ 66 w 66"/>
                <a:gd name="T1" fmla="*/ 0 h 38"/>
                <a:gd name="T2" fmla="*/ 66 w 66"/>
                <a:gd name="T3" fmla="*/ 0 h 38"/>
                <a:gd name="T4" fmla="*/ 0 w 66"/>
                <a:gd name="T5" fmla="*/ 0 h 38"/>
                <a:gd name="T6" fmla="*/ 0 w 66"/>
                <a:gd name="T7" fmla="*/ 38 h 38"/>
                <a:gd name="T8" fmla="*/ 66 w 66"/>
                <a:gd name="T9" fmla="*/ 38 h 38"/>
                <a:gd name="T10" fmla="*/ 66 w 66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38">
                  <a:moveTo>
                    <a:pt x="66" y="0"/>
                  </a:moveTo>
                  <a:lnTo>
                    <a:pt x="66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66" y="38"/>
                  </a:lnTo>
                  <a:lnTo>
                    <a:pt x="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Rectangle 233">
              <a:extLst>
                <a:ext uri="{FF2B5EF4-FFF2-40B4-BE49-F238E27FC236}">
                  <a16:creationId xmlns:a16="http://schemas.microsoft.com/office/drawing/2014/main" id="{ACEDDACA-0041-43A5-A5F9-1888E3415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1363" y="2343150"/>
              <a:ext cx="95250" cy="503238"/>
            </a:xfrm>
            <a:prstGeom prst="rect">
              <a:avLst/>
            </a:prstGeom>
            <a:solidFill>
              <a:srgbClr val="4DD1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Rectangle 234">
              <a:extLst>
                <a:ext uri="{FF2B5EF4-FFF2-40B4-BE49-F238E27FC236}">
                  <a16:creationId xmlns:a16="http://schemas.microsoft.com/office/drawing/2014/main" id="{41A7B5EF-5BF3-404D-9A69-BBD19B0ED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1363" y="2343150"/>
              <a:ext cx="95250" cy="50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Rectangle 235">
              <a:extLst>
                <a:ext uri="{FF2B5EF4-FFF2-40B4-BE49-F238E27FC236}">
                  <a16:creationId xmlns:a16="http://schemas.microsoft.com/office/drawing/2014/main" id="{D84EE671-8234-4B67-B90A-CD272C490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176" y="2382838"/>
              <a:ext cx="47625" cy="427038"/>
            </a:xfrm>
            <a:prstGeom prst="rect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236">
              <a:extLst>
                <a:ext uri="{FF2B5EF4-FFF2-40B4-BE49-F238E27FC236}">
                  <a16:creationId xmlns:a16="http://schemas.microsoft.com/office/drawing/2014/main" id="{8BD92CA3-3F67-4ED7-8E56-0B13F4A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176" y="2382838"/>
              <a:ext cx="47625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237">
              <a:extLst>
                <a:ext uri="{FF2B5EF4-FFF2-40B4-BE49-F238E27FC236}">
                  <a16:creationId xmlns:a16="http://schemas.microsoft.com/office/drawing/2014/main" id="{B908F727-BD6E-4EA1-842D-DE75320E1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8988" y="2343150"/>
              <a:ext cx="47625" cy="503238"/>
            </a:xfrm>
            <a:custGeom>
              <a:avLst/>
              <a:gdLst>
                <a:gd name="T0" fmla="*/ 30 w 30"/>
                <a:gd name="T1" fmla="*/ 0 h 317"/>
                <a:gd name="T2" fmla="*/ 0 w 30"/>
                <a:gd name="T3" fmla="*/ 0 h 317"/>
                <a:gd name="T4" fmla="*/ 0 w 30"/>
                <a:gd name="T5" fmla="*/ 25 h 317"/>
                <a:gd name="T6" fmla="*/ 15 w 30"/>
                <a:gd name="T7" fmla="*/ 25 h 317"/>
                <a:gd name="T8" fmla="*/ 15 w 30"/>
                <a:gd name="T9" fmla="*/ 294 h 317"/>
                <a:gd name="T10" fmla="*/ 0 w 30"/>
                <a:gd name="T11" fmla="*/ 294 h 317"/>
                <a:gd name="T12" fmla="*/ 0 w 30"/>
                <a:gd name="T13" fmla="*/ 317 h 317"/>
                <a:gd name="T14" fmla="*/ 30 w 30"/>
                <a:gd name="T15" fmla="*/ 317 h 317"/>
                <a:gd name="T16" fmla="*/ 30 w 30"/>
                <a:gd name="T17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17">
                  <a:moveTo>
                    <a:pt x="30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15" y="25"/>
                  </a:lnTo>
                  <a:lnTo>
                    <a:pt x="15" y="294"/>
                  </a:lnTo>
                  <a:lnTo>
                    <a:pt x="0" y="294"/>
                  </a:lnTo>
                  <a:lnTo>
                    <a:pt x="0" y="317"/>
                  </a:lnTo>
                  <a:lnTo>
                    <a:pt x="30" y="31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4DF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238">
              <a:extLst>
                <a:ext uri="{FF2B5EF4-FFF2-40B4-BE49-F238E27FC236}">
                  <a16:creationId xmlns:a16="http://schemas.microsoft.com/office/drawing/2014/main" id="{67871667-CB82-43C1-BF5B-74BF420C9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8988" y="2343150"/>
              <a:ext cx="47625" cy="503238"/>
            </a:xfrm>
            <a:custGeom>
              <a:avLst/>
              <a:gdLst>
                <a:gd name="T0" fmla="*/ 30 w 30"/>
                <a:gd name="T1" fmla="*/ 0 h 317"/>
                <a:gd name="T2" fmla="*/ 0 w 30"/>
                <a:gd name="T3" fmla="*/ 0 h 317"/>
                <a:gd name="T4" fmla="*/ 0 w 30"/>
                <a:gd name="T5" fmla="*/ 25 h 317"/>
                <a:gd name="T6" fmla="*/ 15 w 30"/>
                <a:gd name="T7" fmla="*/ 25 h 317"/>
                <a:gd name="T8" fmla="*/ 15 w 30"/>
                <a:gd name="T9" fmla="*/ 294 h 317"/>
                <a:gd name="T10" fmla="*/ 0 w 30"/>
                <a:gd name="T11" fmla="*/ 294 h 317"/>
                <a:gd name="T12" fmla="*/ 0 w 30"/>
                <a:gd name="T13" fmla="*/ 317 h 317"/>
                <a:gd name="T14" fmla="*/ 30 w 30"/>
                <a:gd name="T15" fmla="*/ 317 h 317"/>
                <a:gd name="T16" fmla="*/ 30 w 30"/>
                <a:gd name="T17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17">
                  <a:moveTo>
                    <a:pt x="30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15" y="25"/>
                  </a:lnTo>
                  <a:lnTo>
                    <a:pt x="15" y="294"/>
                  </a:lnTo>
                  <a:lnTo>
                    <a:pt x="0" y="294"/>
                  </a:lnTo>
                  <a:lnTo>
                    <a:pt x="0" y="317"/>
                  </a:lnTo>
                  <a:lnTo>
                    <a:pt x="30" y="317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Rectangle 239">
              <a:extLst>
                <a:ext uri="{FF2B5EF4-FFF2-40B4-BE49-F238E27FC236}">
                  <a16:creationId xmlns:a16="http://schemas.microsoft.com/office/drawing/2014/main" id="{411D0306-157A-453D-8B1F-DFCB603BD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8988" y="2382838"/>
              <a:ext cx="23813" cy="427038"/>
            </a:xfrm>
            <a:prstGeom prst="rect">
              <a:avLst/>
            </a:prstGeom>
            <a:solidFill>
              <a:srgbClr val="33A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Rectangle 240">
              <a:extLst>
                <a:ext uri="{FF2B5EF4-FFF2-40B4-BE49-F238E27FC236}">
                  <a16:creationId xmlns:a16="http://schemas.microsoft.com/office/drawing/2014/main" id="{FF3FE47A-6C45-46C2-BB01-40534AC93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8988" y="2382838"/>
              <a:ext cx="23813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Rectangle 241">
              <a:extLst>
                <a:ext uri="{FF2B5EF4-FFF2-40B4-BE49-F238E27FC236}">
                  <a16:creationId xmlns:a16="http://schemas.microsoft.com/office/drawing/2014/main" id="{C8B085EF-99FA-4E68-A76D-F3C6F5384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2260600"/>
              <a:ext cx="119063" cy="585788"/>
            </a:xfrm>
            <a:prstGeom prst="rect">
              <a:avLst/>
            </a:prstGeom>
            <a:solidFill>
              <a:srgbClr val="FF4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Rectangle 242">
              <a:extLst>
                <a:ext uri="{FF2B5EF4-FFF2-40B4-BE49-F238E27FC236}">
                  <a16:creationId xmlns:a16="http://schemas.microsoft.com/office/drawing/2014/main" id="{3F1C878B-A13E-4B52-A6E8-11D89CAA7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2260600"/>
              <a:ext cx="119063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Rectangle 243">
              <a:extLst>
                <a:ext uri="{FF2B5EF4-FFF2-40B4-BE49-F238E27FC236}">
                  <a16:creationId xmlns:a16="http://schemas.microsoft.com/office/drawing/2014/main" id="{5C9DDA54-5AAE-404E-9A4E-F3CE06804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2519363"/>
              <a:ext cx="119063" cy="66675"/>
            </a:xfrm>
            <a:prstGeom prst="rect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Rectangle 244">
              <a:extLst>
                <a:ext uri="{FF2B5EF4-FFF2-40B4-BE49-F238E27FC236}">
                  <a16:creationId xmlns:a16="http://schemas.microsoft.com/office/drawing/2014/main" id="{B11B8912-7167-47AB-86B4-AD857EFB5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2519363"/>
              <a:ext cx="119063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245">
              <a:extLst>
                <a:ext uri="{FF2B5EF4-FFF2-40B4-BE49-F238E27FC236}">
                  <a16:creationId xmlns:a16="http://schemas.microsoft.com/office/drawing/2014/main" id="{2F27B6B3-6ACC-42D9-981E-DDF7EBB3F7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59813" y="2260600"/>
              <a:ext cx="58738" cy="585788"/>
            </a:xfrm>
            <a:custGeom>
              <a:avLst/>
              <a:gdLst>
                <a:gd name="T0" fmla="*/ 37 w 37"/>
                <a:gd name="T1" fmla="*/ 205 h 369"/>
                <a:gd name="T2" fmla="*/ 0 w 37"/>
                <a:gd name="T3" fmla="*/ 205 h 369"/>
                <a:gd name="T4" fmla="*/ 0 w 37"/>
                <a:gd name="T5" fmla="*/ 369 h 369"/>
                <a:gd name="T6" fmla="*/ 37 w 37"/>
                <a:gd name="T7" fmla="*/ 369 h 369"/>
                <a:gd name="T8" fmla="*/ 37 w 37"/>
                <a:gd name="T9" fmla="*/ 205 h 369"/>
                <a:gd name="T10" fmla="*/ 37 w 37"/>
                <a:gd name="T11" fmla="*/ 0 h 369"/>
                <a:gd name="T12" fmla="*/ 0 w 37"/>
                <a:gd name="T13" fmla="*/ 0 h 369"/>
                <a:gd name="T14" fmla="*/ 0 w 37"/>
                <a:gd name="T15" fmla="*/ 163 h 369"/>
                <a:gd name="T16" fmla="*/ 37 w 37"/>
                <a:gd name="T17" fmla="*/ 163 h 369"/>
                <a:gd name="T18" fmla="*/ 37 w 37"/>
                <a:gd name="T19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69">
                  <a:moveTo>
                    <a:pt x="37" y="205"/>
                  </a:moveTo>
                  <a:lnTo>
                    <a:pt x="0" y="205"/>
                  </a:lnTo>
                  <a:lnTo>
                    <a:pt x="0" y="369"/>
                  </a:lnTo>
                  <a:lnTo>
                    <a:pt x="37" y="369"/>
                  </a:lnTo>
                  <a:lnTo>
                    <a:pt x="37" y="205"/>
                  </a:lnTo>
                  <a:close/>
                  <a:moveTo>
                    <a:pt x="37" y="0"/>
                  </a:moveTo>
                  <a:lnTo>
                    <a:pt x="0" y="0"/>
                  </a:lnTo>
                  <a:lnTo>
                    <a:pt x="0" y="163"/>
                  </a:lnTo>
                  <a:lnTo>
                    <a:pt x="37" y="16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6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246">
              <a:extLst>
                <a:ext uri="{FF2B5EF4-FFF2-40B4-BE49-F238E27FC236}">
                  <a16:creationId xmlns:a16="http://schemas.microsoft.com/office/drawing/2014/main" id="{9A43F38C-289A-498E-8B7F-8A450F7642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59813" y="2260600"/>
              <a:ext cx="58738" cy="585788"/>
            </a:xfrm>
            <a:custGeom>
              <a:avLst/>
              <a:gdLst>
                <a:gd name="T0" fmla="*/ 37 w 37"/>
                <a:gd name="T1" fmla="*/ 205 h 369"/>
                <a:gd name="T2" fmla="*/ 0 w 37"/>
                <a:gd name="T3" fmla="*/ 205 h 369"/>
                <a:gd name="T4" fmla="*/ 0 w 37"/>
                <a:gd name="T5" fmla="*/ 369 h 369"/>
                <a:gd name="T6" fmla="*/ 37 w 37"/>
                <a:gd name="T7" fmla="*/ 369 h 369"/>
                <a:gd name="T8" fmla="*/ 37 w 37"/>
                <a:gd name="T9" fmla="*/ 205 h 369"/>
                <a:gd name="T10" fmla="*/ 37 w 37"/>
                <a:gd name="T11" fmla="*/ 0 h 369"/>
                <a:gd name="T12" fmla="*/ 0 w 37"/>
                <a:gd name="T13" fmla="*/ 0 h 369"/>
                <a:gd name="T14" fmla="*/ 0 w 37"/>
                <a:gd name="T15" fmla="*/ 163 h 369"/>
                <a:gd name="T16" fmla="*/ 37 w 37"/>
                <a:gd name="T17" fmla="*/ 163 h 369"/>
                <a:gd name="T18" fmla="*/ 37 w 37"/>
                <a:gd name="T19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69">
                  <a:moveTo>
                    <a:pt x="37" y="205"/>
                  </a:moveTo>
                  <a:lnTo>
                    <a:pt x="0" y="205"/>
                  </a:lnTo>
                  <a:lnTo>
                    <a:pt x="0" y="369"/>
                  </a:lnTo>
                  <a:lnTo>
                    <a:pt x="37" y="369"/>
                  </a:lnTo>
                  <a:lnTo>
                    <a:pt x="37" y="205"/>
                  </a:lnTo>
                  <a:moveTo>
                    <a:pt x="37" y="0"/>
                  </a:moveTo>
                  <a:lnTo>
                    <a:pt x="0" y="0"/>
                  </a:lnTo>
                  <a:lnTo>
                    <a:pt x="0" y="163"/>
                  </a:lnTo>
                  <a:lnTo>
                    <a:pt x="37" y="163"/>
                  </a:lnTo>
                  <a:lnTo>
                    <a:pt x="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247">
              <a:extLst>
                <a:ext uri="{FF2B5EF4-FFF2-40B4-BE49-F238E27FC236}">
                  <a16:creationId xmlns:a16="http://schemas.microsoft.com/office/drawing/2014/main" id="{07E16FC8-6D8D-48C4-94B0-B711C6677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9813" y="2519363"/>
              <a:ext cx="58738" cy="66675"/>
            </a:xfrm>
            <a:custGeom>
              <a:avLst/>
              <a:gdLst>
                <a:gd name="T0" fmla="*/ 37 w 37"/>
                <a:gd name="T1" fmla="*/ 0 h 42"/>
                <a:gd name="T2" fmla="*/ 37 w 37"/>
                <a:gd name="T3" fmla="*/ 0 h 42"/>
                <a:gd name="T4" fmla="*/ 0 w 37"/>
                <a:gd name="T5" fmla="*/ 0 h 42"/>
                <a:gd name="T6" fmla="*/ 0 w 37"/>
                <a:gd name="T7" fmla="*/ 42 h 42"/>
                <a:gd name="T8" fmla="*/ 37 w 37"/>
                <a:gd name="T9" fmla="*/ 42 h 42"/>
                <a:gd name="T10" fmla="*/ 37 w 37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42">
                  <a:moveTo>
                    <a:pt x="37" y="0"/>
                  </a:moveTo>
                  <a:lnTo>
                    <a:pt x="37" y="0"/>
                  </a:lnTo>
                  <a:lnTo>
                    <a:pt x="0" y="0"/>
                  </a:lnTo>
                  <a:lnTo>
                    <a:pt x="0" y="42"/>
                  </a:lnTo>
                  <a:lnTo>
                    <a:pt x="37" y="4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33A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248">
              <a:extLst>
                <a:ext uri="{FF2B5EF4-FFF2-40B4-BE49-F238E27FC236}">
                  <a16:creationId xmlns:a16="http://schemas.microsoft.com/office/drawing/2014/main" id="{0FC9B921-32E6-4570-8304-90ADFD3AB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9813" y="2519363"/>
              <a:ext cx="58738" cy="66675"/>
            </a:xfrm>
            <a:custGeom>
              <a:avLst/>
              <a:gdLst>
                <a:gd name="T0" fmla="*/ 37 w 37"/>
                <a:gd name="T1" fmla="*/ 0 h 42"/>
                <a:gd name="T2" fmla="*/ 37 w 37"/>
                <a:gd name="T3" fmla="*/ 0 h 42"/>
                <a:gd name="T4" fmla="*/ 0 w 37"/>
                <a:gd name="T5" fmla="*/ 0 h 42"/>
                <a:gd name="T6" fmla="*/ 0 w 37"/>
                <a:gd name="T7" fmla="*/ 42 h 42"/>
                <a:gd name="T8" fmla="*/ 37 w 37"/>
                <a:gd name="T9" fmla="*/ 42 h 42"/>
                <a:gd name="T10" fmla="*/ 37 w 37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42">
                  <a:moveTo>
                    <a:pt x="37" y="0"/>
                  </a:moveTo>
                  <a:lnTo>
                    <a:pt x="37" y="0"/>
                  </a:lnTo>
                  <a:lnTo>
                    <a:pt x="0" y="0"/>
                  </a:lnTo>
                  <a:lnTo>
                    <a:pt x="0" y="42"/>
                  </a:lnTo>
                  <a:lnTo>
                    <a:pt x="37" y="42"/>
                  </a:lnTo>
                  <a:lnTo>
                    <a:pt x="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6" name="Freeform 249">
            <a:extLst>
              <a:ext uri="{FF2B5EF4-FFF2-40B4-BE49-F238E27FC236}">
                <a16:creationId xmlns:a16="http://schemas.microsoft.com/office/drawing/2014/main" id="{1971CBDE-110F-4CF9-A70C-C80FE4C4B1CE}"/>
              </a:ext>
            </a:extLst>
          </p:cNvPr>
          <p:cNvSpPr>
            <a:spLocks/>
          </p:cNvSpPr>
          <p:nvPr/>
        </p:nvSpPr>
        <p:spPr bwMode="auto">
          <a:xfrm>
            <a:off x="5389246" y="3227388"/>
            <a:ext cx="762000" cy="163513"/>
          </a:xfrm>
          <a:custGeom>
            <a:avLst/>
            <a:gdLst>
              <a:gd name="T0" fmla="*/ 322 w 356"/>
              <a:gd name="T1" fmla="*/ 41 h 76"/>
              <a:gd name="T2" fmla="*/ 322 w 356"/>
              <a:gd name="T3" fmla="*/ 36 h 76"/>
              <a:gd name="T4" fmla="*/ 356 w 356"/>
              <a:gd name="T5" fmla="*/ 1 h 76"/>
              <a:gd name="T6" fmla="*/ 354 w 356"/>
              <a:gd name="T7" fmla="*/ 0 h 76"/>
              <a:gd name="T8" fmla="*/ 36 w 356"/>
              <a:gd name="T9" fmla="*/ 0 h 76"/>
              <a:gd name="T10" fmla="*/ 0 w 356"/>
              <a:gd name="T11" fmla="*/ 36 h 76"/>
              <a:gd name="T12" fmla="*/ 0 w 356"/>
              <a:gd name="T13" fmla="*/ 41 h 76"/>
              <a:gd name="T14" fmla="*/ 36 w 356"/>
              <a:gd name="T15" fmla="*/ 76 h 76"/>
              <a:gd name="T16" fmla="*/ 354 w 356"/>
              <a:gd name="T17" fmla="*/ 76 h 76"/>
              <a:gd name="T18" fmla="*/ 356 w 356"/>
              <a:gd name="T19" fmla="*/ 76 h 76"/>
              <a:gd name="T20" fmla="*/ 322 w 356"/>
              <a:gd name="T21" fmla="*/ 41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6" h="76">
                <a:moveTo>
                  <a:pt x="322" y="41"/>
                </a:moveTo>
                <a:cubicBezTo>
                  <a:pt x="322" y="36"/>
                  <a:pt x="322" y="36"/>
                  <a:pt x="322" y="36"/>
                </a:cubicBezTo>
                <a:cubicBezTo>
                  <a:pt x="322" y="17"/>
                  <a:pt x="337" y="1"/>
                  <a:pt x="356" y="1"/>
                </a:cubicBezTo>
                <a:cubicBezTo>
                  <a:pt x="355" y="1"/>
                  <a:pt x="355" y="0"/>
                  <a:pt x="354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61"/>
                  <a:pt x="16" y="76"/>
                  <a:pt x="36" y="76"/>
                </a:cubicBezTo>
                <a:cubicBezTo>
                  <a:pt x="354" y="76"/>
                  <a:pt x="354" y="76"/>
                  <a:pt x="354" y="76"/>
                </a:cubicBezTo>
                <a:cubicBezTo>
                  <a:pt x="355" y="76"/>
                  <a:pt x="355" y="76"/>
                  <a:pt x="356" y="76"/>
                </a:cubicBezTo>
                <a:cubicBezTo>
                  <a:pt x="337" y="75"/>
                  <a:pt x="322" y="60"/>
                  <a:pt x="322" y="41"/>
                </a:cubicBezTo>
                <a:close/>
              </a:path>
            </a:pathLst>
          </a:custGeom>
          <a:solidFill>
            <a:srgbClr val="9FE3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7" name="Freeform 250">
            <a:extLst>
              <a:ext uri="{FF2B5EF4-FFF2-40B4-BE49-F238E27FC236}">
                <a16:creationId xmlns:a16="http://schemas.microsoft.com/office/drawing/2014/main" id="{DED9DA6F-8EF6-4571-A441-C91DBC3C937F}"/>
              </a:ext>
            </a:extLst>
          </p:cNvPr>
          <p:cNvSpPr>
            <a:spLocks/>
          </p:cNvSpPr>
          <p:nvPr/>
        </p:nvSpPr>
        <p:spPr bwMode="auto">
          <a:xfrm>
            <a:off x="5390833" y="3254375"/>
            <a:ext cx="703263" cy="12700"/>
          </a:xfrm>
          <a:custGeom>
            <a:avLst/>
            <a:gdLst>
              <a:gd name="T0" fmla="*/ 3 w 328"/>
              <a:gd name="T1" fmla="*/ 6 h 6"/>
              <a:gd name="T2" fmla="*/ 325 w 328"/>
              <a:gd name="T3" fmla="*/ 6 h 6"/>
              <a:gd name="T4" fmla="*/ 328 w 328"/>
              <a:gd name="T5" fmla="*/ 3 h 6"/>
              <a:gd name="T6" fmla="*/ 325 w 328"/>
              <a:gd name="T7" fmla="*/ 0 h 6"/>
              <a:gd name="T8" fmla="*/ 3 w 328"/>
              <a:gd name="T9" fmla="*/ 0 h 6"/>
              <a:gd name="T10" fmla="*/ 0 w 328"/>
              <a:gd name="T11" fmla="*/ 3 h 6"/>
              <a:gd name="T12" fmla="*/ 3 w 328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8" h="6">
                <a:moveTo>
                  <a:pt x="3" y="6"/>
                </a:moveTo>
                <a:cubicBezTo>
                  <a:pt x="325" y="6"/>
                  <a:pt x="325" y="6"/>
                  <a:pt x="325" y="6"/>
                </a:cubicBezTo>
                <a:cubicBezTo>
                  <a:pt x="326" y="6"/>
                  <a:pt x="328" y="4"/>
                  <a:pt x="328" y="3"/>
                </a:cubicBezTo>
                <a:cubicBezTo>
                  <a:pt x="328" y="1"/>
                  <a:pt x="326" y="0"/>
                  <a:pt x="325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0" y="1"/>
                  <a:pt x="0" y="3"/>
                </a:cubicBezTo>
                <a:cubicBezTo>
                  <a:pt x="0" y="4"/>
                  <a:pt x="2" y="6"/>
                  <a:pt x="3" y="6"/>
                </a:cubicBezTo>
              </a:path>
            </a:pathLst>
          </a:cu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" name="Freeform 251">
            <a:extLst>
              <a:ext uri="{FF2B5EF4-FFF2-40B4-BE49-F238E27FC236}">
                <a16:creationId xmlns:a16="http://schemas.microsoft.com/office/drawing/2014/main" id="{166DA6E5-5C30-4655-ACAB-9251FBC51D0F}"/>
              </a:ext>
            </a:extLst>
          </p:cNvPr>
          <p:cNvSpPr>
            <a:spLocks/>
          </p:cNvSpPr>
          <p:nvPr/>
        </p:nvSpPr>
        <p:spPr bwMode="auto">
          <a:xfrm>
            <a:off x="5390833" y="3279775"/>
            <a:ext cx="692150" cy="12700"/>
          </a:xfrm>
          <a:custGeom>
            <a:avLst/>
            <a:gdLst>
              <a:gd name="T0" fmla="*/ 3 w 323"/>
              <a:gd name="T1" fmla="*/ 6 h 6"/>
              <a:gd name="T2" fmla="*/ 320 w 323"/>
              <a:gd name="T3" fmla="*/ 6 h 6"/>
              <a:gd name="T4" fmla="*/ 323 w 323"/>
              <a:gd name="T5" fmla="*/ 3 h 6"/>
              <a:gd name="T6" fmla="*/ 320 w 323"/>
              <a:gd name="T7" fmla="*/ 0 h 6"/>
              <a:gd name="T8" fmla="*/ 3 w 323"/>
              <a:gd name="T9" fmla="*/ 0 h 6"/>
              <a:gd name="T10" fmla="*/ 0 w 323"/>
              <a:gd name="T11" fmla="*/ 3 h 6"/>
              <a:gd name="T12" fmla="*/ 3 w 323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3" h="6">
                <a:moveTo>
                  <a:pt x="3" y="6"/>
                </a:moveTo>
                <a:cubicBezTo>
                  <a:pt x="320" y="6"/>
                  <a:pt x="320" y="6"/>
                  <a:pt x="320" y="6"/>
                </a:cubicBezTo>
                <a:cubicBezTo>
                  <a:pt x="322" y="6"/>
                  <a:pt x="323" y="4"/>
                  <a:pt x="323" y="3"/>
                </a:cubicBezTo>
                <a:cubicBezTo>
                  <a:pt x="323" y="1"/>
                  <a:pt x="322" y="0"/>
                  <a:pt x="320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0" y="1"/>
                  <a:pt x="0" y="3"/>
                </a:cubicBezTo>
                <a:cubicBezTo>
                  <a:pt x="0" y="4"/>
                  <a:pt x="2" y="6"/>
                  <a:pt x="3" y="6"/>
                </a:cubicBezTo>
              </a:path>
            </a:pathLst>
          </a:cu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" name="Freeform 252">
            <a:extLst>
              <a:ext uri="{FF2B5EF4-FFF2-40B4-BE49-F238E27FC236}">
                <a16:creationId xmlns:a16="http://schemas.microsoft.com/office/drawing/2014/main" id="{EA3A5682-7CD9-492A-B8B7-049043B9DA18}"/>
              </a:ext>
            </a:extLst>
          </p:cNvPr>
          <p:cNvSpPr>
            <a:spLocks/>
          </p:cNvSpPr>
          <p:nvPr/>
        </p:nvSpPr>
        <p:spPr bwMode="auto">
          <a:xfrm>
            <a:off x="5390833" y="3305175"/>
            <a:ext cx="687388" cy="11113"/>
          </a:xfrm>
          <a:custGeom>
            <a:avLst/>
            <a:gdLst>
              <a:gd name="T0" fmla="*/ 3 w 321"/>
              <a:gd name="T1" fmla="*/ 5 h 5"/>
              <a:gd name="T2" fmla="*/ 318 w 321"/>
              <a:gd name="T3" fmla="*/ 5 h 5"/>
              <a:gd name="T4" fmla="*/ 321 w 321"/>
              <a:gd name="T5" fmla="*/ 2 h 5"/>
              <a:gd name="T6" fmla="*/ 318 w 321"/>
              <a:gd name="T7" fmla="*/ 0 h 5"/>
              <a:gd name="T8" fmla="*/ 3 w 321"/>
              <a:gd name="T9" fmla="*/ 0 h 5"/>
              <a:gd name="T10" fmla="*/ 0 w 321"/>
              <a:gd name="T11" fmla="*/ 2 h 5"/>
              <a:gd name="T12" fmla="*/ 3 w 321"/>
              <a:gd name="T13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5">
                <a:moveTo>
                  <a:pt x="3" y="5"/>
                </a:moveTo>
                <a:cubicBezTo>
                  <a:pt x="318" y="5"/>
                  <a:pt x="318" y="5"/>
                  <a:pt x="318" y="5"/>
                </a:cubicBezTo>
                <a:cubicBezTo>
                  <a:pt x="320" y="5"/>
                  <a:pt x="321" y="4"/>
                  <a:pt x="321" y="2"/>
                </a:cubicBezTo>
                <a:cubicBezTo>
                  <a:pt x="321" y="1"/>
                  <a:pt x="320" y="0"/>
                  <a:pt x="318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0" y="1"/>
                  <a:pt x="0" y="2"/>
                </a:cubicBezTo>
                <a:cubicBezTo>
                  <a:pt x="0" y="4"/>
                  <a:pt x="2" y="5"/>
                  <a:pt x="3" y="5"/>
                </a:cubicBezTo>
              </a:path>
            </a:pathLst>
          </a:cu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" name="Freeform 253">
            <a:extLst>
              <a:ext uri="{FF2B5EF4-FFF2-40B4-BE49-F238E27FC236}">
                <a16:creationId xmlns:a16="http://schemas.microsoft.com/office/drawing/2014/main" id="{4896E403-E924-404F-9F49-E32665278D27}"/>
              </a:ext>
            </a:extLst>
          </p:cNvPr>
          <p:cNvSpPr>
            <a:spLocks/>
          </p:cNvSpPr>
          <p:nvPr/>
        </p:nvSpPr>
        <p:spPr bwMode="auto">
          <a:xfrm>
            <a:off x="5390833" y="3328988"/>
            <a:ext cx="690563" cy="12700"/>
          </a:xfrm>
          <a:custGeom>
            <a:avLst/>
            <a:gdLst>
              <a:gd name="T0" fmla="*/ 3 w 322"/>
              <a:gd name="T1" fmla="*/ 6 h 6"/>
              <a:gd name="T2" fmla="*/ 319 w 322"/>
              <a:gd name="T3" fmla="*/ 6 h 6"/>
              <a:gd name="T4" fmla="*/ 322 w 322"/>
              <a:gd name="T5" fmla="*/ 3 h 6"/>
              <a:gd name="T6" fmla="*/ 319 w 322"/>
              <a:gd name="T7" fmla="*/ 0 h 6"/>
              <a:gd name="T8" fmla="*/ 3 w 322"/>
              <a:gd name="T9" fmla="*/ 0 h 6"/>
              <a:gd name="T10" fmla="*/ 0 w 322"/>
              <a:gd name="T11" fmla="*/ 3 h 6"/>
              <a:gd name="T12" fmla="*/ 3 w 322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6">
                <a:moveTo>
                  <a:pt x="3" y="6"/>
                </a:moveTo>
                <a:cubicBezTo>
                  <a:pt x="319" y="6"/>
                  <a:pt x="319" y="6"/>
                  <a:pt x="319" y="6"/>
                </a:cubicBezTo>
                <a:cubicBezTo>
                  <a:pt x="321" y="6"/>
                  <a:pt x="322" y="5"/>
                  <a:pt x="322" y="3"/>
                </a:cubicBezTo>
                <a:cubicBezTo>
                  <a:pt x="322" y="2"/>
                  <a:pt x="321" y="0"/>
                  <a:pt x="319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0" y="2"/>
                  <a:pt x="0" y="3"/>
                </a:cubicBezTo>
                <a:cubicBezTo>
                  <a:pt x="0" y="5"/>
                  <a:pt x="2" y="6"/>
                  <a:pt x="3" y="6"/>
                </a:cubicBezTo>
              </a:path>
            </a:pathLst>
          </a:cu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" name="Freeform 254">
            <a:extLst>
              <a:ext uri="{FF2B5EF4-FFF2-40B4-BE49-F238E27FC236}">
                <a16:creationId xmlns:a16="http://schemas.microsoft.com/office/drawing/2014/main" id="{A2AC43A5-690B-4940-B22B-A84E56DAED92}"/>
              </a:ext>
            </a:extLst>
          </p:cNvPr>
          <p:cNvSpPr>
            <a:spLocks/>
          </p:cNvSpPr>
          <p:nvPr/>
        </p:nvSpPr>
        <p:spPr bwMode="auto">
          <a:xfrm>
            <a:off x="5390833" y="3354388"/>
            <a:ext cx="703263" cy="12700"/>
          </a:xfrm>
          <a:custGeom>
            <a:avLst/>
            <a:gdLst>
              <a:gd name="T0" fmla="*/ 3 w 328"/>
              <a:gd name="T1" fmla="*/ 6 h 6"/>
              <a:gd name="T2" fmla="*/ 325 w 328"/>
              <a:gd name="T3" fmla="*/ 6 h 6"/>
              <a:gd name="T4" fmla="*/ 328 w 328"/>
              <a:gd name="T5" fmla="*/ 3 h 6"/>
              <a:gd name="T6" fmla="*/ 325 w 328"/>
              <a:gd name="T7" fmla="*/ 0 h 6"/>
              <a:gd name="T8" fmla="*/ 3 w 328"/>
              <a:gd name="T9" fmla="*/ 0 h 6"/>
              <a:gd name="T10" fmla="*/ 0 w 328"/>
              <a:gd name="T11" fmla="*/ 3 h 6"/>
              <a:gd name="T12" fmla="*/ 3 w 328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8" h="6">
                <a:moveTo>
                  <a:pt x="3" y="6"/>
                </a:moveTo>
                <a:cubicBezTo>
                  <a:pt x="325" y="6"/>
                  <a:pt x="325" y="6"/>
                  <a:pt x="325" y="6"/>
                </a:cubicBezTo>
                <a:cubicBezTo>
                  <a:pt x="326" y="6"/>
                  <a:pt x="328" y="5"/>
                  <a:pt x="328" y="3"/>
                </a:cubicBezTo>
                <a:cubicBezTo>
                  <a:pt x="328" y="2"/>
                  <a:pt x="326" y="0"/>
                  <a:pt x="325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0" y="2"/>
                  <a:pt x="0" y="3"/>
                </a:cubicBezTo>
                <a:cubicBezTo>
                  <a:pt x="0" y="5"/>
                  <a:pt x="2" y="6"/>
                  <a:pt x="3" y="6"/>
                </a:cubicBezTo>
              </a:path>
            </a:pathLst>
          </a:cu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" name="Freeform 255">
            <a:extLst>
              <a:ext uri="{FF2B5EF4-FFF2-40B4-BE49-F238E27FC236}">
                <a16:creationId xmlns:a16="http://schemas.microsoft.com/office/drawing/2014/main" id="{86DA99E8-3EFC-45E2-B9C3-3358F5468DF0}"/>
              </a:ext>
            </a:extLst>
          </p:cNvPr>
          <p:cNvSpPr>
            <a:spLocks/>
          </p:cNvSpPr>
          <p:nvPr/>
        </p:nvSpPr>
        <p:spPr bwMode="auto">
          <a:xfrm>
            <a:off x="5381308" y="3219450"/>
            <a:ext cx="776288" cy="182563"/>
          </a:xfrm>
          <a:custGeom>
            <a:avLst/>
            <a:gdLst>
              <a:gd name="T0" fmla="*/ 358 w 363"/>
              <a:gd name="T1" fmla="*/ 76 h 85"/>
              <a:gd name="T2" fmla="*/ 40 w 363"/>
              <a:gd name="T3" fmla="*/ 76 h 85"/>
              <a:gd name="T4" fmla="*/ 18 w 363"/>
              <a:gd name="T5" fmla="*/ 67 h 85"/>
              <a:gd name="T6" fmla="*/ 9 w 363"/>
              <a:gd name="T7" fmla="*/ 45 h 85"/>
              <a:gd name="T8" fmla="*/ 9 w 363"/>
              <a:gd name="T9" fmla="*/ 40 h 85"/>
              <a:gd name="T10" fmla="*/ 18 w 363"/>
              <a:gd name="T11" fmla="*/ 18 h 85"/>
              <a:gd name="T12" fmla="*/ 40 w 363"/>
              <a:gd name="T13" fmla="*/ 9 h 85"/>
              <a:gd name="T14" fmla="*/ 358 w 363"/>
              <a:gd name="T15" fmla="*/ 9 h 85"/>
              <a:gd name="T16" fmla="*/ 363 w 363"/>
              <a:gd name="T17" fmla="*/ 4 h 85"/>
              <a:gd name="T18" fmla="*/ 358 w 363"/>
              <a:gd name="T19" fmla="*/ 0 h 85"/>
              <a:gd name="T20" fmla="*/ 40 w 363"/>
              <a:gd name="T21" fmla="*/ 0 h 85"/>
              <a:gd name="T22" fmla="*/ 0 w 363"/>
              <a:gd name="T23" fmla="*/ 40 h 85"/>
              <a:gd name="T24" fmla="*/ 0 w 363"/>
              <a:gd name="T25" fmla="*/ 45 h 85"/>
              <a:gd name="T26" fmla="*/ 40 w 363"/>
              <a:gd name="T27" fmla="*/ 85 h 85"/>
              <a:gd name="T28" fmla="*/ 358 w 363"/>
              <a:gd name="T29" fmla="*/ 85 h 85"/>
              <a:gd name="T30" fmla="*/ 363 w 363"/>
              <a:gd name="T31" fmla="*/ 80 h 85"/>
              <a:gd name="T32" fmla="*/ 358 w 363"/>
              <a:gd name="T33" fmla="*/ 7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3" h="85">
                <a:moveTo>
                  <a:pt x="358" y="76"/>
                </a:moveTo>
                <a:cubicBezTo>
                  <a:pt x="40" y="76"/>
                  <a:pt x="40" y="76"/>
                  <a:pt x="40" y="76"/>
                </a:cubicBezTo>
                <a:cubicBezTo>
                  <a:pt x="31" y="76"/>
                  <a:pt x="23" y="73"/>
                  <a:pt x="18" y="67"/>
                </a:cubicBezTo>
                <a:cubicBezTo>
                  <a:pt x="12" y="61"/>
                  <a:pt x="9" y="54"/>
                  <a:pt x="9" y="45"/>
                </a:cubicBezTo>
                <a:cubicBezTo>
                  <a:pt x="9" y="40"/>
                  <a:pt x="9" y="40"/>
                  <a:pt x="9" y="40"/>
                </a:cubicBezTo>
                <a:cubicBezTo>
                  <a:pt x="9" y="31"/>
                  <a:pt x="12" y="24"/>
                  <a:pt x="18" y="18"/>
                </a:cubicBezTo>
                <a:cubicBezTo>
                  <a:pt x="23" y="12"/>
                  <a:pt x="31" y="9"/>
                  <a:pt x="40" y="9"/>
                </a:cubicBezTo>
                <a:cubicBezTo>
                  <a:pt x="358" y="9"/>
                  <a:pt x="358" y="9"/>
                  <a:pt x="358" y="9"/>
                </a:cubicBezTo>
                <a:cubicBezTo>
                  <a:pt x="361" y="9"/>
                  <a:pt x="363" y="7"/>
                  <a:pt x="363" y="4"/>
                </a:cubicBezTo>
                <a:cubicBezTo>
                  <a:pt x="363" y="2"/>
                  <a:pt x="361" y="0"/>
                  <a:pt x="358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18"/>
                  <a:pt x="0" y="40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67"/>
                  <a:pt x="18" y="85"/>
                  <a:pt x="40" y="85"/>
                </a:cubicBezTo>
                <a:cubicBezTo>
                  <a:pt x="358" y="85"/>
                  <a:pt x="358" y="85"/>
                  <a:pt x="358" y="85"/>
                </a:cubicBezTo>
                <a:cubicBezTo>
                  <a:pt x="361" y="85"/>
                  <a:pt x="363" y="83"/>
                  <a:pt x="363" y="80"/>
                </a:cubicBezTo>
                <a:cubicBezTo>
                  <a:pt x="363" y="78"/>
                  <a:pt x="361" y="76"/>
                  <a:pt x="358" y="76"/>
                </a:cubicBezTo>
                <a:close/>
              </a:path>
            </a:pathLst>
          </a:custGeom>
          <a:solidFill>
            <a:srgbClr val="FF4D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F3138427-3D61-410E-9C64-E791CB4148AB}"/>
              </a:ext>
            </a:extLst>
          </p:cNvPr>
          <p:cNvGrpSpPr/>
          <p:nvPr/>
        </p:nvGrpSpPr>
        <p:grpSpPr>
          <a:xfrm>
            <a:off x="4355783" y="360363"/>
            <a:ext cx="1089026" cy="1168400"/>
            <a:chOff x="6977063" y="4763"/>
            <a:chExt cx="1089026" cy="1168400"/>
          </a:xfrm>
        </p:grpSpPr>
        <p:pic>
          <p:nvPicPr>
            <p:cNvPr id="354" name="Picture 17">
              <a:extLst>
                <a:ext uri="{FF2B5EF4-FFF2-40B4-BE49-F238E27FC236}">
                  <a16:creationId xmlns:a16="http://schemas.microsoft.com/office/drawing/2014/main" id="{9F10FAE5-E0FD-45A9-8AE8-9F5CEC0FA8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9463" y="4763"/>
              <a:ext cx="608013" cy="603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5" name="Freeform 149">
              <a:extLst>
                <a:ext uri="{FF2B5EF4-FFF2-40B4-BE49-F238E27FC236}">
                  <a16:creationId xmlns:a16="http://schemas.microsoft.com/office/drawing/2014/main" id="{76F4E7B8-DDF4-40E4-8B61-A922AE125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6" y="369888"/>
              <a:ext cx="654050" cy="798513"/>
            </a:xfrm>
            <a:custGeom>
              <a:avLst/>
              <a:gdLst>
                <a:gd name="T0" fmla="*/ 0 w 412"/>
                <a:gd name="T1" fmla="*/ 503 h 503"/>
                <a:gd name="T2" fmla="*/ 0 w 412"/>
                <a:gd name="T3" fmla="*/ 0 h 503"/>
                <a:gd name="T4" fmla="*/ 412 w 412"/>
                <a:gd name="T5" fmla="*/ 0 h 503"/>
                <a:gd name="T6" fmla="*/ 412 w 412"/>
                <a:gd name="T7" fmla="*/ 413 h 503"/>
                <a:gd name="T8" fmla="*/ 412 w 412"/>
                <a:gd name="T9" fmla="*/ 459 h 503"/>
                <a:gd name="T10" fmla="*/ 412 w 412"/>
                <a:gd name="T11" fmla="*/ 503 h 503"/>
                <a:gd name="T12" fmla="*/ 0 w 412"/>
                <a:gd name="T13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2" h="503">
                  <a:moveTo>
                    <a:pt x="0" y="503"/>
                  </a:moveTo>
                  <a:lnTo>
                    <a:pt x="0" y="0"/>
                  </a:lnTo>
                  <a:lnTo>
                    <a:pt x="412" y="0"/>
                  </a:lnTo>
                  <a:lnTo>
                    <a:pt x="412" y="413"/>
                  </a:lnTo>
                  <a:lnTo>
                    <a:pt x="412" y="459"/>
                  </a:lnTo>
                  <a:lnTo>
                    <a:pt x="412" y="503"/>
                  </a:lnTo>
                  <a:lnTo>
                    <a:pt x="0" y="503"/>
                  </a:lnTo>
                  <a:close/>
                </a:path>
              </a:pathLst>
            </a:custGeom>
            <a:solidFill>
              <a:srgbClr val="C7E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150">
              <a:extLst>
                <a:ext uri="{FF2B5EF4-FFF2-40B4-BE49-F238E27FC236}">
                  <a16:creationId xmlns:a16="http://schemas.microsoft.com/office/drawing/2014/main" id="{9C522201-6C24-49DF-96AE-272C812F8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6" y="369888"/>
              <a:ext cx="654050" cy="798513"/>
            </a:xfrm>
            <a:custGeom>
              <a:avLst/>
              <a:gdLst>
                <a:gd name="T0" fmla="*/ 0 w 412"/>
                <a:gd name="T1" fmla="*/ 503 h 503"/>
                <a:gd name="T2" fmla="*/ 0 w 412"/>
                <a:gd name="T3" fmla="*/ 0 h 503"/>
                <a:gd name="T4" fmla="*/ 412 w 412"/>
                <a:gd name="T5" fmla="*/ 0 h 503"/>
                <a:gd name="T6" fmla="*/ 412 w 412"/>
                <a:gd name="T7" fmla="*/ 413 h 503"/>
                <a:gd name="T8" fmla="*/ 412 w 412"/>
                <a:gd name="T9" fmla="*/ 459 h 503"/>
                <a:gd name="T10" fmla="*/ 412 w 412"/>
                <a:gd name="T11" fmla="*/ 503 h 503"/>
                <a:gd name="T12" fmla="*/ 0 w 412"/>
                <a:gd name="T13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2" h="503">
                  <a:moveTo>
                    <a:pt x="0" y="503"/>
                  </a:moveTo>
                  <a:lnTo>
                    <a:pt x="0" y="0"/>
                  </a:lnTo>
                  <a:lnTo>
                    <a:pt x="412" y="0"/>
                  </a:lnTo>
                  <a:lnTo>
                    <a:pt x="412" y="413"/>
                  </a:lnTo>
                  <a:lnTo>
                    <a:pt x="412" y="459"/>
                  </a:lnTo>
                  <a:lnTo>
                    <a:pt x="412" y="503"/>
                  </a:lnTo>
                  <a:lnTo>
                    <a:pt x="0" y="5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151">
              <a:extLst>
                <a:ext uri="{FF2B5EF4-FFF2-40B4-BE49-F238E27FC236}">
                  <a16:creationId xmlns:a16="http://schemas.microsoft.com/office/drawing/2014/main" id="{0A5BAC46-207C-43C2-B757-3E43A797A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9301" y="363538"/>
              <a:ext cx="660400" cy="809625"/>
            </a:xfrm>
            <a:custGeom>
              <a:avLst/>
              <a:gdLst>
                <a:gd name="T0" fmla="*/ 2 w 416"/>
                <a:gd name="T1" fmla="*/ 507 h 510"/>
                <a:gd name="T2" fmla="*/ 6 w 416"/>
                <a:gd name="T3" fmla="*/ 507 h 510"/>
                <a:gd name="T4" fmla="*/ 6 w 416"/>
                <a:gd name="T5" fmla="*/ 7 h 510"/>
                <a:gd name="T6" fmla="*/ 410 w 416"/>
                <a:gd name="T7" fmla="*/ 7 h 510"/>
                <a:gd name="T8" fmla="*/ 410 w 416"/>
                <a:gd name="T9" fmla="*/ 417 h 510"/>
                <a:gd name="T10" fmla="*/ 410 w 416"/>
                <a:gd name="T11" fmla="*/ 463 h 510"/>
                <a:gd name="T12" fmla="*/ 410 w 416"/>
                <a:gd name="T13" fmla="*/ 504 h 510"/>
                <a:gd name="T14" fmla="*/ 2 w 416"/>
                <a:gd name="T15" fmla="*/ 504 h 510"/>
                <a:gd name="T16" fmla="*/ 2 w 416"/>
                <a:gd name="T17" fmla="*/ 507 h 510"/>
                <a:gd name="T18" fmla="*/ 6 w 416"/>
                <a:gd name="T19" fmla="*/ 507 h 510"/>
                <a:gd name="T20" fmla="*/ 2 w 416"/>
                <a:gd name="T21" fmla="*/ 507 h 510"/>
                <a:gd name="T22" fmla="*/ 2 w 416"/>
                <a:gd name="T23" fmla="*/ 510 h 510"/>
                <a:gd name="T24" fmla="*/ 416 w 416"/>
                <a:gd name="T25" fmla="*/ 510 h 510"/>
                <a:gd name="T26" fmla="*/ 416 w 416"/>
                <a:gd name="T27" fmla="*/ 463 h 510"/>
                <a:gd name="T28" fmla="*/ 416 w 416"/>
                <a:gd name="T29" fmla="*/ 417 h 510"/>
                <a:gd name="T30" fmla="*/ 416 w 416"/>
                <a:gd name="T31" fmla="*/ 0 h 510"/>
                <a:gd name="T32" fmla="*/ 0 w 416"/>
                <a:gd name="T33" fmla="*/ 0 h 510"/>
                <a:gd name="T34" fmla="*/ 0 w 416"/>
                <a:gd name="T35" fmla="*/ 510 h 510"/>
                <a:gd name="T36" fmla="*/ 2 w 416"/>
                <a:gd name="T37" fmla="*/ 510 h 510"/>
                <a:gd name="T38" fmla="*/ 2 w 416"/>
                <a:gd name="T39" fmla="*/ 507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6" h="510">
                  <a:moveTo>
                    <a:pt x="2" y="507"/>
                  </a:moveTo>
                  <a:lnTo>
                    <a:pt x="6" y="507"/>
                  </a:lnTo>
                  <a:lnTo>
                    <a:pt x="6" y="7"/>
                  </a:lnTo>
                  <a:lnTo>
                    <a:pt x="410" y="7"/>
                  </a:lnTo>
                  <a:lnTo>
                    <a:pt x="410" y="417"/>
                  </a:lnTo>
                  <a:lnTo>
                    <a:pt x="410" y="463"/>
                  </a:lnTo>
                  <a:lnTo>
                    <a:pt x="410" y="504"/>
                  </a:lnTo>
                  <a:lnTo>
                    <a:pt x="2" y="504"/>
                  </a:lnTo>
                  <a:lnTo>
                    <a:pt x="2" y="507"/>
                  </a:lnTo>
                  <a:lnTo>
                    <a:pt x="6" y="507"/>
                  </a:lnTo>
                  <a:lnTo>
                    <a:pt x="2" y="507"/>
                  </a:lnTo>
                  <a:lnTo>
                    <a:pt x="2" y="510"/>
                  </a:lnTo>
                  <a:lnTo>
                    <a:pt x="416" y="510"/>
                  </a:lnTo>
                  <a:lnTo>
                    <a:pt x="416" y="463"/>
                  </a:lnTo>
                  <a:lnTo>
                    <a:pt x="416" y="417"/>
                  </a:lnTo>
                  <a:lnTo>
                    <a:pt x="416" y="0"/>
                  </a:lnTo>
                  <a:lnTo>
                    <a:pt x="0" y="0"/>
                  </a:lnTo>
                  <a:lnTo>
                    <a:pt x="0" y="510"/>
                  </a:lnTo>
                  <a:lnTo>
                    <a:pt x="2" y="510"/>
                  </a:lnTo>
                  <a:lnTo>
                    <a:pt x="2" y="507"/>
                  </a:lnTo>
                  <a:close/>
                </a:path>
              </a:pathLst>
            </a:custGeom>
            <a:solidFill>
              <a:srgbClr val="C7E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152">
              <a:extLst>
                <a:ext uri="{FF2B5EF4-FFF2-40B4-BE49-F238E27FC236}">
                  <a16:creationId xmlns:a16="http://schemas.microsoft.com/office/drawing/2014/main" id="{7946F600-CBDE-48DC-8A62-755B5B69E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9301" y="363538"/>
              <a:ext cx="660400" cy="809625"/>
            </a:xfrm>
            <a:custGeom>
              <a:avLst/>
              <a:gdLst>
                <a:gd name="T0" fmla="*/ 2 w 416"/>
                <a:gd name="T1" fmla="*/ 507 h 510"/>
                <a:gd name="T2" fmla="*/ 6 w 416"/>
                <a:gd name="T3" fmla="*/ 507 h 510"/>
                <a:gd name="T4" fmla="*/ 6 w 416"/>
                <a:gd name="T5" fmla="*/ 7 h 510"/>
                <a:gd name="T6" fmla="*/ 410 w 416"/>
                <a:gd name="T7" fmla="*/ 7 h 510"/>
                <a:gd name="T8" fmla="*/ 410 w 416"/>
                <a:gd name="T9" fmla="*/ 417 h 510"/>
                <a:gd name="T10" fmla="*/ 410 w 416"/>
                <a:gd name="T11" fmla="*/ 463 h 510"/>
                <a:gd name="T12" fmla="*/ 410 w 416"/>
                <a:gd name="T13" fmla="*/ 504 h 510"/>
                <a:gd name="T14" fmla="*/ 2 w 416"/>
                <a:gd name="T15" fmla="*/ 504 h 510"/>
                <a:gd name="T16" fmla="*/ 2 w 416"/>
                <a:gd name="T17" fmla="*/ 507 h 510"/>
                <a:gd name="T18" fmla="*/ 6 w 416"/>
                <a:gd name="T19" fmla="*/ 507 h 510"/>
                <a:gd name="T20" fmla="*/ 2 w 416"/>
                <a:gd name="T21" fmla="*/ 507 h 510"/>
                <a:gd name="T22" fmla="*/ 2 w 416"/>
                <a:gd name="T23" fmla="*/ 510 h 510"/>
                <a:gd name="T24" fmla="*/ 416 w 416"/>
                <a:gd name="T25" fmla="*/ 510 h 510"/>
                <a:gd name="T26" fmla="*/ 416 w 416"/>
                <a:gd name="T27" fmla="*/ 463 h 510"/>
                <a:gd name="T28" fmla="*/ 416 w 416"/>
                <a:gd name="T29" fmla="*/ 417 h 510"/>
                <a:gd name="T30" fmla="*/ 416 w 416"/>
                <a:gd name="T31" fmla="*/ 0 h 510"/>
                <a:gd name="T32" fmla="*/ 0 w 416"/>
                <a:gd name="T33" fmla="*/ 0 h 510"/>
                <a:gd name="T34" fmla="*/ 0 w 416"/>
                <a:gd name="T35" fmla="*/ 510 h 510"/>
                <a:gd name="T36" fmla="*/ 2 w 416"/>
                <a:gd name="T37" fmla="*/ 510 h 510"/>
                <a:gd name="T38" fmla="*/ 2 w 416"/>
                <a:gd name="T39" fmla="*/ 507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6" h="510">
                  <a:moveTo>
                    <a:pt x="2" y="507"/>
                  </a:moveTo>
                  <a:lnTo>
                    <a:pt x="6" y="507"/>
                  </a:lnTo>
                  <a:lnTo>
                    <a:pt x="6" y="7"/>
                  </a:lnTo>
                  <a:lnTo>
                    <a:pt x="410" y="7"/>
                  </a:lnTo>
                  <a:lnTo>
                    <a:pt x="410" y="417"/>
                  </a:lnTo>
                  <a:lnTo>
                    <a:pt x="410" y="463"/>
                  </a:lnTo>
                  <a:lnTo>
                    <a:pt x="410" y="504"/>
                  </a:lnTo>
                  <a:lnTo>
                    <a:pt x="2" y="504"/>
                  </a:lnTo>
                  <a:lnTo>
                    <a:pt x="2" y="507"/>
                  </a:lnTo>
                  <a:lnTo>
                    <a:pt x="6" y="507"/>
                  </a:lnTo>
                  <a:lnTo>
                    <a:pt x="2" y="507"/>
                  </a:lnTo>
                  <a:lnTo>
                    <a:pt x="2" y="510"/>
                  </a:lnTo>
                  <a:lnTo>
                    <a:pt x="416" y="510"/>
                  </a:lnTo>
                  <a:lnTo>
                    <a:pt x="416" y="463"/>
                  </a:lnTo>
                  <a:lnTo>
                    <a:pt x="416" y="417"/>
                  </a:lnTo>
                  <a:lnTo>
                    <a:pt x="416" y="0"/>
                  </a:lnTo>
                  <a:lnTo>
                    <a:pt x="0" y="0"/>
                  </a:lnTo>
                  <a:lnTo>
                    <a:pt x="0" y="510"/>
                  </a:lnTo>
                  <a:lnTo>
                    <a:pt x="2" y="510"/>
                  </a:lnTo>
                  <a:lnTo>
                    <a:pt x="2" y="5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Rectangle 153">
              <a:extLst>
                <a:ext uri="{FF2B5EF4-FFF2-40B4-BE49-F238E27FC236}">
                  <a16:creationId xmlns:a16="http://schemas.microsoft.com/office/drawing/2014/main" id="{B3DB79C2-FAF0-4448-8705-55984141D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8826" y="374650"/>
              <a:ext cx="322263" cy="788988"/>
            </a:xfrm>
            <a:prstGeom prst="rect">
              <a:avLst/>
            </a:prstGeom>
            <a:solidFill>
              <a:srgbClr val="D8E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Rectangle 154">
              <a:extLst>
                <a:ext uri="{FF2B5EF4-FFF2-40B4-BE49-F238E27FC236}">
                  <a16:creationId xmlns:a16="http://schemas.microsoft.com/office/drawing/2014/main" id="{FB29896A-1BAC-420C-AEA8-7C5F6A954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8826" y="374650"/>
              <a:ext cx="322263" cy="788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155">
              <a:extLst>
                <a:ext uri="{FF2B5EF4-FFF2-40B4-BE49-F238E27FC236}">
                  <a16:creationId xmlns:a16="http://schemas.microsoft.com/office/drawing/2014/main" id="{DEC1DF42-2BC0-470A-8212-98CC3C2AB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6" y="369888"/>
              <a:ext cx="328613" cy="798513"/>
            </a:xfrm>
            <a:custGeom>
              <a:avLst/>
              <a:gdLst>
                <a:gd name="T0" fmla="*/ 207 w 207"/>
                <a:gd name="T1" fmla="*/ 0 h 503"/>
                <a:gd name="T2" fmla="*/ 0 w 207"/>
                <a:gd name="T3" fmla="*/ 0 h 503"/>
                <a:gd name="T4" fmla="*/ 0 w 207"/>
                <a:gd name="T5" fmla="*/ 503 h 503"/>
                <a:gd name="T6" fmla="*/ 207 w 207"/>
                <a:gd name="T7" fmla="*/ 503 h 503"/>
                <a:gd name="T8" fmla="*/ 207 w 207"/>
                <a:gd name="T9" fmla="*/ 500 h 503"/>
                <a:gd name="T10" fmla="*/ 4 w 207"/>
                <a:gd name="T11" fmla="*/ 500 h 503"/>
                <a:gd name="T12" fmla="*/ 4 w 207"/>
                <a:gd name="T13" fmla="*/ 3 h 503"/>
                <a:gd name="T14" fmla="*/ 207 w 207"/>
                <a:gd name="T15" fmla="*/ 3 h 503"/>
                <a:gd name="T16" fmla="*/ 207 w 207"/>
                <a:gd name="T17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503">
                  <a:moveTo>
                    <a:pt x="207" y="0"/>
                  </a:moveTo>
                  <a:lnTo>
                    <a:pt x="0" y="0"/>
                  </a:lnTo>
                  <a:lnTo>
                    <a:pt x="0" y="503"/>
                  </a:lnTo>
                  <a:lnTo>
                    <a:pt x="207" y="503"/>
                  </a:lnTo>
                  <a:lnTo>
                    <a:pt x="207" y="500"/>
                  </a:lnTo>
                  <a:lnTo>
                    <a:pt x="4" y="500"/>
                  </a:lnTo>
                  <a:lnTo>
                    <a:pt x="4" y="3"/>
                  </a:lnTo>
                  <a:lnTo>
                    <a:pt x="207" y="3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D8E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156">
              <a:extLst>
                <a:ext uri="{FF2B5EF4-FFF2-40B4-BE49-F238E27FC236}">
                  <a16:creationId xmlns:a16="http://schemas.microsoft.com/office/drawing/2014/main" id="{79AABF16-9239-4263-A3E4-B95B1FC7D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6" y="369888"/>
              <a:ext cx="328613" cy="798513"/>
            </a:xfrm>
            <a:custGeom>
              <a:avLst/>
              <a:gdLst>
                <a:gd name="T0" fmla="*/ 207 w 207"/>
                <a:gd name="T1" fmla="*/ 0 h 503"/>
                <a:gd name="T2" fmla="*/ 0 w 207"/>
                <a:gd name="T3" fmla="*/ 0 h 503"/>
                <a:gd name="T4" fmla="*/ 0 w 207"/>
                <a:gd name="T5" fmla="*/ 503 h 503"/>
                <a:gd name="T6" fmla="*/ 207 w 207"/>
                <a:gd name="T7" fmla="*/ 503 h 503"/>
                <a:gd name="T8" fmla="*/ 207 w 207"/>
                <a:gd name="T9" fmla="*/ 500 h 503"/>
                <a:gd name="T10" fmla="*/ 4 w 207"/>
                <a:gd name="T11" fmla="*/ 500 h 503"/>
                <a:gd name="T12" fmla="*/ 4 w 207"/>
                <a:gd name="T13" fmla="*/ 3 h 503"/>
                <a:gd name="T14" fmla="*/ 207 w 207"/>
                <a:gd name="T15" fmla="*/ 3 h 503"/>
                <a:gd name="T16" fmla="*/ 207 w 207"/>
                <a:gd name="T17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503">
                  <a:moveTo>
                    <a:pt x="207" y="0"/>
                  </a:moveTo>
                  <a:lnTo>
                    <a:pt x="0" y="0"/>
                  </a:lnTo>
                  <a:lnTo>
                    <a:pt x="0" y="503"/>
                  </a:lnTo>
                  <a:lnTo>
                    <a:pt x="207" y="503"/>
                  </a:lnTo>
                  <a:lnTo>
                    <a:pt x="207" y="500"/>
                  </a:lnTo>
                  <a:lnTo>
                    <a:pt x="4" y="500"/>
                  </a:lnTo>
                  <a:lnTo>
                    <a:pt x="4" y="3"/>
                  </a:lnTo>
                  <a:lnTo>
                    <a:pt x="207" y="3"/>
                  </a:lnTo>
                  <a:lnTo>
                    <a:pt x="2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157">
              <a:extLst>
                <a:ext uri="{FF2B5EF4-FFF2-40B4-BE49-F238E27FC236}">
                  <a16:creationId xmlns:a16="http://schemas.microsoft.com/office/drawing/2014/main" id="{5C5F7357-FF26-4939-8B97-946BF81E3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6" y="320675"/>
              <a:ext cx="654050" cy="90488"/>
            </a:xfrm>
            <a:custGeom>
              <a:avLst/>
              <a:gdLst>
                <a:gd name="T0" fmla="*/ 305 w 305"/>
                <a:gd name="T1" fmla="*/ 0 h 42"/>
                <a:gd name="T2" fmla="*/ 21 w 305"/>
                <a:gd name="T3" fmla="*/ 0 h 42"/>
                <a:gd name="T4" fmla="*/ 0 w 305"/>
                <a:gd name="T5" fmla="*/ 21 h 42"/>
                <a:gd name="T6" fmla="*/ 21 w 305"/>
                <a:gd name="T7" fmla="*/ 42 h 42"/>
                <a:gd name="T8" fmla="*/ 305 w 305"/>
                <a:gd name="T9" fmla="*/ 42 h 42"/>
                <a:gd name="T10" fmla="*/ 305 w 305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42">
                  <a:moveTo>
                    <a:pt x="305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33"/>
                    <a:pt x="10" y="42"/>
                    <a:pt x="21" y="42"/>
                  </a:cubicBezTo>
                  <a:cubicBezTo>
                    <a:pt x="305" y="42"/>
                    <a:pt x="305" y="42"/>
                    <a:pt x="305" y="42"/>
                  </a:cubicBezTo>
                  <a:lnTo>
                    <a:pt x="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158">
              <a:extLst>
                <a:ext uri="{FF2B5EF4-FFF2-40B4-BE49-F238E27FC236}">
                  <a16:creationId xmlns:a16="http://schemas.microsoft.com/office/drawing/2014/main" id="{046E0A67-3B00-42F4-892A-D546BCBBC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9301" y="317500"/>
              <a:ext cx="660400" cy="98425"/>
            </a:xfrm>
            <a:custGeom>
              <a:avLst/>
              <a:gdLst>
                <a:gd name="T0" fmla="*/ 307 w 309"/>
                <a:gd name="T1" fmla="*/ 2 h 46"/>
                <a:gd name="T2" fmla="*/ 307 w 309"/>
                <a:gd name="T3" fmla="*/ 0 h 46"/>
                <a:gd name="T4" fmla="*/ 23 w 309"/>
                <a:gd name="T5" fmla="*/ 0 h 46"/>
                <a:gd name="T6" fmla="*/ 0 w 309"/>
                <a:gd name="T7" fmla="*/ 23 h 46"/>
                <a:gd name="T8" fmla="*/ 23 w 309"/>
                <a:gd name="T9" fmla="*/ 46 h 46"/>
                <a:gd name="T10" fmla="*/ 309 w 309"/>
                <a:gd name="T11" fmla="*/ 46 h 46"/>
                <a:gd name="T12" fmla="*/ 309 w 309"/>
                <a:gd name="T13" fmla="*/ 0 h 46"/>
                <a:gd name="T14" fmla="*/ 307 w 309"/>
                <a:gd name="T15" fmla="*/ 0 h 46"/>
                <a:gd name="T16" fmla="*/ 307 w 309"/>
                <a:gd name="T17" fmla="*/ 2 h 46"/>
                <a:gd name="T18" fmla="*/ 304 w 309"/>
                <a:gd name="T19" fmla="*/ 2 h 46"/>
                <a:gd name="T20" fmla="*/ 304 w 309"/>
                <a:gd name="T21" fmla="*/ 42 h 46"/>
                <a:gd name="T22" fmla="*/ 23 w 309"/>
                <a:gd name="T23" fmla="*/ 42 h 46"/>
                <a:gd name="T24" fmla="*/ 10 w 309"/>
                <a:gd name="T25" fmla="*/ 36 h 46"/>
                <a:gd name="T26" fmla="*/ 5 w 309"/>
                <a:gd name="T27" fmla="*/ 23 h 46"/>
                <a:gd name="T28" fmla="*/ 10 w 309"/>
                <a:gd name="T29" fmla="*/ 10 h 46"/>
                <a:gd name="T30" fmla="*/ 23 w 309"/>
                <a:gd name="T31" fmla="*/ 5 h 46"/>
                <a:gd name="T32" fmla="*/ 307 w 309"/>
                <a:gd name="T33" fmla="*/ 5 h 46"/>
                <a:gd name="T34" fmla="*/ 307 w 309"/>
                <a:gd name="T35" fmla="*/ 2 h 46"/>
                <a:gd name="T36" fmla="*/ 304 w 309"/>
                <a:gd name="T37" fmla="*/ 2 h 46"/>
                <a:gd name="T38" fmla="*/ 307 w 309"/>
                <a:gd name="T3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9" h="46">
                  <a:moveTo>
                    <a:pt x="307" y="2"/>
                  </a:moveTo>
                  <a:cubicBezTo>
                    <a:pt x="307" y="0"/>
                    <a:pt x="307" y="0"/>
                    <a:pt x="30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36"/>
                    <a:pt x="11" y="46"/>
                    <a:pt x="23" y="46"/>
                  </a:cubicBezTo>
                  <a:cubicBezTo>
                    <a:pt x="309" y="46"/>
                    <a:pt x="309" y="46"/>
                    <a:pt x="309" y="46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7" y="2"/>
                    <a:pt x="307" y="2"/>
                    <a:pt x="307" y="2"/>
                  </a:cubicBezTo>
                  <a:cubicBezTo>
                    <a:pt x="304" y="2"/>
                    <a:pt x="304" y="2"/>
                    <a:pt x="304" y="2"/>
                  </a:cubicBezTo>
                  <a:cubicBezTo>
                    <a:pt x="304" y="42"/>
                    <a:pt x="304" y="42"/>
                    <a:pt x="304" y="4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18" y="42"/>
                    <a:pt x="14" y="40"/>
                    <a:pt x="10" y="36"/>
                  </a:cubicBezTo>
                  <a:cubicBezTo>
                    <a:pt x="7" y="33"/>
                    <a:pt x="5" y="28"/>
                    <a:pt x="5" y="23"/>
                  </a:cubicBezTo>
                  <a:cubicBezTo>
                    <a:pt x="5" y="18"/>
                    <a:pt x="7" y="13"/>
                    <a:pt x="10" y="10"/>
                  </a:cubicBezTo>
                  <a:cubicBezTo>
                    <a:pt x="14" y="7"/>
                    <a:pt x="18" y="5"/>
                    <a:pt x="23" y="5"/>
                  </a:cubicBezTo>
                  <a:cubicBezTo>
                    <a:pt x="307" y="5"/>
                    <a:pt x="307" y="5"/>
                    <a:pt x="307" y="5"/>
                  </a:cubicBezTo>
                  <a:cubicBezTo>
                    <a:pt x="307" y="2"/>
                    <a:pt x="307" y="2"/>
                    <a:pt x="307" y="2"/>
                  </a:cubicBezTo>
                  <a:cubicBezTo>
                    <a:pt x="304" y="2"/>
                    <a:pt x="304" y="2"/>
                    <a:pt x="304" y="2"/>
                  </a:cubicBezTo>
                  <a:lnTo>
                    <a:pt x="307" y="2"/>
                  </a:lnTo>
                  <a:close/>
                </a:path>
              </a:pathLst>
            </a:custGeom>
            <a:solidFill>
              <a:srgbClr val="C7E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Rectangle 159">
              <a:extLst>
                <a:ext uri="{FF2B5EF4-FFF2-40B4-BE49-F238E27FC236}">
                  <a16:creationId xmlns:a16="http://schemas.microsoft.com/office/drawing/2014/main" id="{776EB10B-603B-42A0-B9AA-C0089A3B8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2476" y="361950"/>
              <a:ext cx="654050" cy="7938"/>
            </a:xfrm>
            <a:prstGeom prst="rect">
              <a:avLst/>
            </a:prstGeom>
            <a:solidFill>
              <a:srgbClr val="C7E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160">
              <a:extLst>
                <a:ext uri="{FF2B5EF4-FFF2-40B4-BE49-F238E27FC236}">
                  <a16:creationId xmlns:a16="http://schemas.microsoft.com/office/drawing/2014/main" id="{97E205B7-24CA-4FFC-9442-F513D0B8A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6" y="361950"/>
              <a:ext cx="654050" cy="7938"/>
            </a:xfrm>
            <a:custGeom>
              <a:avLst/>
              <a:gdLst>
                <a:gd name="T0" fmla="*/ 0 w 412"/>
                <a:gd name="T1" fmla="*/ 5 h 5"/>
                <a:gd name="T2" fmla="*/ 412 w 412"/>
                <a:gd name="T3" fmla="*/ 5 h 5"/>
                <a:gd name="T4" fmla="*/ 412 w 412"/>
                <a:gd name="T5" fmla="*/ 0 h 5"/>
                <a:gd name="T6" fmla="*/ 0 w 412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5">
                  <a:moveTo>
                    <a:pt x="0" y="5"/>
                  </a:moveTo>
                  <a:lnTo>
                    <a:pt x="412" y="5"/>
                  </a:lnTo>
                  <a:lnTo>
                    <a:pt x="41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Rectangle 161">
              <a:extLst>
                <a:ext uri="{FF2B5EF4-FFF2-40B4-BE49-F238E27FC236}">
                  <a16:creationId xmlns:a16="http://schemas.microsoft.com/office/drawing/2014/main" id="{40587D27-3A9F-4284-B1D2-F79FA6AE1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8" y="339725"/>
              <a:ext cx="642938" cy="9525"/>
            </a:xfrm>
            <a:prstGeom prst="rect">
              <a:avLst/>
            </a:prstGeom>
            <a:solidFill>
              <a:srgbClr val="C7E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162">
              <a:extLst>
                <a:ext uri="{FF2B5EF4-FFF2-40B4-BE49-F238E27FC236}">
                  <a16:creationId xmlns:a16="http://schemas.microsoft.com/office/drawing/2014/main" id="{3FA36303-A802-4940-A18A-91EFEA3CF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3588" y="339725"/>
              <a:ext cx="642938" cy="9525"/>
            </a:xfrm>
            <a:custGeom>
              <a:avLst/>
              <a:gdLst>
                <a:gd name="T0" fmla="*/ 0 w 405"/>
                <a:gd name="T1" fmla="*/ 6 h 6"/>
                <a:gd name="T2" fmla="*/ 405 w 405"/>
                <a:gd name="T3" fmla="*/ 6 h 6"/>
                <a:gd name="T4" fmla="*/ 405 w 405"/>
                <a:gd name="T5" fmla="*/ 0 h 6"/>
                <a:gd name="T6" fmla="*/ 0 w 405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5" h="6">
                  <a:moveTo>
                    <a:pt x="0" y="6"/>
                  </a:moveTo>
                  <a:lnTo>
                    <a:pt x="405" y="6"/>
                  </a:lnTo>
                  <a:lnTo>
                    <a:pt x="40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Rectangle 163">
              <a:extLst>
                <a:ext uri="{FF2B5EF4-FFF2-40B4-BE49-F238E27FC236}">
                  <a16:creationId xmlns:a16="http://schemas.microsoft.com/office/drawing/2014/main" id="{7A5A8E39-57E0-48CB-AEF1-4BE8DB7A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2476" y="385763"/>
              <a:ext cx="654050" cy="6350"/>
            </a:xfrm>
            <a:prstGeom prst="rect">
              <a:avLst/>
            </a:prstGeom>
            <a:solidFill>
              <a:srgbClr val="C7E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164">
              <a:extLst>
                <a:ext uri="{FF2B5EF4-FFF2-40B4-BE49-F238E27FC236}">
                  <a16:creationId xmlns:a16="http://schemas.microsoft.com/office/drawing/2014/main" id="{332680AF-252C-40C2-81AC-425723A19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6" y="385763"/>
              <a:ext cx="654050" cy="6350"/>
            </a:xfrm>
            <a:custGeom>
              <a:avLst/>
              <a:gdLst>
                <a:gd name="T0" fmla="*/ 0 w 412"/>
                <a:gd name="T1" fmla="*/ 4 h 4"/>
                <a:gd name="T2" fmla="*/ 412 w 412"/>
                <a:gd name="T3" fmla="*/ 4 h 4"/>
                <a:gd name="T4" fmla="*/ 412 w 412"/>
                <a:gd name="T5" fmla="*/ 0 h 4"/>
                <a:gd name="T6" fmla="*/ 0 w 41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4">
                  <a:moveTo>
                    <a:pt x="0" y="4"/>
                  </a:moveTo>
                  <a:lnTo>
                    <a:pt x="412" y="4"/>
                  </a:lnTo>
                  <a:lnTo>
                    <a:pt x="41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165">
              <a:extLst>
                <a:ext uri="{FF2B5EF4-FFF2-40B4-BE49-F238E27FC236}">
                  <a16:creationId xmlns:a16="http://schemas.microsoft.com/office/drawing/2014/main" id="{5374FF00-82C4-48FB-8FA3-B219CF8BD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9201" y="404813"/>
              <a:ext cx="92075" cy="190500"/>
            </a:xfrm>
            <a:custGeom>
              <a:avLst/>
              <a:gdLst>
                <a:gd name="T0" fmla="*/ 58 w 58"/>
                <a:gd name="T1" fmla="*/ 120 h 120"/>
                <a:gd name="T2" fmla="*/ 29 w 58"/>
                <a:gd name="T3" fmla="*/ 94 h 120"/>
                <a:gd name="T4" fmla="*/ 0 w 58"/>
                <a:gd name="T5" fmla="*/ 120 h 120"/>
                <a:gd name="T6" fmla="*/ 0 w 58"/>
                <a:gd name="T7" fmla="*/ 0 h 120"/>
                <a:gd name="T8" fmla="*/ 58 w 58"/>
                <a:gd name="T9" fmla="*/ 0 h 120"/>
                <a:gd name="T10" fmla="*/ 58 w 58"/>
                <a:gd name="T1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120">
                  <a:moveTo>
                    <a:pt x="58" y="120"/>
                  </a:moveTo>
                  <a:lnTo>
                    <a:pt x="29" y="94"/>
                  </a:lnTo>
                  <a:lnTo>
                    <a:pt x="0" y="120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166">
              <a:extLst>
                <a:ext uri="{FF2B5EF4-FFF2-40B4-BE49-F238E27FC236}">
                  <a16:creationId xmlns:a16="http://schemas.microsoft.com/office/drawing/2014/main" id="{88A3BB34-92BA-4F0D-8613-05C0DDEAC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3788" y="971550"/>
              <a:ext cx="615950" cy="185738"/>
            </a:xfrm>
            <a:custGeom>
              <a:avLst/>
              <a:gdLst>
                <a:gd name="T0" fmla="*/ 250 w 288"/>
                <a:gd name="T1" fmla="*/ 47 h 87"/>
                <a:gd name="T2" fmla="*/ 250 w 288"/>
                <a:gd name="T3" fmla="*/ 40 h 87"/>
                <a:gd name="T4" fmla="*/ 288 w 288"/>
                <a:gd name="T5" fmla="*/ 0 h 87"/>
                <a:gd name="T6" fmla="*/ 286 w 288"/>
                <a:gd name="T7" fmla="*/ 0 h 87"/>
                <a:gd name="T8" fmla="*/ 41 w 288"/>
                <a:gd name="T9" fmla="*/ 0 h 87"/>
                <a:gd name="T10" fmla="*/ 0 w 288"/>
                <a:gd name="T11" fmla="*/ 40 h 87"/>
                <a:gd name="T12" fmla="*/ 0 w 288"/>
                <a:gd name="T13" fmla="*/ 47 h 87"/>
                <a:gd name="T14" fmla="*/ 41 w 288"/>
                <a:gd name="T15" fmla="*/ 87 h 87"/>
                <a:gd name="T16" fmla="*/ 286 w 288"/>
                <a:gd name="T17" fmla="*/ 87 h 87"/>
                <a:gd name="T18" fmla="*/ 288 w 288"/>
                <a:gd name="T19" fmla="*/ 87 h 87"/>
                <a:gd name="T20" fmla="*/ 250 w 288"/>
                <a:gd name="T21" fmla="*/ 4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8" h="87">
                  <a:moveTo>
                    <a:pt x="250" y="47"/>
                  </a:moveTo>
                  <a:cubicBezTo>
                    <a:pt x="250" y="40"/>
                    <a:pt x="250" y="40"/>
                    <a:pt x="250" y="40"/>
                  </a:cubicBezTo>
                  <a:cubicBezTo>
                    <a:pt x="250" y="19"/>
                    <a:pt x="267" y="1"/>
                    <a:pt x="288" y="0"/>
                  </a:cubicBezTo>
                  <a:cubicBezTo>
                    <a:pt x="288" y="0"/>
                    <a:pt x="287" y="0"/>
                    <a:pt x="28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69"/>
                    <a:pt x="18" y="87"/>
                    <a:pt x="41" y="87"/>
                  </a:cubicBezTo>
                  <a:cubicBezTo>
                    <a:pt x="286" y="87"/>
                    <a:pt x="286" y="87"/>
                    <a:pt x="286" y="87"/>
                  </a:cubicBezTo>
                  <a:cubicBezTo>
                    <a:pt x="287" y="87"/>
                    <a:pt x="288" y="87"/>
                    <a:pt x="288" y="87"/>
                  </a:cubicBezTo>
                  <a:cubicBezTo>
                    <a:pt x="267" y="86"/>
                    <a:pt x="250" y="68"/>
                    <a:pt x="250" y="47"/>
                  </a:cubicBezTo>
                  <a:close/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167">
              <a:extLst>
                <a:ext uri="{FF2B5EF4-FFF2-40B4-BE49-F238E27FC236}">
                  <a16:creationId xmlns:a16="http://schemas.microsoft.com/office/drawing/2014/main" id="{93411D9E-B70E-46F6-91F2-3C7C86564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376" y="1000125"/>
              <a:ext cx="547688" cy="14288"/>
            </a:xfrm>
            <a:custGeom>
              <a:avLst/>
              <a:gdLst>
                <a:gd name="T0" fmla="*/ 4 w 256"/>
                <a:gd name="T1" fmla="*/ 7 h 7"/>
                <a:gd name="T2" fmla="*/ 253 w 256"/>
                <a:gd name="T3" fmla="*/ 7 h 7"/>
                <a:gd name="T4" fmla="*/ 256 w 256"/>
                <a:gd name="T5" fmla="*/ 3 h 7"/>
                <a:gd name="T6" fmla="*/ 253 w 256"/>
                <a:gd name="T7" fmla="*/ 0 h 7"/>
                <a:gd name="T8" fmla="*/ 4 w 256"/>
                <a:gd name="T9" fmla="*/ 0 h 7"/>
                <a:gd name="T10" fmla="*/ 0 w 256"/>
                <a:gd name="T11" fmla="*/ 3 h 7"/>
                <a:gd name="T12" fmla="*/ 4 w 256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7">
                  <a:moveTo>
                    <a:pt x="4" y="7"/>
                  </a:moveTo>
                  <a:cubicBezTo>
                    <a:pt x="253" y="7"/>
                    <a:pt x="253" y="7"/>
                    <a:pt x="253" y="7"/>
                  </a:cubicBezTo>
                  <a:cubicBezTo>
                    <a:pt x="255" y="7"/>
                    <a:pt x="256" y="5"/>
                    <a:pt x="256" y="3"/>
                  </a:cubicBezTo>
                  <a:cubicBezTo>
                    <a:pt x="256" y="1"/>
                    <a:pt x="255" y="0"/>
                    <a:pt x="25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7"/>
                    <a:pt x="4" y="7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168">
              <a:extLst>
                <a:ext uri="{FF2B5EF4-FFF2-40B4-BE49-F238E27FC236}">
                  <a16:creationId xmlns:a16="http://schemas.microsoft.com/office/drawing/2014/main" id="{1F255D1D-4687-423C-BC9E-E1F10BAB2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376" y="1030288"/>
              <a:ext cx="538163" cy="12700"/>
            </a:xfrm>
            <a:custGeom>
              <a:avLst/>
              <a:gdLst>
                <a:gd name="T0" fmla="*/ 4 w 251"/>
                <a:gd name="T1" fmla="*/ 6 h 6"/>
                <a:gd name="T2" fmla="*/ 247 w 251"/>
                <a:gd name="T3" fmla="*/ 6 h 6"/>
                <a:gd name="T4" fmla="*/ 251 w 251"/>
                <a:gd name="T5" fmla="*/ 3 h 6"/>
                <a:gd name="T6" fmla="*/ 247 w 251"/>
                <a:gd name="T7" fmla="*/ 0 h 6"/>
                <a:gd name="T8" fmla="*/ 4 w 251"/>
                <a:gd name="T9" fmla="*/ 0 h 6"/>
                <a:gd name="T10" fmla="*/ 0 w 251"/>
                <a:gd name="T11" fmla="*/ 3 h 6"/>
                <a:gd name="T12" fmla="*/ 4 w 251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6">
                  <a:moveTo>
                    <a:pt x="4" y="6"/>
                  </a:moveTo>
                  <a:cubicBezTo>
                    <a:pt x="247" y="6"/>
                    <a:pt x="247" y="6"/>
                    <a:pt x="247" y="6"/>
                  </a:cubicBezTo>
                  <a:cubicBezTo>
                    <a:pt x="249" y="6"/>
                    <a:pt x="251" y="5"/>
                    <a:pt x="251" y="3"/>
                  </a:cubicBezTo>
                  <a:cubicBezTo>
                    <a:pt x="251" y="1"/>
                    <a:pt x="249" y="0"/>
                    <a:pt x="24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4" y="6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169">
              <a:extLst>
                <a:ext uri="{FF2B5EF4-FFF2-40B4-BE49-F238E27FC236}">
                  <a16:creationId xmlns:a16="http://schemas.microsoft.com/office/drawing/2014/main" id="{FE4399A3-73EB-4D07-852E-3C11E4C71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376" y="1057275"/>
              <a:ext cx="533400" cy="15875"/>
            </a:xfrm>
            <a:custGeom>
              <a:avLst/>
              <a:gdLst>
                <a:gd name="T0" fmla="*/ 4 w 249"/>
                <a:gd name="T1" fmla="*/ 7 h 7"/>
                <a:gd name="T2" fmla="*/ 246 w 249"/>
                <a:gd name="T3" fmla="*/ 7 h 7"/>
                <a:gd name="T4" fmla="*/ 249 w 249"/>
                <a:gd name="T5" fmla="*/ 4 h 7"/>
                <a:gd name="T6" fmla="*/ 246 w 249"/>
                <a:gd name="T7" fmla="*/ 0 h 7"/>
                <a:gd name="T8" fmla="*/ 4 w 249"/>
                <a:gd name="T9" fmla="*/ 0 h 7"/>
                <a:gd name="T10" fmla="*/ 0 w 249"/>
                <a:gd name="T11" fmla="*/ 4 h 7"/>
                <a:gd name="T12" fmla="*/ 4 w 2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" h="7">
                  <a:moveTo>
                    <a:pt x="4" y="7"/>
                  </a:move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9" y="5"/>
                    <a:pt x="249" y="4"/>
                  </a:cubicBezTo>
                  <a:cubicBezTo>
                    <a:pt x="249" y="2"/>
                    <a:pt x="247" y="0"/>
                    <a:pt x="24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"/>
                    <a:pt x="2" y="7"/>
                    <a:pt x="4" y="7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170">
              <a:extLst>
                <a:ext uri="{FF2B5EF4-FFF2-40B4-BE49-F238E27FC236}">
                  <a16:creationId xmlns:a16="http://schemas.microsoft.com/office/drawing/2014/main" id="{36E0F217-3102-4BCB-B277-75EFBBCF6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376" y="1087438"/>
              <a:ext cx="534988" cy="12700"/>
            </a:xfrm>
            <a:custGeom>
              <a:avLst/>
              <a:gdLst>
                <a:gd name="T0" fmla="*/ 4 w 250"/>
                <a:gd name="T1" fmla="*/ 6 h 6"/>
                <a:gd name="T2" fmla="*/ 247 w 250"/>
                <a:gd name="T3" fmla="*/ 6 h 6"/>
                <a:gd name="T4" fmla="*/ 250 w 250"/>
                <a:gd name="T5" fmla="*/ 3 h 6"/>
                <a:gd name="T6" fmla="*/ 247 w 250"/>
                <a:gd name="T7" fmla="*/ 0 h 6"/>
                <a:gd name="T8" fmla="*/ 4 w 250"/>
                <a:gd name="T9" fmla="*/ 0 h 6"/>
                <a:gd name="T10" fmla="*/ 0 w 250"/>
                <a:gd name="T11" fmla="*/ 3 h 6"/>
                <a:gd name="T12" fmla="*/ 4 w 25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0" h="6">
                  <a:moveTo>
                    <a:pt x="4" y="6"/>
                  </a:moveTo>
                  <a:cubicBezTo>
                    <a:pt x="247" y="6"/>
                    <a:pt x="247" y="6"/>
                    <a:pt x="247" y="6"/>
                  </a:cubicBezTo>
                  <a:cubicBezTo>
                    <a:pt x="249" y="6"/>
                    <a:pt x="250" y="5"/>
                    <a:pt x="250" y="3"/>
                  </a:cubicBezTo>
                  <a:cubicBezTo>
                    <a:pt x="250" y="1"/>
                    <a:pt x="249" y="0"/>
                    <a:pt x="24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4" y="6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171">
              <a:extLst>
                <a:ext uri="{FF2B5EF4-FFF2-40B4-BE49-F238E27FC236}">
                  <a16:creationId xmlns:a16="http://schemas.microsoft.com/office/drawing/2014/main" id="{AA5054B7-C052-4B2B-91C7-700E80ACF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376" y="1114425"/>
              <a:ext cx="547688" cy="15875"/>
            </a:xfrm>
            <a:custGeom>
              <a:avLst/>
              <a:gdLst>
                <a:gd name="T0" fmla="*/ 4 w 256"/>
                <a:gd name="T1" fmla="*/ 7 h 7"/>
                <a:gd name="T2" fmla="*/ 253 w 256"/>
                <a:gd name="T3" fmla="*/ 7 h 7"/>
                <a:gd name="T4" fmla="*/ 256 w 256"/>
                <a:gd name="T5" fmla="*/ 4 h 7"/>
                <a:gd name="T6" fmla="*/ 253 w 256"/>
                <a:gd name="T7" fmla="*/ 0 h 7"/>
                <a:gd name="T8" fmla="*/ 4 w 256"/>
                <a:gd name="T9" fmla="*/ 0 h 7"/>
                <a:gd name="T10" fmla="*/ 0 w 256"/>
                <a:gd name="T11" fmla="*/ 4 h 7"/>
                <a:gd name="T12" fmla="*/ 4 w 256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7">
                  <a:moveTo>
                    <a:pt x="4" y="7"/>
                  </a:moveTo>
                  <a:cubicBezTo>
                    <a:pt x="253" y="7"/>
                    <a:pt x="253" y="7"/>
                    <a:pt x="253" y="7"/>
                  </a:cubicBezTo>
                  <a:cubicBezTo>
                    <a:pt x="255" y="7"/>
                    <a:pt x="256" y="6"/>
                    <a:pt x="256" y="4"/>
                  </a:cubicBezTo>
                  <a:cubicBezTo>
                    <a:pt x="256" y="2"/>
                    <a:pt x="255" y="0"/>
                    <a:pt x="25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172">
              <a:extLst>
                <a:ext uri="{FF2B5EF4-FFF2-40B4-BE49-F238E27FC236}">
                  <a16:creationId xmlns:a16="http://schemas.microsoft.com/office/drawing/2014/main" id="{CB7B4D04-6209-48CE-A27B-6400A207B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2676" y="960438"/>
              <a:ext cx="633413" cy="207963"/>
            </a:xfrm>
            <a:custGeom>
              <a:avLst/>
              <a:gdLst>
                <a:gd name="T0" fmla="*/ 291 w 296"/>
                <a:gd name="T1" fmla="*/ 87 h 97"/>
                <a:gd name="T2" fmla="*/ 46 w 296"/>
                <a:gd name="T3" fmla="*/ 87 h 97"/>
                <a:gd name="T4" fmla="*/ 21 w 296"/>
                <a:gd name="T5" fmla="*/ 77 h 97"/>
                <a:gd name="T6" fmla="*/ 10 w 296"/>
                <a:gd name="T7" fmla="*/ 52 h 97"/>
                <a:gd name="T8" fmla="*/ 10 w 296"/>
                <a:gd name="T9" fmla="*/ 45 h 97"/>
                <a:gd name="T10" fmla="*/ 21 w 296"/>
                <a:gd name="T11" fmla="*/ 20 h 97"/>
                <a:gd name="T12" fmla="*/ 46 w 296"/>
                <a:gd name="T13" fmla="*/ 10 h 97"/>
                <a:gd name="T14" fmla="*/ 291 w 296"/>
                <a:gd name="T15" fmla="*/ 10 h 97"/>
                <a:gd name="T16" fmla="*/ 296 w 296"/>
                <a:gd name="T17" fmla="*/ 5 h 97"/>
                <a:gd name="T18" fmla="*/ 291 w 296"/>
                <a:gd name="T19" fmla="*/ 0 h 97"/>
                <a:gd name="T20" fmla="*/ 46 w 296"/>
                <a:gd name="T21" fmla="*/ 0 h 97"/>
                <a:gd name="T22" fmla="*/ 0 w 296"/>
                <a:gd name="T23" fmla="*/ 45 h 97"/>
                <a:gd name="T24" fmla="*/ 0 w 296"/>
                <a:gd name="T25" fmla="*/ 52 h 97"/>
                <a:gd name="T26" fmla="*/ 46 w 296"/>
                <a:gd name="T27" fmla="*/ 97 h 97"/>
                <a:gd name="T28" fmla="*/ 291 w 296"/>
                <a:gd name="T29" fmla="*/ 97 h 97"/>
                <a:gd name="T30" fmla="*/ 296 w 296"/>
                <a:gd name="T31" fmla="*/ 92 h 97"/>
                <a:gd name="T32" fmla="*/ 291 w 296"/>
                <a:gd name="T33" fmla="*/ 8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97">
                  <a:moveTo>
                    <a:pt x="291" y="87"/>
                  </a:moveTo>
                  <a:cubicBezTo>
                    <a:pt x="46" y="87"/>
                    <a:pt x="46" y="87"/>
                    <a:pt x="46" y="87"/>
                  </a:cubicBezTo>
                  <a:cubicBezTo>
                    <a:pt x="36" y="87"/>
                    <a:pt x="27" y="83"/>
                    <a:pt x="21" y="77"/>
                  </a:cubicBezTo>
                  <a:cubicBezTo>
                    <a:pt x="14" y="70"/>
                    <a:pt x="10" y="61"/>
                    <a:pt x="10" y="52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36"/>
                    <a:pt x="14" y="27"/>
                    <a:pt x="21" y="20"/>
                  </a:cubicBezTo>
                  <a:cubicBezTo>
                    <a:pt x="27" y="14"/>
                    <a:pt x="36" y="10"/>
                    <a:pt x="46" y="10"/>
                  </a:cubicBezTo>
                  <a:cubicBezTo>
                    <a:pt x="291" y="10"/>
                    <a:pt x="291" y="10"/>
                    <a:pt x="291" y="10"/>
                  </a:cubicBezTo>
                  <a:cubicBezTo>
                    <a:pt x="294" y="10"/>
                    <a:pt x="296" y="8"/>
                    <a:pt x="296" y="5"/>
                  </a:cubicBezTo>
                  <a:cubicBezTo>
                    <a:pt x="296" y="2"/>
                    <a:pt x="294" y="0"/>
                    <a:pt x="29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0"/>
                    <a:pt x="0" y="4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21" y="97"/>
                    <a:pt x="46" y="97"/>
                  </a:cubicBezTo>
                  <a:cubicBezTo>
                    <a:pt x="291" y="97"/>
                    <a:pt x="291" y="97"/>
                    <a:pt x="291" y="97"/>
                  </a:cubicBezTo>
                  <a:cubicBezTo>
                    <a:pt x="294" y="97"/>
                    <a:pt x="296" y="95"/>
                    <a:pt x="296" y="92"/>
                  </a:cubicBezTo>
                  <a:cubicBezTo>
                    <a:pt x="296" y="89"/>
                    <a:pt x="294" y="87"/>
                    <a:pt x="291" y="87"/>
                  </a:cubicBezTo>
                  <a:close/>
                </a:path>
              </a:pathLst>
            </a:custGeom>
            <a:solidFill>
              <a:srgbClr val="FF4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173">
              <a:extLst>
                <a:ext uri="{FF2B5EF4-FFF2-40B4-BE49-F238E27FC236}">
                  <a16:creationId xmlns:a16="http://schemas.microsoft.com/office/drawing/2014/main" id="{F8C7FE83-0548-4A49-8A88-146210CA0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0763" y="757238"/>
              <a:ext cx="615950" cy="187325"/>
            </a:xfrm>
            <a:custGeom>
              <a:avLst/>
              <a:gdLst>
                <a:gd name="T0" fmla="*/ 38 w 288"/>
                <a:gd name="T1" fmla="*/ 47 h 87"/>
                <a:gd name="T2" fmla="*/ 38 w 288"/>
                <a:gd name="T3" fmla="*/ 40 h 87"/>
                <a:gd name="T4" fmla="*/ 0 w 288"/>
                <a:gd name="T5" fmla="*/ 0 h 87"/>
                <a:gd name="T6" fmla="*/ 2 w 288"/>
                <a:gd name="T7" fmla="*/ 0 h 87"/>
                <a:gd name="T8" fmla="*/ 248 w 288"/>
                <a:gd name="T9" fmla="*/ 0 h 87"/>
                <a:gd name="T10" fmla="*/ 288 w 288"/>
                <a:gd name="T11" fmla="*/ 40 h 87"/>
                <a:gd name="T12" fmla="*/ 288 w 288"/>
                <a:gd name="T13" fmla="*/ 47 h 87"/>
                <a:gd name="T14" fmla="*/ 248 w 288"/>
                <a:gd name="T15" fmla="*/ 87 h 87"/>
                <a:gd name="T16" fmla="*/ 2 w 288"/>
                <a:gd name="T17" fmla="*/ 87 h 87"/>
                <a:gd name="T18" fmla="*/ 0 w 288"/>
                <a:gd name="T19" fmla="*/ 87 h 87"/>
                <a:gd name="T20" fmla="*/ 38 w 288"/>
                <a:gd name="T21" fmla="*/ 4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8" h="87">
                  <a:moveTo>
                    <a:pt x="38" y="47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19"/>
                    <a:pt x="21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270" y="0"/>
                    <a:pt x="288" y="18"/>
                    <a:pt x="288" y="40"/>
                  </a:cubicBezTo>
                  <a:cubicBezTo>
                    <a:pt x="288" y="47"/>
                    <a:pt x="288" y="47"/>
                    <a:pt x="288" y="47"/>
                  </a:cubicBezTo>
                  <a:cubicBezTo>
                    <a:pt x="288" y="69"/>
                    <a:pt x="270" y="87"/>
                    <a:pt x="248" y="87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1" y="87"/>
                    <a:pt x="1" y="87"/>
                    <a:pt x="0" y="87"/>
                  </a:cubicBezTo>
                  <a:cubicBezTo>
                    <a:pt x="21" y="86"/>
                    <a:pt x="38" y="68"/>
                    <a:pt x="38" y="47"/>
                  </a:cubicBezTo>
                  <a:close/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174">
              <a:extLst>
                <a:ext uri="{FF2B5EF4-FFF2-40B4-BE49-F238E27FC236}">
                  <a16:creationId xmlns:a16="http://schemas.microsoft.com/office/drawing/2014/main" id="{7FB8CB72-0B4B-4AA0-90C7-ACD5782C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7438" y="785813"/>
              <a:ext cx="547688" cy="12700"/>
            </a:xfrm>
            <a:custGeom>
              <a:avLst/>
              <a:gdLst>
                <a:gd name="T0" fmla="*/ 252 w 256"/>
                <a:gd name="T1" fmla="*/ 0 h 6"/>
                <a:gd name="T2" fmla="*/ 3 w 256"/>
                <a:gd name="T3" fmla="*/ 0 h 6"/>
                <a:gd name="T4" fmla="*/ 0 w 256"/>
                <a:gd name="T5" fmla="*/ 3 h 6"/>
                <a:gd name="T6" fmla="*/ 3 w 256"/>
                <a:gd name="T7" fmla="*/ 6 h 6"/>
                <a:gd name="T8" fmla="*/ 252 w 256"/>
                <a:gd name="T9" fmla="*/ 6 h 6"/>
                <a:gd name="T10" fmla="*/ 256 w 256"/>
                <a:gd name="T11" fmla="*/ 3 h 6"/>
                <a:gd name="T12" fmla="*/ 252 w 256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6">
                  <a:moveTo>
                    <a:pt x="25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252" y="6"/>
                    <a:pt x="252" y="6"/>
                    <a:pt x="252" y="6"/>
                  </a:cubicBezTo>
                  <a:cubicBezTo>
                    <a:pt x="254" y="6"/>
                    <a:pt x="256" y="5"/>
                    <a:pt x="256" y="3"/>
                  </a:cubicBezTo>
                  <a:cubicBezTo>
                    <a:pt x="256" y="1"/>
                    <a:pt x="254" y="0"/>
                    <a:pt x="252" y="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175">
              <a:extLst>
                <a:ext uri="{FF2B5EF4-FFF2-40B4-BE49-F238E27FC236}">
                  <a16:creationId xmlns:a16="http://schemas.microsoft.com/office/drawing/2014/main" id="{A35C7C1D-E0C8-4316-929A-E3449F189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6963" y="812800"/>
              <a:ext cx="538163" cy="15875"/>
            </a:xfrm>
            <a:custGeom>
              <a:avLst/>
              <a:gdLst>
                <a:gd name="T0" fmla="*/ 247 w 251"/>
                <a:gd name="T1" fmla="*/ 0 h 7"/>
                <a:gd name="T2" fmla="*/ 4 w 251"/>
                <a:gd name="T3" fmla="*/ 0 h 7"/>
                <a:gd name="T4" fmla="*/ 0 w 251"/>
                <a:gd name="T5" fmla="*/ 4 h 7"/>
                <a:gd name="T6" fmla="*/ 4 w 251"/>
                <a:gd name="T7" fmla="*/ 7 h 7"/>
                <a:gd name="T8" fmla="*/ 247 w 251"/>
                <a:gd name="T9" fmla="*/ 7 h 7"/>
                <a:gd name="T10" fmla="*/ 251 w 251"/>
                <a:gd name="T11" fmla="*/ 4 h 7"/>
                <a:gd name="T12" fmla="*/ 247 w 251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7">
                  <a:moveTo>
                    <a:pt x="24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ubicBezTo>
                    <a:pt x="247" y="7"/>
                    <a:pt x="247" y="7"/>
                    <a:pt x="247" y="7"/>
                  </a:cubicBezTo>
                  <a:cubicBezTo>
                    <a:pt x="249" y="7"/>
                    <a:pt x="251" y="6"/>
                    <a:pt x="251" y="4"/>
                  </a:cubicBezTo>
                  <a:cubicBezTo>
                    <a:pt x="251" y="2"/>
                    <a:pt x="249" y="0"/>
                    <a:pt x="247" y="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176">
              <a:extLst>
                <a:ext uri="{FF2B5EF4-FFF2-40B4-BE49-F238E27FC236}">
                  <a16:creationId xmlns:a16="http://schemas.microsoft.com/office/drawing/2014/main" id="{6DC9F841-1D14-496D-BFEC-194DE2667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1726" y="842963"/>
              <a:ext cx="533400" cy="15875"/>
            </a:xfrm>
            <a:custGeom>
              <a:avLst/>
              <a:gdLst>
                <a:gd name="T0" fmla="*/ 245 w 249"/>
                <a:gd name="T1" fmla="*/ 0 h 7"/>
                <a:gd name="T2" fmla="*/ 4 w 249"/>
                <a:gd name="T3" fmla="*/ 0 h 7"/>
                <a:gd name="T4" fmla="*/ 0 w 249"/>
                <a:gd name="T5" fmla="*/ 3 h 7"/>
                <a:gd name="T6" fmla="*/ 4 w 249"/>
                <a:gd name="T7" fmla="*/ 7 h 7"/>
                <a:gd name="T8" fmla="*/ 245 w 249"/>
                <a:gd name="T9" fmla="*/ 7 h 7"/>
                <a:gd name="T10" fmla="*/ 249 w 249"/>
                <a:gd name="T11" fmla="*/ 3 h 7"/>
                <a:gd name="T12" fmla="*/ 245 w 249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" h="7">
                  <a:moveTo>
                    <a:pt x="24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7"/>
                    <a:pt x="4" y="7"/>
                  </a:cubicBezTo>
                  <a:cubicBezTo>
                    <a:pt x="245" y="7"/>
                    <a:pt x="245" y="7"/>
                    <a:pt x="245" y="7"/>
                  </a:cubicBezTo>
                  <a:cubicBezTo>
                    <a:pt x="247" y="7"/>
                    <a:pt x="249" y="5"/>
                    <a:pt x="249" y="3"/>
                  </a:cubicBezTo>
                  <a:cubicBezTo>
                    <a:pt x="249" y="1"/>
                    <a:pt x="247" y="0"/>
                    <a:pt x="245" y="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177">
              <a:extLst>
                <a:ext uri="{FF2B5EF4-FFF2-40B4-BE49-F238E27FC236}">
                  <a16:creationId xmlns:a16="http://schemas.microsoft.com/office/drawing/2014/main" id="{36D1E6AC-FBA6-44DF-984F-A0D19CE70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0138" y="873125"/>
              <a:ext cx="534988" cy="12700"/>
            </a:xfrm>
            <a:custGeom>
              <a:avLst/>
              <a:gdLst>
                <a:gd name="T0" fmla="*/ 246 w 250"/>
                <a:gd name="T1" fmla="*/ 0 h 6"/>
                <a:gd name="T2" fmla="*/ 3 w 250"/>
                <a:gd name="T3" fmla="*/ 0 h 6"/>
                <a:gd name="T4" fmla="*/ 0 w 250"/>
                <a:gd name="T5" fmla="*/ 3 h 6"/>
                <a:gd name="T6" fmla="*/ 3 w 250"/>
                <a:gd name="T7" fmla="*/ 6 h 6"/>
                <a:gd name="T8" fmla="*/ 246 w 250"/>
                <a:gd name="T9" fmla="*/ 6 h 6"/>
                <a:gd name="T10" fmla="*/ 250 w 250"/>
                <a:gd name="T11" fmla="*/ 3 h 6"/>
                <a:gd name="T12" fmla="*/ 246 w 250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0" h="6">
                  <a:moveTo>
                    <a:pt x="24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246" y="6"/>
                    <a:pt x="246" y="6"/>
                    <a:pt x="246" y="6"/>
                  </a:cubicBezTo>
                  <a:cubicBezTo>
                    <a:pt x="248" y="6"/>
                    <a:pt x="250" y="5"/>
                    <a:pt x="250" y="3"/>
                  </a:cubicBezTo>
                  <a:cubicBezTo>
                    <a:pt x="250" y="1"/>
                    <a:pt x="248" y="0"/>
                    <a:pt x="246" y="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178">
              <a:extLst>
                <a:ext uri="{FF2B5EF4-FFF2-40B4-BE49-F238E27FC236}">
                  <a16:creationId xmlns:a16="http://schemas.microsoft.com/office/drawing/2014/main" id="{9427CD6D-C103-45D5-9D6C-4D9A7993E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7438" y="901700"/>
              <a:ext cx="547688" cy="14288"/>
            </a:xfrm>
            <a:custGeom>
              <a:avLst/>
              <a:gdLst>
                <a:gd name="T0" fmla="*/ 252 w 256"/>
                <a:gd name="T1" fmla="*/ 0 h 7"/>
                <a:gd name="T2" fmla="*/ 3 w 256"/>
                <a:gd name="T3" fmla="*/ 0 h 7"/>
                <a:gd name="T4" fmla="*/ 0 w 256"/>
                <a:gd name="T5" fmla="*/ 3 h 7"/>
                <a:gd name="T6" fmla="*/ 3 w 256"/>
                <a:gd name="T7" fmla="*/ 7 h 7"/>
                <a:gd name="T8" fmla="*/ 252 w 256"/>
                <a:gd name="T9" fmla="*/ 7 h 7"/>
                <a:gd name="T10" fmla="*/ 256 w 256"/>
                <a:gd name="T11" fmla="*/ 3 h 7"/>
                <a:gd name="T12" fmla="*/ 252 w 256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7">
                  <a:moveTo>
                    <a:pt x="25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5"/>
                    <a:pt x="2" y="7"/>
                    <a:pt x="3" y="7"/>
                  </a:cubicBezTo>
                  <a:cubicBezTo>
                    <a:pt x="252" y="7"/>
                    <a:pt x="252" y="7"/>
                    <a:pt x="252" y="7"/>
                  </a:cubicBezTo>
                  <a:cubicBezTo>
                    <a:pt x="254" y="7"/>
                    <a:pt x="256" y="5"/>
                    <a:pt x="256" y="3"/>
                  </a:cubicBezTo>
                  <a:cubicBezTo>
                    <a:pt x="256" y="2"/>
                    <a:pt x="254" y="0"/>
                    <a:pt x="252" y="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179">
              <a:extLst>
                <a:ext uri="{FF2B5EF4-FFF2-40B4-BE49-F238E27FC236}">
                  <a16:creationId xmlns:a16="http://schemas.microsoft.com/office/drawing/2014/main" id="{74950AFB-624C-442D-9430-9B56A17DA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4413" y="747713"/>
              <a:ext cx="633413" cy="206375"/>
            </a:xfrm>
            <a:custGeom>
              <a:avLst/>
              <a:gdLst>
                <a:gd name="T0" fmla="*/ 5 w 296"/>
                <a:gd name="T1" fmla="*/ 97 h 97"/>
                <a:gd name="T2" fmla="*/ 251 w 296"/>
                <a:gd name="T3" fmla="*/ 97 h 97"/>
                <a:gd name="T4" fmla="*/ 296 w 296"/>
                <a:gd name="T5" fmla="*/ 52 h 97"/>
                <a:gd name="T6" fmla="*/ 296 w 296"/>
                <a:gd name="T7" fmla="*/ 45 h 97"/>
                <a:gd name="T8" fmla="*/ 251 w 296"/>
                <a:gd name="T9" fmla="*/ 0 h 97"/>
                <a:gd name="T10" fmla="*/ 5 w 296"/>
                <a:gd name="T11" fmla="*/ 0 h 97"/>
                <a:gd name="T12" fmla="*/ 0 w 296"/>
                <a:gd name="T13" fmla="*/ 5 h 97"/>
                <a:gd name="T14" fmla="*/ 5 w 296"/>
                <a:gd name="T15" fmla="*/ 10 h 97"/>
                <a:gd name="T16" fmla="*/ 251 w 296"/>
                <a:gd name="T17" fmla="*/ 10 h 97"/>
                <a:gd name="T18" fmla="*/ 275 w 296"/>
                <a:gd name="T19" fmla="*/ 20 h 97"/>
                <a:gd name="T20" fmla="*/ 286 w 296"/>
                <a:gd name="T21" fmla="*/ 45 h 97"/>
                <a:gd name="T22" fmla="*/ 286 w 296"/>
                <a:gd name="T23" fmla="*/ 52 h 97"/>
                <a:gd name="T24" fmla="*/ 275 w 296"/>
                <a:gd name="T25" fmla="*/ 76 h 97"/>
                <a:gd name="T26" fmla="*/ 251 w 296"/>
                <a:gd name="T27" fmla="*/ 87 h 97"/>
                <a:gd name="T28" fmla="*/ 5 w 296"/>
                <a:gd name="T29" fmla="*/ 87 h 97"/>
                <a:gd name="T30" fmla="*/ 0 w 296"/>
                <a:gd name="T31" fmla="*/ 92 h 97"/>
                <a:gd name="T32" fmla="*/ 5 w 296"/>
                <a:gd name="T3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97">
                  <a:moveTo>
                    <a:pt x="5" y="97"/>
                  </a:moveTo>
                  <a:cubicBezTo>
                    <a:pt x="251" y="97"/>
                    <a:pt x="251" y="97"/>
                    <a:pt x="251" y="97"/>
                  </a:cubicBezTo>
                  <a:cubicBezTo>
                    <a:pt x="276" y="97"/>
                    <a:pt x="296" y="76"/>
                    <a:pt x="296" y="52"/>
                  </a:cubicBezTo>
                  <a:cubicBezTo>
                    <a:pt x="296" y="45"/>
                    <a:pt x="296" y="45"/>
                    <a:pt x="296" y="45"/>
                  </a:cubicBezTo>
                  <a:cubicBezTo>
                    <a:pt x="296" y="20"/>
                    <a:pt x="276" y="0"/>
                    <a:pt x="25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251" y="10"/>
                    <a:pt x="251" y="10"/>
                    <a:pt x="251" y="10"/>
                  </a:cubicBezTo>
                  <a:cubicBezTo>
                    <a:pt x="260" y="10"/>
                    <a:pt x="269" y="14"/>
                    <a:pt x="275" y="20"/>
                  </a:cubicBezTo>
                  <a:cubicBezTo>
                    <a:pt x="282" y="27"/>
                    <a:pt x="286" y="35"/>
                    <a:pt x="286" y="45"/>
                  </a:cubicBezTo>
                  <a:cubicBezTo>
                    <a:pt x="286" y="52"/>
                    <a:pt x="286" y="52"/>
                    <a:pt x="286" y="52"/>
                  </a:cubicBezTo>
                  <a:cubicBezTo>
                    <a:pt x="286" y="61"/>
                    <a:pt x="282" y="70"/>
                    <a:pt x="275" y="76"/>
                  </a:cubicBezTo>
                  <a:cubicBezTo>
                    <a:pt x="269" y="83"/>
                    <a:pt x="260" y="87"/>
                    <a:pt x="251" y="87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2" y="87"/>
                    <a:pt x="0" y="89"/>
                    <a:pt x="0" y="92"/>
                  </a:cubicBezTo>
                  <a:cubicBezTo>
                    <a:pt x="0" y="94"/>
                    <a:pt x="2" y="97"/>
                    <a:pt x="5" y="97"/>
                  </a:cubicBezTo>
                  <a:close/>
                </a:path>
              </a:pathLst>
            </a:custGeom>
            <a:solidFill>
              <a:srgbClr val="4DD1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256">
              <a:extLst>
                <a:ext uri="{FF2B5EF4-FFF2-40B4-BE49-F238E27FC236}">
                  <a16:creationId xmlns:a16="http://schemas.microsoft.com/office/drawing/2014/main" id="{E2BF3FAC-4A07-40AC-BF3E-B89B13250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7063" y="514350"/>
              <a:ext cx="82550" cy="179388"/>
            </a:xfrm>
            <a:custGeom>
              <a:avLst/>
              <a:gdLst>
                <a:gd name="T0" fmla="*/ 52 w 52"/>
                <a:gd name="T1" fmla="*/ 75 h 113"/>
                <a:gd name="T2" fmla="*/ 27 w 52"/>
                <a:gd name="T3" fmla="*/ 113 h 113"/>
                <a:gd name="T4" fmla="*/ 0 w 52"/>
                <a:gd name="T5" fmla="*/ 75 h 113"/>
                <a:gd name="T6" fmla="*/ 27 w 52"/>
                <a:gd name="T7" fmla="*/ 0 h 113"/>
                <a:gd name="T8" fmla="*/ 52 w 52"/>
                <a:gd name="T9" fmla="*/ 7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13">
                  <a:moveTo>
                    <a:pt x="52" y="75"/>
                  </a:moveTo>
                  <a:lnTo>
                    <a:pt x="27" y="113"/>
                  </a:lnTo>
                  <a:lnTo>
                    <a:pt x="0" y="75"/>
                  </a:lnTo>
                  <a:lnTo>
                    <a:pt x="27" y="0"/>
                  </a:lnTo>
                  <a:lnTo>
                    <a:pt x="52" y="75"/>
                  </a:ln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257">
              <a:extLst>
                <a:ext uri="{FF2B5EF4-FFF2-40B4-BE49-F238E27FC236}">
                  <a16:creationId xmlns:a16="http://schemas.microsoft.com/office/drawing/2014/main" id="{B36B0E32-950E-468E-B97D-24BC182A7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7063" y="514350"/>
              <a:ext cx="82550" cy="179388"/>
            </a:xfrm>
            <a:custGeom>
              <a:avLst/>
              <a:gdLst>
                <a:gd name="T0" fmla="*/ 52 w 52"/>
                <a:gd name="T1" fmla="*/ 75 h 113"/>
                <a:gd name="T2" fmla="*/ 27 w 52"/>
                <a:gd name="T3" fmla="*/ 113 h 113"/>
                <a:gd name="T4" fmla="*/ 0 w 52"/>
                <a:gd name="T5" fmla="*/ 75 h 113"/>
                <a:gd name="T6" fmla="*/ 27 w 52"/>
                <a:gd name="T7" fmla="*/ 0 h 113"/>
                <a:gd name="T8" fmla="*/ 52 w 52"/>
                <a:gd name="T9" fmla="*/ 7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13">
                  <a:moveTo>
                    <a:pt x="52" y="75"/>
                  </a:moveTo>
                  <a:lnTo>
                    <a:pt x="27" y="113"/>
                  </a:lnTo>
                  <a:lnTo>
                    <a:pt x="0" y="75"/>
                  </a:lnTo>
                  <a:lnTo>
                    <a:pt x="27" y="0"/>
                  </a:lnTo>
                  <a:lnTo>
                    <a:pt x="52" y="7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258">
              <a:extLst>
                <a:ext uri="{FF2B5EF4-FFF2-40B4-BE49-F238E27FC236}">
                  <a16:creationId xmlns:a16="http://schemas.microsoft.com/office/drawing/2014/main" id="{ADFA8598-ED96-457D-B85C-6D961A626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9926" y="514350"/>
              <a:ext cx="39688" cy="179388"/>
            </a:xfrm>
            <a:custGeom>
              <a:avLst/>
              <a:gdLst>
                <a:gd name="T0" fmla="*/ 0 w 25"/>
                <a:gd name="T1" fmla="*/ 0 h 113"/>
                <a:gd name="T2" fmla="*/ 0 w 25"/>
                <a:gd name="T3" fmla="*/ 113 h 113"/>
                <a:gd name="T4" fmla="*/ 25 w 25"/>
                <a:gd name="T5" fmla="*/ 75 h 113"/>
                <a:gd name="T6" fmla="*/ 0 w 25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13">
                  <a:moveTo>
                    <a:pt x="0" y="0"/>
                  </a:moveTo>
                  <a:lnTo>
                    <a:pt x="0" y="113"/>
                  </a:lnTo>
                  <a:lnTo>
                    <a:pt x="25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A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259">
              <a:extLst>
                <a:ext uri="{FF2B5EF4-FFF2-40B4-BE49-F238E27FC236}">
                  <a16:creationId xmlns:a16="http://schemas.microsoft.com/office/drawing/2014/main" id="{D9463BEF-DD01-4B9D-8839-14F8DCA0A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9926" y="514350"/>
              <a:ext cx="39688" cy="179388"/>
            </a:xfrm>
            <a:custGeom>
              <a:avLst/>
              <a:gdLst>
                <a:gd name="T0" fmla="*/ 0 w 25"/>
                <a:gd name="T1" fmla="*/ 0 h 113"/>
                <a:gd name="T2" fmla="*/ 0 w 25"/>
                <a:gd name="T3" fmla="*/ 113 h 113"/>
                <a:gd name="T4" fmla="*/ 25 w 25"/>
                <a:gd name="T5" fmla="*/ 75 h 113"/>
                <a:gd name="T6" fmla="*/ 0 w 25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13">
                  <a:moveTo>
                    <a:pt x="0" y="0"/>
                  </a:moveTo>
                  <a:lnTo>
                    <a:pt x="0" y="113"/>
                  </a:lnTo>
                  <a:lnTo>
                    <a:pt x="25" y="7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Rectangle 260">
              <a:extLst>
                <a:ext uri="{FF2B5EF4-FFF2-40B4-BE49-F238E27FC236}">
                  <a16:creationId xmlns:a16="http://schemas.microsoft.com/office/drawing/2014/main" id="{8B7CF7C2-46E5-464C-895A-E9307FF37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13" y="676275"/>
              <a:ext cx="22225" cy="479425"/>
            </a:xfrm>
            <a:prstGeom prst="rect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Oval 261">
              <a:extLst>
                <a:ext uri="{FF2B5EF4-FFF2-40B4-BE49-F238E27FC236}">
                  <a16:creationId xmlns:a16="http://schemas.microsoft.com/office/drawing/2014/main" id="{C6404022-9BD6-49CD-81D1-3654AF1BB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13" y="622300"/>
              <a:ext cx="22225" cy="19050"/>
            </a:xfrm>
            <a:prstGeom prst="ellipse">
              <a:avLst/>
            </a:pr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262">
              <a:extLst>
                <a:ext uri="{FF2B5EF4-FFF2-40B4-BE49-F238E27FC236}">
                  <a16:creationId xmlns:a16="http://schemas.microsoft.com/office/drawing/2014/main" id="{3B33E8E0-C502-47C4-8DB4-CF8C0A6F2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2463" y="674688"/>
              <a:ext cx="34925" cy="17463"/>
            </a:xfrm>
            <a:custGeom>
              <a:avLst/>
              <a:gdLst>
                <a:gd name="T0" fmla="*/ 12 w 16"/>
                <a:gd name="T1" fmla="*/ 8 h 8"/>
                <a:gd name="T2" fmla="*/ 3 w 16"/>
                <a:gd name="T3" fmla="*/ 8 h 8"/>
                <a:gd name="T4" fmla="*/ 0 w 16"/>
                <a:gd name="T5" fmla="*/ 5 h 8"/>
                <a:gd name="T6" fmla="*/ 0 w 16"/>
                <a:gd name="T7" fmla="*/ 4 h 8"/>
                <a:gd name="T8" fmla="*/ 3 w 16"/>
                <a:gd name="T9" fmla="*/ 0 h 8"/>
                <a:gd name="T10" fmla="*/ 12 w 16"/>
                <a:gd name="T11" fmla="*/ 0 h 8"/>
                <a:gd name="T12" fmla="*/ 16 w 16"/>
                <a:gd name="T13" fmla="*/ 4 h 8"/>
                <a:gd name="T14" fmla="*/ 16 w 16"/>
                <a:gd name="T15" fmla="*/ 5 h 8"/>
                <a:gd name="T16" fmla="*/ 12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2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4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6"/>
                    <a:pt x="14" y="8"/>
                    <a:pt x="12" y="8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7BB435DA-4352-4273-AC6C-6FA094906803}"/>
              </a:ext>
            </a:extLst>
          </p:cNvPr>
          <p:cNvGrpSpPr/>
          <p:nvPr/>
        </p:nvGrpSpPr>
        <p:grpSpPr>
          <a:xfrm>
            <a:off x="4578033" y="1820863"/>
            <a:ext cx="1081088" cy="844550"/>
            <a:chOff x="7199313" y="1465263"/>
            <a:chExt cx="1081088" cy="844550"/>
          </a:xfrm>
        </p:grpSpPr>
        <p:sp>
          <p:nvSpPr>
            <p:cNvPr id="394" name="Freeform 393">
              <a:extLst>
                <a:ext uri="{FF2B5EF4-FFF2-40B4-BE49-F238E27FC236}">
                  <a16:creationId xmlns:a16="http://schemas.microsoft.com/office/drawing/2014/main" id="{3369F61B-D120-440E-9060-8230F4443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3513" y="2108200"/>
              <a:ext cx="233363" cy="201613"/>
            </a:xfrm>
            <a:custGeom>
              <a:avLst/>
              <a:gdLst>
                <a:gd name="T0" fmla="*/ 9 w 109"/>
                <a:gd name="T1" fmla="*/ 26 h 94"/>
                <a:gd name="T2" fmla="*/ 38 w 109"/>
                <a:gd name="T3" fmla="*/ 82 h 94"/>
                <a:gd name="T4" fmla="*/ 100 w 109"/>
                <a:gd name="T5" fmla="*/ 68 h 94"/>
                <a:gd name="T6" fmla="*/ 71 w 109"/>
                <a:gd name="T7" fmla="*/ 12 h 94"/>
                <a:gd name="T8" fmla="*/ 9 w 109"/>
                <a:gd name="T9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94">
                  <a:moveTo>
                    <a:pt x="9" y="26"/>
                  </a:moveTo>
                  <a:cubicBezTo>
                    <a:pt x="0" y="45"/>
                    <a:pt x="13" y="71"/>
                    <a:pt x="38" y="82"/>
                  </a:cubicBezTo>
                  <a:cubicBezTo>
                    <a:pt x="63" y="94"/>
                    <a:pt x="90" y="87"/>
                    <a:pt x="100" y="68"/>
                  </a:cubicBezTo>
                  <a:cubicBezTo>
                    <a:pt x="109" y="48"/>
                    <a:pt x="96" y="23"/>
                    <a:pt x="71" y="12"/>
                  </a:cubicBezTo>
                  <a:cubicBezTo>
                    <a:pt x="46" y="0"/>
                    <a:pt x="18" y="6"/>
                    <a:pt x="9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394">
              <a:extLst>
                <a:ext uri="{FF2B5EF4-FFF2-40B4-BE49-F238E27FC236}">
                  <a16:creationId xmlns:a16="http://schemas.microsoft.com/office/drawing/2014/main" id="{8B84F41F-179B-4FFE-8422-27D377C3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9863" y="2112963"/>
              <a:ext cx="220663" cy="192088"/>
            </a:xfrm>
            <a:custGeom>
              <a:avLst/>
              <a:gdLst>
                <a:gd name="T0" fmla="*/ 6 w 103"/>
                <a:gd name="T1" fmla="*/ 24 h 90"/>
                <a:gd name="T2" fmla="*/ 3 w 103"/>
                <a:gd name="T3" fmla="*/ 22 h 90"/>
                <a:gd name="T4" fmla="*/ 0 w 103"/>
                <a:gd name="T5" fmla="*/ 37 h 90"/>
                <a:gd name="T6" fmla="*/ 9 w 103"/>
                <a:gd name="T7" fmla="*/ 64 h 90"/>
                <a:gd name="T8" fmla="*/ 33 w 103"/>
                <a:gd name="T9" fmla="*/ 84 h 90"/>
                <a:gd name="T10" fmla="*/ 60 w 103"/>
                <a:gd name="T11" fmla="*/ 90 h 90"/>
                <a:gd name="T12" fmla="*/ 84 w 103"/>
                <a:gd name="T13" fmla="*/ 84 h 90"/>
                <a:gd name="T14" fmla="*/ 100 w 103"/>
                <a:gd name="T15" fmla="*/ 68 h 90"/>
                <a:gd name="T16" fmla="*/ 103 w 103"/>
                <a:gd name="T17" fmla="*/ 53 h 90"/>
                <a:gd name="T18" fmla="*/ 94 w 103"/>
                <a:gd name="T19" fmla="*/ 26 h 90"/>
                <a:gd name="T20" fmla="*/ 70 w 103"/>
                <a:gd name="T21" fmla="*/ 6 h 90"/>
                <a:gd name="T22" fmla="*/ 42 w 103"/>
                <a:gd name="T23" fmla="*/ 0 h 90"/>
                <a:gd name="T24" fmla="*/ 19 w 103"/>
                <a:gd name="T25" fmla="*/ 6 h 90"/>
                <a:gd name="T26" fmla="*/ 3 w 103"/>
                <a:gd name="T27" fmla="*/ 22 h 90"/>
                <a:gd name="T28" fmla="*/ 6 w 103"/>
                <a:gd name="T29" fmla="*/ 24 h 90"/>
                <a:gd name="T30" fmla="*/ 10 w 103"/>
                <a:gd name="T31" fmla="*/ 25 h 90"/>
                <a:gd name="T32" fmla="*/ 22 w 103"/>
                <a:gd name="T33" fmla="*/ 12 h 90"/>
                <a:gd name="T34" fmla="*/ 42 w 103"/>
                <a:gd name="T35" fmla="*/ 7 h 90"/>
                <a:gd name="T36" fmla="*/ 66 w 103"/>
                <a:gd name="T37" fmla="*/ 13 h 90"/>
                <a:gd name="T38" fmla="*/ 88 w 103"/>
                <a:gd name="T39" fmla="*/ 30 h 90"/>
                <a:gd name="T40" fmla="*/ 96 w 103"/>
                <a:gd name="T41" fmla="*/ 53 h 90"/>
                <a:gd name="T42" fmla="*/ 93 w 103"/>
                <a:gd name="T43" fmla="*/ 64 h 90"/>
                <a:gd name="T44" fmla="*/ 81 w 103"/>
                <a:gd name="T45" fmla="*/ 78 h 90"/>
                <a:gd name="T46" fmla="*/ 60 w 103"/>
                <a:gd name="T47" fmla="*/ 82 h 90"/>
                <a:gd name="T48" fmla="*/ 36 w 103"/>
                <a:gd name="T49" fmla="*/ 77 h 90"/>
                <a:gd name="T50" fmla="*/ 15 w 103"/>
                <a:gd name="T51" fmla="*/ 59 h 90"/>
                <a:gd name="T52" fmla="*/ 7 w 103"/>
                <a:gd name="T53" fmla="*/ 37 h 90"/>
                <a:gd name="T54" fmla="*/ 10 w 103"/>
                <a:gd name="T55" fmla="*/ 25 h 90"/>
                <a:gd name="T56" fmla="*/ 6 w 103"/>
                <a:gd name="T57" fmla="*/ 2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3" h="90">
                  <a:moveTo>
                    <a:pt x="6" y="24"/>
                  </a:moveTo>
                  <a:cubicBezTo>
                    <a:pt x="3" y="22"/>
                    <a:pt x="3" y="22"/>
                    <a:pt x="3" y="22"/>
                  </a:cubicBezTo>
                  <a:cubicBezTo>
                    <a:pt x="1" y="27"/>
                    <a:pt x="0" y="32"/>
                    <a:pt x="0" y="37"/>
                  </a:cubicBezTo>
                  <a:cubicBezTo>
                    <a:pt x="0" y="46"/>
                    <a:pt x="3" y="55"/>
                    <a:pt x="9" y="64"/>
                  </a:cubicBezTo>
                  <a:cubicBezTo>
                    <a:pt x="15" y="72"/>
                    <a:pt x="23" y="79"/>
                    <a:pt x="33" y="84"/>
                  </a:cubicBezTo>
                  <a:cubicBezTo>
                    <a:pt x="42" y="88"/>
                    <a:pt x="52" y="90"/>
                    <a:pt x="60" y="90"/>
                  </a:cubicBezTo>
                  <a:cubicBezTo>
                    <a:pt x="69" y="90"/>
                    <a:pt x="77" y="88"/>
                    <a:pt x="84" y="84"/>
                  </a:cubicBezTo>
                  <a:cubicBezTo>
                    <a:pt x="91" y="80"/>
                    <a:pt x="97" y="75"/>
                    <a:pt x="100" y="68"/>
                  </a:cubicBezTo>
                  <a:cubicBezTo>
                    <a:pt x="102" y="63"/>
                    <a:pt x="103" y="58"/>
                    <a:pt x="103" y="53"/>
                  </a:cubicBezTo>
                  <a:cubicBezTo>
                    <a:pt x="103" y="43"/>
                    <a:pt x="100" y="34"/>
                    <a:pt x="94" y="26"/>
                  </a:cubicBezTo>
                  <a:cubicBezTo>
                    <a:pt x="88" y="18"/>
                    <a:pt x="80" y="11"/>
                    <a:pt x="70" y="6"/>
                  </a:cubicBezTo>
                  <a:cubicBezTo>
                    <a:pt x="61" y="2"/>
                    <a:pt x="51" y="0"/>
                    <a:pt x="42" y="0"/>
                  </a:cubicBezTo>
                  <a:cubicBezTo>
                    <a:pt x="34" y="0"/>
                    <a:pt x="26" y="2"/>
                    <a:pt x="19" y="6"/>
                  </a:cubicBezTo>
                  <a:cubicBezTo>
                    <a:pt x="12" y="9"/>
                    <a:pt x="6" y="15"/>
                    <a:pt x="3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2" y="20"/>
                    <a:pt x="17" y="15"/>
                    <a:pt x="22" y="12"/>
                  </a:cubicBezTo>
                  <a:cubicBezTo>
                    <a:pt x="28" y="9"/>
                    <a:pt x="35" y="7"/>
                    <a:pt x="42" y="7"/>
                  </a:cubicBezTo>
                  <a:cubicBezTo>
                    <a:pt x="50" y="7"/>
                    <a:pt x="58" y="9"/>
                    <a:pt x="66" y="13"/>
                  </a:cubicBezTo>
                  <a:cubicBezTo>
                    <a:pt x="76" y="17"/>
                    <a:pt x="83" y="23"/>
                    <a:pt x="88" y="30"/>
                  </a:cubicBezTo>
                  <a:cubicBezTo>
                    <a:pt x="93" y="37"/>
                    <a:pt x="96" y="45"/>
                    <a:pt x="96" y="53"/>
                  </a:cubicBezTo>
                  <a:cubicBezTo>
                    <a:pt x="96" y="57"/>
                    <a:pt x="95" y="61"/>
                    <a:pt x="93" y="64"/>
                  </a:cubicBezTo>
                  <a:cubicBezTo>
                    <a:pt x="91" y="70"/>
                    <a:pt x="86" y="75"/>
                    <a:pt x="81" y="78"/>
                  </a:cubicBezTo>
                  <a:cubicBezTo>
                    <a:pt x="75" y="81"/>
                    <a:pt x="68" y="82"/>
                    <a:pt x="60" y="82"/>
                  </a:cubicBezTo>
                  <a:cubicBezTo>
                    <a:pt x="53" y="82"/>
                    <a:pt x="44" y="81"/>
                    <a:pt x="36" y="77"/>
                  </a:cubicBezTo>
                  <a:cubicBezTo>
                    <a:pt x="27" y="73"/>
                    <a:pt x="20" y="66"/>
                    <a:pt x="15" y="59"/>
                  </a:cubicBezTo>
                  <a:cubicBezTo>
                    <a:pt x="10" y="52"/>
                    <a:pt x="7" y="44"/>
                    <a:pt x="7" y="37"/>
                  </a:cubicBezTo>
                  <a:cubicBezTo>
                    <a:pt x="7" y="33"/>
                    <a:pt x="8" y="29"/>
                    <a:pt x="10" y="25"/>
                  </a:cubicBezTo>
                  <a:lnTo>
                    <a:pt x="6" y="24"/>
                  </a:ln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395">
              <a:extLst>
                <a:ext uri="{FF2B5EF4-FFF2-40B4-BE49-F238E27FC236}">
                  <a16:creationId xmlns:a16="http://schemas.microsoft.com/office/drawing/2014/main" id="{E94FD4B0-8613-4803-A8FB-517D1140B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6176" y="1973263"/>
              <a:ext cx="231775" cy="201613"/>
            </a:xfrm>
            <a:custGeom>
              <a:avLst/>
              <a:gdLst>
                <a:gd name="T0" fmla="*/ 9 w 108"/>
                <a:gd name="T1" fmla="*/ 26 h 94"/>
                <a:gd name="T2" fmla="*/ 37 w 108"/>
                <a:gd name="T3" fmla="*/ 82 h 94"/>
                <a:gd name="T4" fmla="*/ 99 w 108"/>
                <a:gd name="T5" fmla="*/ 68 h 94"/>
                <a:gd name="T6" fmla="*/ 70 w 108"/>
                <a:gd name="T7" fmla="*/ 12 h 94"/>
                <a:gd name="T8" fmla="*/ 9 w 108"/>
                <a:gd name="T9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4">
                  <a:moveTo>
                    <a:pt x="9" y="26"/>
                  </a:moveTo>
                  <a:cubicBezTo>
                    <a:pt x="0" y="45"/>
                    <a:pt x="12" y="71"/>
                    <a:pt x="37" y="82"/>
                  </a:cubicBezTo>
                  <a:cubicBezTo>
                    <a:pt x="62" y="94"/>
                    <a:pt x="90" y="88"/>
                    <a:pt x="99" y="68"/>
                  </a:cubicBezTo>
                  <a:cubicBezTo>
                    <a:pt x="108" y="49"/>
                    <a:pt x="95" y="23"/>
                    <a:pt x="70" y="12"/>
                  </a:cubicBezTo>
                  <a:cubicBezTo>
                    <a:pt x="45" y="0"/>
                    <a:pt x="18" y="6"/>
                    <a:pt x="9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396">
              <a:extLst>
                <a:ext uri="{FF2B5EF4-FFF2-40B4-BE49-F238E27FC236}">
                  <a16:creationId xmlns:a16="http://schemas.microsoft.com/office/drawing/2014/main" id="{DB57B3DF-D816-4DFE-9A84-1F6CB5543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0938" y="1978025"/>
              <a:ext cx="222250" cy="192088"/>
            </a:xfrm>
            <a:custGeom>
              <a:avLst/>
              <a:gdLst>
                <a:gd name="T0" fmla="*/ 7 w 104"/>
                <a:gd name="T1" fmla="*/ 24 h 90"/>
                <a:gd name="T2" fmla="*/ 3 w 104"/>
                <a:gd name="T3" fmla="*/ 22 h 90"/>
                <a:gd name="T4" fmla="*/ 0 w 104"/>
                <a:gd name="T5" fmla="*/ 37 h 90"/>
                <a:gd name="T6" fmla="*/ 9 w 104"/>
                <a:gd name="T7" fmla="*/ 64 h 90"/>
                <a:gd name="T8" fmla="*/ 34 w 104"/>
                <a:gd name="T9" fmla="*/ 84 h 90"/>
                <a:gd name="T10" fmla="*/ 61 w 104"/>
                <a:gd name="T11" fmla="*/ 90 h 90"/>
                <a:gd name="T12" fmla="*/ 84 w 104"/>
                <a:gd name="T13" fmla="*/ 84 h 90"/>
                <a:gd name="T14" fmla="*/ 100 w 104"/>
                <a:gd name="T15" fmla="*/ 68 h 90"/>
                <a:gd name="T16" fmla="*/ 104 w 104"/>
                <a:gd name="T17" fmla="*/ 53 h 90"/>
                <a:gd name="T18" fmla="*/ 94 w 104"/>
                <a:gd name="T19" fmla="*/ 26 h 90"/>
                <a:gd name="T20" fmla="*/ 70 w 104"/>
                <a:gd name="T21" fmla="*/ 6 h 90"/>
                <a:gd name="T22" fmla="*/ 43 w 104"/>
                <a:gd name="T23" fmla="*/ 0 h 90"/>
                <a:gd name="T24" fmla="*/ 19 w 104"/>
                <a:gd name="T25" fmla="*/ 6 h 90"/>
                <a:gd name="T26" fmla="*/ 3 w 104"/>
                <a:gd name="T27" fmla="*/ 22 h 90"/>
                <a:gd name="T28" fmla="*/ 7 w 104"/>
                <a:gd name="T29" fmla="*/ 24 h 90"/>
                <a:gd name="T30" fmla="*/ 10 w 104"/>
                <a:gd name="T31" fmla="*/ 25 h 90"/>
                <a:gd name="T32" fmla="*/ 23 w 104"/>
                <a:gd name="T33" fmla="*/ 12 h 90"/>
                <a:gd name="T34" fmla="*/ 43 w 104"/>
                <a:gd name="T35" fmla="*/ 7 h 90"/>
                <a:gd name="T36" fmla="*/ 67 w 104"/>
                <a:gd name="T37" fmla="*/ 13 h 90"/>
                <a:gd name="T38" fmla="*/ 89 w 104"/>
                <a:gd name="T39" fmla="*/ 30 h 90"/>
                <a:gd name="T40" fmla="*/ 96 w 104"/>
                <a:gd name="T41" fmla="*/ 53 h 90"/>
                <a:gd name="T42" fmla="*/ 94 w 104"/>
                <a:gd name="T43" fmla="*/ 65 h 90"/>
                <a:gd name="T44" fmla="*/ 81 w 104"/>
                <a:gd name="T45" fmla="*/ 78 h 90"/>
                <a:gd name="T46" fmla="*/ 61 w 104"/>
                <a:gd name="T47" fmla="*/ 82 h 90"/>
                <a:gd name="T48" fmla="*/ 37 w 104"/>
                <a:gd name="T49" fmla="*/ 77 h 90"/>
                <a:gd name="T50" fmla="*/ 15 w 104"/>
                <a:gd name="T51" fmla="*/ 59 h 90"/>
                <a:gd name="T52" fmla="*/ 7 w 104"/>
                <a:gd name="T53" fmla="*/ 37 h 90"/>
                <a:gd name="T54" fmla="*/ 10 w 104"/>
                <a:gd name="T55" fmla="*/ 25 h 90"/>
                <a:gd name="T56" fmla="*/ 7 w 104"/>
                <a:gd name="T57" fmla="*/ 2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4" h="90">
                  <a:moveTo>
                    <a:pt x="7" y="24"/>
                  </a:moveTo>
                  <a:cubicBezTo>
                    <a:pt x="3" y="22"/>
                    <a:pt x="3" y="22"/>
                    <a:pt x="3" y="22"/>
                  </a:cubicBezTo>
                  <a:cubicBezTo>
                    <a:pt x="1" y="27"/>
                    <a:pt x="0" y="32"/>
                    <a:pt x="0" y="37"/>
                  </a:cubicBezTo>
                  <a:cubicBezTo>
                    <a:pt x="0" y="46"/>
                    <a:pt x="3" y="56"/>
                    <a:pt x="9" y="64"/>
                  </a:cubicBezTo>
                  <a:cubicBezTo>
                    <a:pt x="15" y="72"/>
                    <a:pt x="24" y="79"/>
                    <a:pt x="34" y="84"/>
                  </a:cubicBezTo>
                  <a:cubicBezTo>
                    <a:pt x="43" y="88"/>
                    <a:pt x="52" y="90"/>
                    <a:pt x="61" y="90"/>
                  </a:cubicBezTo>
                  <a:cubicBezTo>
                    <a:pt x="69" y="90"/>
                    <a:pt x="78" y="88"/>
                    <a:pt x="84" y="84"/>
                  </a:cubicBezTo>
                  <a:cubicBezTo>
                    <a:pt x="91" y="80"/>
                    <a:pt x="97" y="75"/>
                    <a:pt x="100" y="68"/>
                  </a:cubicBezTo>
                  <a:cubicBezTo>
                    <a:pt x="103" y="63"/>
                    <a:pt x="104" y="58"/>
                    <a:pt x="104" y="53"/>
                  </a:cubicBezTo>
                  <a:cubicBezTo>
                    <a:pt x="104" y="43"/>
                    <a:pt x="100" y="34"/>
                    <a:pt x="94" y="26"/>
                  </a:cubicBezTo>
                  <a:cubicBezTo>
                    <a:pt x="89" y="18"/>
                    <a:pt x="80" y="11"/>
                    <a:pt x="70" y="6"/>
                  </a:cubicBezTo>
                  <a:cubicBezTo>
                    <a:pt x="61" y="2"/>
                    <a:pt x="52" y="0"/>
                    <a:pt x="43" y="0"/>
                  </a:cubicBezTo>
                  <a:cubicBezTo>
                    <a:pt x="34" y="0"/>
                    <a:pt x="26" y="2"/>
                    <a:pt x="19" y="6"/>
                  </a:cubicBezTo>
                  <a:cubicBezTo>
                    <a:pt x="12" y="9"/>
                    <a:pt x="7" y="15"/>
                    <a:pt x="3" y="22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3" y="20"/>
                    <a:pt x="17" y="15"/>
                    <a:pt x="23" y="12"/>
                  </a:cubicBezTo>
                  <a:cubicBezTo>
                    <a:pt x="28" y="9"/>
                    <a:pt x="35" y="7"/>
                    <a:pt x="43" y="7"/>
                  </a:cubicBezTo>
                  <a:cubicBezTo>
                    <a:pt x="51" y="7"/>
                    <a:pt x="59" y="9"/>
                    <a:pt x="67" y="13"/>
                  </a:cubicBezTo>
                  <a:cubicBezTo>
                    <a:pt x="76" y="17"/>
                    <a:pt x="83" y="23"/>
                    <a:pt x="89" y="30"/>
                  </a:cubicBezTo>
                  <a:cubicBezTo>
                    <a:pt x="94" y="38"/>
                    <a:pt x="96" y="45"/>
                    <a:pt x="96" y="53"/>
                  </a:cubicBezTo>
                  <a:cubicBezTo>
                    <a:pt x="96" y="57"/>
                    <a:pt x="95" y="61"/>
                    <a:pt x="94" y="65"/>
                  </a:cubicBezTo>
                  <a:cubicBezTo>
                    <a:pt x="91" y="70"/>
                    <a:pt x="87" y="75"/>
                    <a:pt x="81" y="78"/>
                  </a:cubicBezTo>
                  <a:cubicBezTo>
                    <a:pt x="75" y="81"/>
                    <a:pt x="68" y="82"/>
                    <a:pt x="61" y="82"/>
                  </a:cubicBezTo>
                  <a:cubicBezTo>
                    <a:pt x="53" y="82"/>
                    <a:pt x="45" y="81"/>
                    <a:pt x="37" y="77"/>
                  </a:cubicBezTo>
                  <a:cubicBezTo>
                    <a:pt x="28" y="73"/>
                    <a:pt x="20" y="66"/>
                    <a:pt x="15" y="59"/>
                  </a:cubicBezTo>
                  <a:cubicBezTo>
                    <a:pt x="10" y="52"/>
                    <a:pt x="7" y="45"/>
                    <a:pt x="7" y="37"/>
                  </a:cubicBezTo>
                  <a:cubicBezTo>
                    <a:pt x="7" y="33"/>
                    <a:pt x="8" y="29"/>
                    <a:pt x="10" y="25"/>
                  </a:cubicBezTo>
                  <a:lnTo>
                    <a:pt x="7" y="24"/>
                  </a:ln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397">
              <a:extLst>
                <a:ext uri="{FF2B5EF4-FFF2-40B4-BE49-F238E27FC236}">
                  <a16:creationId xmlns:a16="http://schemas.microsoft.com/office/drawing/2014/main" id="{7BED3276-99AD-48A5-8374-459FC7BF8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2551" y="2101850"/>
              <a:ext cx="109538" cy="63500"/>
            </a:xfrm>
            <a:custGeom>
              <a:avLst/>
              <a:gdLst>
                <a:gd name="T0" fmla="*/ 51 w 51"/>
                <a:gd name="T1" fmla="*/ 30 h 30"/>
                <a:gd name="T2" fmla="*/ 51 w 51"/>
                <a:gd name="T3" fmla="*/ 26 h 30"/>
                <a:gd name="T4" fmla="*/ 47 w 51"/>
                <a:gd name="T5" fmla="*/ 16 h 30"/>
                <a:gd name="T6" fmla="*/ 31 w 51"/>
                <a:gd name="T7" fmla="*/ 5 h 30"/>
                <a:gd name="T8" fmla="*/ 13 w 51"/>
                <a:gd name="T9" fmla="*/ 0 h 30"/>
                <a:gd name="T10" fmla="*/ 3 w 51"/>
                <a:gd name="T11" fmla="*/ 3 h 30"/>
                <a:gd name="T12" fmla="*/ 0 w 51"/>
                <a:gd name="T13" fmla="*/ 7 h 30"/>
                <a:gd name="T14" fmla="*/ 6 w 51"/>
                <a:gd name="T15" fmla="*/ 10 h 30"/>
                <a:gd name="T16" fmla="*/ 5 w 51"/>
                <a:gd name="T17" fmla="*/ 9 h 30"/>
                <a:gd name="T18" fmla="*/ 6 w 51"/>
                <a:gd name="T19" fmla="*/ 10 h 30"/>
                <a:gd name="T20" fmla="*/ 6 w 51"/>
                <a:gd name="T21" fmla="*/ 10 h 30"/>
                <a:gd name="T22" fmla="*/ 5 w 51"/>
                <a:gd name="T23" fmla="*/ 9 h 30"/>
                <a:gd name="T24" fmla="*/ 6 w 51"/>
                <a:gd name="T25" fmla="*/ 10 h 30"/>
                <a:gd name="T26" fmla="*/ 8 w 51"/>
                <a:gd name="T27" fmla="*/ 9 h 30"/>
                <a:gd name="T28" fmla="*/ 13 w 51"/>
                <a:gd name="T29" fmla="*/ 7 h 30"/>
                <a:gd name="T30" fmla="*/ 28 w 51"/>
                <a:gd name="T31" fmla="*/ 12 h 30"/>
                <a:gd name="T32" fmla="*/ 42 w 51"/>
                <a:gd name="T33" fmla="*/ 21 h 30"/>
                <a:gd name="T34" fmla="*/ 44 w 51"/>
                <a:gd name="T35" fmla="*/ 26 h 30"/>
                <a:gd name="T36" fmla="*/ 44 w 51"/>
                <a:gd name="T37" fmla="*/ 27 h 30"/>
                <a:gd name="T38" fmla="*/ 44 w 51"/>
                <a:gd name="T39" fmla="*/ 27 h 30"/>
                <a:gd name="T40" fmla="*/ 46 w 51"/>
                <a:gd name="T41" fmla="*/ 28 h 30"/>
                <a:gd name="T42" fmla="*/ 44 w 51"/>
                <a:gd name="T43" fmla="*/ 27 h 30"/>
                <a:gd name="T44" fmla="*/ 44 w 51"/>
                <a:gd name="T45" fmla="*/ 27 h 30"/>
                <a:gd name="T46" fmla="*/ 46 w 51"/>
                <a:gd name="T47" fmla="*/ 28 h 30"/>
                <a:gd name="T48" fmla="*/ 44 w 51"/>
                <a:gd name="T49" fmla="*/ 27 h 30"/>
                <a:gd name="T50" fmla="*/ 51 w 51"/>
                <a:gd name="T5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30">
                  <a:moveTo>
                    <a:pt x="51" y="30"/>
                  </a:moveTo>
                  <a:cubicBezTo>
                    <a:pt x="51" y="30"/>
                    <a:pt x="51" y="29"/>
                    <a:pt x="51" y="26"/>
                  </a:cubicBezTo>
                  <a:cubicBezTo>
                    <a:pt x="51" y="24"/>
                    <a:pt x="50" y="20"/>
                    <a:pt x="47" y="16"/>
                  </a:cubicBezTo>
                  <a:cubicBezTo>
                    <a:pt x="44" y="13"/>
                    <a:pt x="39" y="9"/>
                    <a:pt x="31" y="5"/>
                  </a:cubicBezTo>
                  <a:cubicBezTo>
                    <a:pt x="23" y="1"/>
                    <a:pt x="17" y="0"/>
                    <a:pt x="13" y="0"/>
                  </a:cubicBezTo>
                  <a:cubicBezTo>
                    <a:pt x="8" y="0"/>
                    <a:pt x="5" y="1"/>
                    <a:pt x="3" y="3"/>
                  </a:cubicBezTo>
                  <a:cubicBezTo>
                    <a:pt x="1" y="4"/>
                    <a:pt x="0" y="6"/>
                    <a:pt x="0" y="7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7" y="9"/>
                    <a:pt x="8" y="9"/>
                  </a:cubicBezTo>
                  <a:cubicBezTo>
                    <a:pt x="8" y="8"/>
                    <a:pt x="10" y="7"/>
                    <a:pt x="13" y="7"/>
                  </a:cubicBezTo>
                  <a:cubicBezTo>
                    <a:pt x="16" y="7"/>
                    <a:pt x="21" y="8"/>
                    <a:pt x="28" y="12"/>
                  </a:cubicBezTo>
                  <a:cubicBezTo>
                    <a:pt x="36" y="15"/>
                    <a:pt x="40" y="19"/>
                    <a:pt x="42" y="21"/>
                  </a:cubicBezTo>
                  <a:cubicBezTo>
                    <a:pt x="44" y="24"/>
                    <a:pt x="44" y="25"/>
                    <a:pt x="44" y="26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4" y="27"/>
                    <a:pt x="44" y="27"/>
                    <a:pt x="44" y="27"/>
                  </a:cubicBezTo>
                  <a:lnTo>
                    <a:pt x="51" y="30"/>
                  </a:ln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398">
              <a:extLst>
                <a:ext uri="{FF2B5EF4-FFF2-40B4-BE49-F238E27FC236}">
                  <a16:creationId xmlns:a16="http://schemas.microsoft.com/office/drawing/2014/main" id="{06A2C308-6330-4163-874D-510F73C92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3001" y="1817688"/>
              <a:ext cx="63500" cy="211138"/>
            </a:xfrm>
            <a:custGeom>
              <a:avLst/>
              <a:gdLst>
                <a:gd name="T0" fmla="*/ 14 w 30"/>
                <a:gd name="T1" fmla="*/ 99 h 99"/>
                <a:gd name="T2" fmla="*/ 30 w 30"/>
                <a:gd name="T3" fmla="*/ 13 h 99"/>
                <a:gd name="T4" fmla="*/ 30 w 30"/>
                <a:gd name="T5" fmla="*/ 11 h 99"/>
                <a:gd name="T6" fmla="*/ 27 w 30"/>
                <a:gd name="T7" fmla="*/ 3 h 99"/>
                <a:gd name="T8" fmla="*/ 18 w 30"/>
                <a:gd name="T9" fmla="*/ 0 h 99"/>
                <a:gd name="T10" fmla="*/ 12 w 30"/>
                <a:gd name="T11" fmla="*/ 1 h 99"/>
                <a:gd name="T12" fmla="*/ 0 w 30"/>
                <a:gd name="T13" fmla="*/ 9 h 99"/>
                <a:gd name="T14" fmla="*/ 4 w 30"/>
                <a:gd name="T15" fmla="*/ 15 h 99"/>
                <a:gd name="T16" fmla="*/ 16 w 30"/>
                <a:gd name="T17" fmla="*/ 8 h 99"/>
                <a:gd name="T18" fmla="*/ 18 w 30"/>
                <a:gd name="T19" fmla="*/ 7 h 99"/>
                <a:gd name="T20" fmla="*/ 22 w 30"/>
                <a:gd name="T21" fmla="*/ 8 h 99"/>
                <a:gd name="T22" fmla="*/ 23 w 30"/>
                <a:gd name="T23" fmla="*/ 11 h 99"/>
                <a:gd name="T24" fmla="*/ 23 w 30"/>
                <a:gd name="T25" fmla="*/ 12 h 99"/>
                <a:gd name="T26" fmla="*/ 7 w 30"/>
                <a:gd name="T27" fmla="*/ 98 h 99"/>
                <a:gd name="T28" fmla="*/ 14 w 30"/>
                <a:gd name="T2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99">
                  <a:moveTo>
                    <a:pt x="14" y="99"/>
                  </a:move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30" y="8"/>
                    <a:pt x="29" y="5"/>
                    <a:pt x="27" y="3"/>
                  </a:cubicBezTo>
                  <a:cubicBezTo>
                    <a:pt x="24" y="1"/>
                    <a:pt x="22" y="0"/>
                    <a:pt x="18" y="0"/>
                  </a:cubicBezTo>
                  <a:cubicBezTo>
                    <a:pt x="16" y="0"/>
                    <a:pt x="14" y="0"/>
                    <a:pt x="12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7" y="7"/>
                    <a:pt x="18" y="7"/>
                    <a:pt x="18" y="7"/>
                  </a:cubicBezTo>
                  <a:cubicBezTo>
                    <a:pt x="20" y="7"/>
                    <a:pt x="21" y="7"/>
                    <a:pt x="22" y="8"/>
                  </a:cubicBezTo>
                  <a:cubicBezTo>
                    <a:pt x="22" y="9"/>
                    <a:pt x="23" y="10"/>
                    <a:pt x="23" y="11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7" y="98"/>
                    <a:pt x="7" y="98"/>
                    <a:pt x="7" y="98"/>
                  </a:cubicBezTo>
                  <a:lnTo>
                    <a:pt x="14" y="99"/>
                  </a:ln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A36ECA00-2009-4254-AE96-21F6EF51E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9313" y="1465263"/>
              <a:ext cx="319088" cy="422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300" b="0" i="0" u="none" strike="noStrike" cap="none" normalizeH="0" baseline="0">
                  <a:ln>
                    <a:noFill/>
                  </a:ln>
                  <a:solidFill>
                    <a:srgbClr val="277D96"/>
                  </a:solidFill>
                  <a:effectLst/>
                  <a:latin typeface="Myriad Pro" panose="020B0503030403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C5AE8F0A-DE53-418B-99C0-315FE640C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8701" y="1465263"/>
              <a:ext cx="603250" cy="422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300" b="0" i="0" u="none" strike="noStrike" cap="none" normalizeH="0" baseline="0">
                  <a:ln>
                    <a:noFill/>
                  </a:ln>
                  <a:solidFill>
                    <a:srgbClr val="277D96"/>
                  </a:solidFill>
                  <a:effectLst/>
                  <a:latin typeface="Myriad Pro" panose="020B0503030403020204" pitchFamily="34" charset="0"/>
                </a:rPr>
                <a:t>aBb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1ED6BF12-6154-423D-AB1D-479A9CC3D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2251" y="1465263"/>
              <a:ext cx="311150" cy="422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300" b="0" i="0" u="none" strike="noStrike" cap="none" normalizeH="0" baseline="0">
                  <a:ln>
                    <a:noFill/>
                  </a:ln>
                  <a:solidFill>
                    <a:srgbClr val="277D96"/>
                  </a:solidFill>
                  <a:effectLst/>
                  <a:latin typeface="Myriad Pro" panose="020B0503030403020204" pitchFamily="34" charset="0"/>
                </a:rPr>
                <a:t>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26533FE3-8D28-493C-BDC1-DE16F393F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8938" y="1465263"/>
              <a:ext cx="271463" cy="422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300" b="0" i="0" u="none" strike="noStrike" cap="none" normalizeH="0" baseline="0">
                  <a:ln>
                    <a:noFill/>
                  </a:ln>
                  <a:solidFill>
                    <a:srgbClr val="277D96"/>
                  </a:solidFill>
                  <a:effectLst/>
                  <a:latin typeface="Myriad Pro" panose="020B0503030403020204" pitchFamily="34" charset="0"/>
                </a:rPr>
                <a:t>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A5D8B1EF-BDC8-420F-9132-190612B30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6" y="1854200"/>
              <a:ext cx="985838" cy="9525"/>
            </a:xfrm>
            <a:prstGeom prst="rect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404">
              <a:extLst>
                <a:ext uri="{FF2B5EF4-FFF2-40B4-BE49-F238E27FC236}">
                  <a16:creationId xmlns:a16="http://schemas.microsoft.com/office/drawing/2014/main" id="{F06FBCE4-B173-4A4B-A5E1-2A067DDAD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4076" y="1854200"/>
              <a:ext cx="985838" cy="9525"/>
            </a:xfrm>
            <a:custGeom>
              <a:avLst/>
              <a:gdLst>
                <a:gd name="T0" fmla="*/ 0 w 621"/>
                <a:gd name="T1" fmla="*/ 6 h 6"/>
                <a:gd name="T2" fmla="*/ 621 w 621"/>
                <a:gd name="T3" fmla="*/ 6 h 6"/>
                <a:gd name="T4" fmla="*/ 621 w 621"/>
                <a:gd name="T5" fmla="*/ 0 h 6"/>
                <a:gd name="T6" fmla="*/ 0 w 621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1" h="6">
                  <a:moveTo>
                    <a:pt x="0" y="6"/>
                  </a:moveTo>
                  <a:lnTo>
                    <a:pt x="621" y="6"/>
                  </a:lnTo>
                  <a:lnTo>
                    <a:pt x="6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6" name="Group 405">
            <a:extLst>
              <a:ext uri="{FF2B5EF4-FFF2-40B4-BE49-F238E27FC236}">
                <a16:creationId xmlns:a16="http://schemas.microsoft.com/office/drawing/2014/main" id="{CB4FF43F-6D34-455F-82EE-05CE88E723EB}"/>
              </a:ext>
            </a:extLst>
          </p:cNvPr>
          <p:cNvGrpSpPr/>
          <p:nvPr/>
        </p:nvGrpSpPr>
        <p:grpSpPr>
          <a:xfrm>
            <a:off x="2007870" y="4287838"/>
            <a:ext cx="469900" cy="468313"/>
            <a:chOff x="4629150" y="3932238"/>
            <a:chExt cx="469900" cy="468313"/>
          </a:xfrm>
        </p:grpSpPr>
        <p:sp>
          <p:nvSpPr>
            <p:cNvPr id="407" name="Freeform 405">
              <a:extLst>
                <a:ext uri="{FF2B5EF4-FFF2-40B4-BE49-F238E27FC236}">
                  <a16:creationId xmlns:a16="http://schemas.microsoft.com/office/drawing/2014/main" id="{C2BC61B0-1E1F-4CBC-B35B-70AAC4FE6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976" y="4056063"/>
              <a:ext cx="217488" cy="265113"/>
            </a:xfrm>
            <a:custGeom>
              <a:avLst/>
              <a:gdLst>
                <a:gd name="T0" fmla="*/ 0 w 102"/>
                <a:gd name="T1" fmla="*/ 52 h 124"/>
                <a:gd name="T2" fmla="*/ 55 w 102"/>
                <a:gd name="T3" fmla="*/ 2 h 124"/>
                <a:gd name="T4" fmla="*/ 101 w 102"/>
                <a:gd name="T5" fmla="*/ 48 h 124"/>
                <a:gd name="T6" fmla="*/ 82 w 102"/>
                <a:gd name="T7" fmla="*/ 92 h 124"/>
                <a:gd name="T8" fmla="*/ 78 w 102"/>
                <a:gd name="T9" fmla="*/ 100 h 124"/>
                <a:gd name="T10" fmla="*/ 78 w 102"/>
                <a:gd name="T11" fmla="*/ 113 h 124"/>
                <a:gd name="T12" fmla="*/ 67 w 102"/>
                <a:gd name="T13" fmla="*/ 124 h 124"/>
                <a:gd name="T14" fmla="*/ 34 w 102"/>
                <a:gd name="T15" fmla="*/ 124 h 124"/>
                <a:gd name="T16" fmla="*/ 24 w 102"/>
                <a:gd name="T17" fmla="*/ 113 h 124"/>
                <a:gd name="T18" fmla="*/ 24 w 102"/>
                <a:gd name="T19" fmla="*/ 100 h 124"/>
                <a:gd name="T20" fmla="*/ 20 w 102"/>
                <a:gd name="T21" fmla="*/ 92 h 124"/>
                <a:gd name="T22" fmla="*/ 0 w 102"/>
                <a:gd name="T23" fmla="*/ 5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" h="124">
                  <a:moveTo>
                    <a:pt x="0" y="52"/>
                  </a:moveTo>
                  <a:cubicBezTo>
                    <a:pt x="0" y="23"/>
                    <a:pt x="25" y="0"/>
                    <a:pt x="55" y="2"/>
                  </a:cubicBezTo>
                  <a:cubicBezTo>
                    <a:pt x="79" y="4"/>
                    <a:pt x="99" y="24"/>
                    <a:pt x="101" y="48"/>
                  </a:cubicBezTo>
                  <a:cubicBezTo>
                    <a:pt x="102" y="66"/>
                    <a:pt x="95" y="82"/>
                    <a:pt x="82" y="92"/>
                  </a:cubicBezTo>
                  <a:cubicBezTo>
                    <a:pt x="79" y="94"/>
                    <a:pt x="78" y="97"/>
                    <a:pt x="78" y="100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78" y="119"/>
                    <a:pt x="73" y="124"/>
                    <a:pt x="67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29" y="124"/>
                    <a:pt x="24" y="119"/>
                    <a:pt x="24" y="113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24" y="97"/>
                    <a:pt x="22" y="94"/>
                    <a:pt x="20" y="92"/>
                  </a:cubicBezTo>
                  <a:cubicBezTo>
                    <a:pt x="8" y="83"/>
                    <a:pt x="0" y="68"/>
                    <a:pt x="0" y="52"/>
                  </a:cubicBezTo>
                </a:path>
              </a:pathLst>
            </a:custGeom>
            <a:solidFill>
              <a:srgbClr val="C7E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id="{4B260D0A-E420-48FB-A04D-4C62E292CB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538" y="4327525"/>
              <a:ext cx="106363" cy="19050"/>
            </a:xfrm>
            <a:custGeom>
              <a:avLst/>
              <a:gdLst>
                <a:gd name="T0" fmla="*/ 5 w 50"/>
                <a:gd name="T1" fmla="*/ 9 h 9"/>
                <a:gd name="T2" fmla="*/ 45 w 50"/>
                <a:gd name="T3" fmla="*/ 9 h 9"/>
                <a:gd name="T4" fmla="*/ 50 w 50"/>
                <a:gd name="T5" fmla="*/ 5 h 9"/>
                <a:gd name="T6" fmla="*/ 45 w 50"/>
                <a:gd name="T7" fmla="*/ 0 h 9"/>
                <a:gd name="T8" fmla="*/ 5 w 50"/>
                <a:gd name="T9" fmla="*/ 0 h 9"/>
                <a:gd name="T10" fmla="*/ 0 w 50"/>
                <a:gd name="T11" fmla="*/ 5 h 9"/>
                <a:gd name="T12" fmla="*/ 5 w 50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9">
                  <a:moveTo>
                    <a:pt x="5" y="9"/>
                  </a:moveTo>
                  <a:cubicBezTo>
                    <a:pt x="45" y="9"/>
                    <a:pt x="45" y="9"/>
                    <a:pt x="45" y="9"/>
                  </a:cubicBezTo>
                  <a:cubicBezTo>
                    <a:pt x="48" y="9"/>
                    <a:pt x="50" y="7"/>
                    <a:pt x="50" y="5"/>
                  </a:cubicBezTo>
                  <a:cubicBezTo>
                    <a:pt x="50" y="2"/>
                    <a:pt x="48" y="0"/>
                    <a:pt x="4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5" y="9"/>
                  </a:cubicBezTo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408">
              <a:extLst>
                <a:ext uri="{FF2B5EF4-FFF2-40B4-BE49-F238E27FC236}">
                  <a16:creationId xmlns:a16="http://schemas.microsoft.com/office/drawing/2014/main" id="{643B938C-0CF6-41F1-BE1D-12AF6C25C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538" y="4352925"/>
              <a:ext cx="106363" cy="22225"/>
            </a:xfrm>
            <a:custGeom>
              <a:avLst/>
              <a:gdLst>
                <a:gd name="T0" fmla="*/ 5 w 50"/>
                <a:gd name="T1" fmla="*/ 10 h 10"/>
                <a:gd name="T2" fmla="*/ 45 w 50"/>
                <a:gd name="T3" fmla="*/ 10 h 10"/>
                <a:gd name="T4" fmla="*/ 50 w 50"/>
                <a:gd name="T5" fmla="*/ 5 h 10"/>
                <a:gd name="T6" fmla="*/ 45 w 50"/>
                <a:gd name="T7" fmla="*/ 0 h 10"/>
                <a:gd name="T8" fmla="*/ 5 w 50"/>
                <a:gd name="T9" fmla="*/ 0 h 10"/>
                <a:gd name="T10" fmla="*/ 0 w 50"/>
                <a:gd name="T11" fmla="*/ 5 h 10"/>
                <a:gd name="T12" fmla="*/ 5 w 5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" y="10"/>
                  </a:moveTo>
                  <a:cubicBezTo>
                    <a:pt x="45" y="10"/>
                    <a:pt x="45" y="10"/>
                    <a:pt x="45" y="10"/>
                  </a:cubicBezTo>
                  <a:cubicBezTo>
                    <a:pt x="48" y="10"/>
                    <a:pt x="50" y="8"/>
                    <a:pt x="50" y="5"/>
                  </a:cubicBezTo>
                  <a:cubicBezTo>
                    <a:pt x="50" y="2"/>
                    <a:pt x="48" y="0"/>
                    <a:pt x="4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Freeform 409">
              <a:extLst>
                <a:ext uri="{FF2B5EF4-FFF2-40B4-BE49-F238E27FC236}">
                  <a16:creationId xmlns:a16="http://schemas.microsoft.com/office/drawing/2014/main" id="{B225C4EC-6797-4F73-B5E2-476B3AAFB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538" y="4379913"/>
              <a:ext cx="106363" cy="20638"/>
            </a:xfrm>
            <a:custGeom>
              <a:avLst/>
              <a:gdLst>
                <a:gd name="T0" fmla="*/ 5 w 50"/>
                <a:gd name="T1" fmla="*/ 10 h 10"/>
                <a:gd name="T2" fmla="*/ 45 w 50"/>
                <a:gd name="T3" fmla="*/ 10 h 10"/>
                <a:gd name="T4" fmla="*/ 50 w 50"/>
                <a:gd name="T5" fmla="*/ 5 h 10"/>
                <a:gd name="T6" fmla="*/ 45 w 50"/>
                <a:gd name="T7" fmla="*/ 0 h 10"/>
                <a:gd name="T8" fmla="*/ 5 w 50"/>
                <a:gd name="T9" fmla="*/ 0 h 10"/>
                <a:gd name="T10" fmla="*/ 0 w 50"/>
                <a:gd name="T11" fmla="*/ 5 h 10"/>
                <a:gd name="T12" fmla="*/ 5 w 5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" y="10"/>
                  </a:moveTo>
                  <a:cubicBezTo>
                    <a:pt x="45" y="10"/>
                    <a:pt x="45" y="10"/>
                    <a:pt x="45" y="10"/>
                  </a:cubicBezTo>
                  <a:cubicBezTo>
                    <a:pt x="48" y="10"/>
                    <a:pt x="50" y="8"/>
                    <a:pt x="50" y="5"/>
                  </a:cubicBezTo>
                  <a:cubicBezTo>
                    <a:pt x="50" y="3"/>
                    <a:pt x="48" y="0"/>
                    <a:pt x="4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410">
              <a:extLst>
                <a:ext uri="{FF2B5EF4-FFF2-40B4-BE49-F238E27FC236}">
                  <a16:creationId xmlns:a16="http://schemas.microsoft.com/office/drawing/2014/main" id="{EBB12391-D213-401E-8897-3A8393121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538" y="4379913"/>
              <a:ext cx="53975" cy="20638"/>
            </a:xfrm>
            <a:custGeom>
              <a:avLst/>
              <a:gdLst>
                <a:gd name="T0" fmla="*/ 25 w 25"/>
                <a:gd name="T1" fmla="*/ 0 h 10"/>
                <a:gd name="T2" fmla="*/ 5 w 25"/>
                <a:gd name="T3" fmla="*/ 0 h 10"/>
                <a:gd name="T4" fmla="*/ 0 w 25"/>
                <a:gd name="T5" fmla="*/ 5 h 10"/>
                <a:gd name="T6" fmla="*/ 5 w 25"/>
                <a:gd name="T7" fmla="*/ 10 h 10"/>
                <a:gd name="T8" fmla="*/ 25 w 25"/>
                <a:gd name="T9" fmla="*/ 10 h 10"/>
                <a:gd name="T10" fmla="*/ 25 w 25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0">
                  <a:moveTo>
                    <a:pt x="2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33A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411">
              <a:extLst>
                <a:ext uri="{FF2B5EF4-FFF2-40B4-BE49-F238E27FC236}">
                  <a16:creationId xmlns:a16="http://schemas.microsoft.com/office/drawing/2014/main" id="{0AFD4D11-4A10-4A0B-AAA1-9C937033C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538" y="4352925"/>
              <a:ext cx="53975" cy="22225"/>
            </a:xfrm>
            <a:custGeom>
              <a:avLst/>
              <a:gdLst>
                <a:gd name="T0" fmla="*/ 25 w 25"/>
                <a:gd name="T1" fmla="*/ 0 h 10"/>
                <a:gd name="T2" fmla="*/ 5 w 25"/>
                <a:gd name="T3" fmla="*/ 0 h 10"/>
                <a:gd name="T4" fmla="*/ 0 w 25"/>
                <a:gd name="T5" fmla="*/ 5 h 10"/>
                <a:gd name="T6" fmla="*/ 5 w 25"/>
                <a:gd name="T7" fmla="*/ 10 h 10"/>
                <a:gd name="T8" fmla="*/ 25 w 25"/>
                <a:gd name="T9" fmla="*/ 10 h 10"/>
                <a:gd name="T10" fmla="*/ 25 w 25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0">
                  <a:moveTo>
                    <a:pt x="2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33A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412">
              <a:extLst>
                <a:ext uri="{FF2B5EF4-FFF2-40B4-BE49-F238E27FC236}">
                  <a16:creationId xmlns:a16="http://schemas.microsoft.com/office/drawing/2014/main" id="{C0539B57-9B66-4A46-B5A2-29BA11D43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538" y="4327525"/>
              <a:ext cx="53975" cy="19050"/>
            </a:xfrm>
            <a:custGeom>
              <a:avLst/>
              <a:gdLst>
                <a:gd name="T0" fmla="*/ 25 w 25"/>
                <a:gd name="T1" fmla="*/ 0 h 9"/>
                <a:gd name="T2" fmla="*/ 5 w 25"/>
                <a:gd name="T3" fmla="*/ 0 h 9"/>
                <a:gd name="T4" fmla="*/ 0 w 25"/>
                <a:gd name="T5" fmla="*/ 5 h 9"/>
                <a:gd name="T6" fmla="*/ 5 w 25"/>
                <a:gd name="T7" fmla="*/ 9 h 9"/>
                <a:gd name="T8" fmla="*/ 25 w 25"/>
                <a:gd name="T9" fmla="*/ 9 h 9"/>
                <a:gd name="T10" fmla="*/ 25 w 25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9">
                  <a:moveTo>
                    <a:pt x="2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33A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414" name="Picture 413">
              <a:extLst>
                <a:ext uri="{FF2B5EF4-FFF2-40B4-BE49-F238E27FC236}">
                  <a16:creationId xmlns:a16="http://schemas.microsoft.com/office/drawing/2014/main" id="{1EF5592A-4C89-4C65-8B04-A948F7F975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5038" y="4151313"/>
              <a:ext cx="17463" cy="23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5" name="Freeform 414">
              <a:extLst>
                <a:ext uri="{FF2B5EF4-FFF2-40B4-BE49-F238E27FC236}">
                  <a16:creationId xmlns:a16="http://schemas.microsoft.com/office/drawing/2014/main" id="{C4431985-EDE5-4DDC-9846-865495D1E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975" y="4060825"/>
              <a:ext cx="109538" cy="260350"/>
            </a:xfrm>
            <a:custGeom>
              <a:avLst/>
              <a:gdLst>
                <a:gd name="T0" fmla="*/ 51 w 51"/>
                <a:gd name="T1" fmla="*/ 0 h 122"/>
                <a:gd name="T2" fmla="*/ 1 w 51"/>
                <a:gd name="T3" fmla="*/ 45 h 122"/>
                <a:gd name="T4" fmla="*/ 0 w 51"/>
                <a:gd name="T5" fmla="*/ 47 h 122"/>
                <a:gd name="T6" fmla="*/ 0 w 51"/>
                <a:gd name="T7" fmla="*/ 47 h 122"/>
                <a:gd name="T8" fmla="*/ 0 w 51"/>
                <a:gd name="T9" fmla="*/ 49 h 122"/>
                <a:gd name="T10" fmla="*/ 0 w 51"/>
                <a:gd name="T11" fmla="*/ 49 h 122"/>
                <a:gd name="T12" fmla="*/ 0 w 51"/>
                <a:gd name="T13" fmla="*/ 50 h 122"/>
                <a:gd name="T14" fmla="*/ 20 w 51"/>
                <a:gd name="T15" fmla="*/ 90 h 122"/>
                <a:gd name="T16" fmla="*/ 24 w 51"/>
                <a:gd name="T17" fmla="*/ 98 h 122"/>
                <a:gd name="T18" fmla="*/ 24 w 51"/>
                <a:gd name="T19" fmla="*/ 111 h 122"/>
                <a:gd name="T20" fmla="*/ 34 w 51"/>
                <a:gd name="T21" fmla="*/ 122 h 122"/>
                <a:gd name="T22" fmla="*/ 51 w 51"/>
                <a:gd name="T23" fmla="*/ 122 h 122"/>
                <a:gd name="T24" fmla="*/ 51 w 51"/>
                <a:gd name="T2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122">
                  <a:moveTo>
                    <a:pt x="51" y="0"/>
                  </a:moveTo>
                  <a:cubicBezTo>
                    <a:pt x="25" y="0"/>
                    <a:pt x="3" y="20"/>
                    <a:pt x="1" y="45"/>
                  </a:cubicBezTo>
                  <a:cubicBezTo>
                    <a:pt x="1" y="46"/>
                    <a:pt x="0" y="46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0" y="48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66"/>
                    <a:pt x="8" y="81"/>
                    <a:pt x="20" y="90"/>
                  </a:cubicBezTo>
                  <a:cubicBezTo>
                    <a:pt x="22" y="92"/>
                    <a:pt x="24" y="95"/>
                    <a:pt x="24" y="98"/>
                  </a:cubicBezTo>
                  <a:cubicBezTo>
                    <a:pt x="24" y="111"/>
                    <a:pt x="24" y="111"/>
                    <a:pt x="24" y="111"/>
                  </a:cubicBezTo>
                  <a:cubicBezTo>
                    <a:pt x="24" y="117"/>
                    <a:pt x="29" y="122"/>
                    <a:pt x="34" y="122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0"/>
                    <a:pt x="51" y="0"/>
                    <a:pt x="51" y="0"/>
                  </a:cubicBezTo>
                </a:path>
              </a:pathLst>
            </a:custGeom>
            <a:solidFill>
              <a:srgbClr val="D8E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8409B25D-D4E7-41B1-A2D7-B47B40DBCD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29150" y="3932238"/>
              <a:ext cx="469900" cy="214313"/>
            </a:xfrm>
            <a:custGeom>
              <a:avLst/>
              <a:gdLst>
                <a:gd name="T0" fmla="*/ 3 w 220"/>
                <a:gd name="T1" fmla="*/ 75 h 100"/>
                <a:gd name="T2" fmla="*/ 0 w 220"/>
                <a:gd name="T3" fmla="*/ 88 h 100"/>
                <a:gd name="T4" fmla="*/ 33 w 220"/>
                <a:gd name="T5" fmla="*/ 95 h 100"/>
                <a:gd name="T6" fmla="*/ 36 w 220"/>
                <a:gd name="T7" fmla="*/ 86 h 100"/>
                <a:gd name="T8" fmla="*/ 3 w 220"/>
                <a:gd name="T9" fmla="*/ 75 h 100"/>
                <a:gd name="T10" fmla="*/ 29 w 220"/>
                <a:gd name="T11" fmla="*/ 33 h 100"/>
                <a:gd name="T12" fmla="*/ 21 w 220"/>
                <a:gd name="T13" fmla="*/ 43 h 100"/>
                <a:gd name="T14" fmla="*/ 48 w 220"/>
                <a:gd name="T15" fmla="*/ 64 h 100"/>
                <a:gd name="T16" fmla="*/ 54 w 220"/>
                <a:gd name="T17" fmla="*/ 58 h 100"/>
                <a:gd name="T18" fmla="*/ 29 w 220"/>
                <a:gd name="T19" fmla="*/ 33 h 100"/>
                <a:gd name="T20" fmla="*/ 70 w 220"/>
                <a:gd name="T21" fmla="*/ 7 h 100"/>
                <a:gd name="T22" fmla="*/ 58 w 220"/>
                <a:gd name="T23" fmla="*/ 12 h 100"/>
                <a:gd name="T24" fmla="*/ 74 w 220"/>
                <a:gd name="T25" fmla="*/ 43 h 100"/>
                <a:gd name="T26" fmla="*/ 82 w 220"/>
                <a:gd name="T27" fmla="*/ 39 h 100"/>
                <a:gd name="T28" fmla="*/ 70 w 220"/>
                <a:gd name="T29" fmla="*/ 7 h 100"/>
                <a:gd name="T30" fmla="*/ 119 w 220"/>
                <a:gd name="T31" fmla="*/ 1 h 100"/>
                <a:gd name="T32" fmla="*/ 109 w 220"/>
                <a:gd name="T33" fmla="*/ 0 h 100"/>
                <a:gd name="T34" fmla="*/ 107 w 220"/>
                <a:gd name="T35" fmla="*/ 0 h 100"/>
                <a:gd name="T36" fmla="*/ 107 w 220"/>
                <a:gd name="T37" fmla="*/ 0 h 100"/>
                <a:gd name="T38" fmla="*/ 106 w 220"/>
                <a:gd name="T39" fmla="*/ 0 h 100"/>
                <a:gd name="T40" fmla="*/ 107 w 220"/>
                <a:gd name="T41" fmla="*/ 34 h 100"/>
                <a:gd name="T42" fmla="*/ 108 w 220"/>
                <a:gd name="T43" fmla="*/ 34 h 100"/>
                <a:gd name="T44" fmla="*/ 108 w 220"/>
                <a:gd name="T45" fmla="*/ 34 h 100"/>
                <a:gd name="T46" fmla="*/ 109 w 220"/>
                <a:gd name="T47" fmla="*/ 34 h 100"/>
                <a:gd name="T48" fmla="*/ 116 w 220"/>
                <a:gd name="T49" fmla="*/ 35 h 100"/>
                <a:gd name="T50" fmla="*/ 119 w 220"/>
                <a:gd name="T51" fmla="*/ 1 h 100"/>
                <a:gd name="T52" fmla="*/ 165 w 220"/>
                <a:gd name="T53" fmla="*/ 15 h 100"/>
                <a:gd name="T54" fmla="*/ 154 w 220"/>
                <a:gd name="T55" fmla="*/ 9 h 100"/>
                <a:gd name="T56" fmla="*/ 140 w 220"/>
                <a:gd name="T57" fmla="*/ 41 h 100"/>
                <a:gd name="T58" fmla="*/ 148 w 220"/>
                <a:gd name="T59" fmla="*/ 45 h 100"/>
                <a:gd name="T60" fmla="*/ 165 w 220"/>
                <a:gd name="T61" fmla="*/ 15 h 100"/>
                <a:gd name="T62" fmla="*/ 201 w 220"/>
                <a:gd name="T63" fmla="*/ 49 h 100"/>
                <a:gd name="T64" fmla="*/ 193 w 220"/>
                <a:gd name="T65" fmla="*/ 38 h 100"/>
                <a:gd name="T66" fmla="*/ 167 w 220"/>
                <a:gd name="T67" fmla="*/ 61 h 100"/>
                <a:gd name="T68" fmla="*/ 173 w 220"/>
                <a:gd name="T69" fmla="*/ 68 h 100"/>
                <a:gd name="T70" fmla="*/ 201 w 220"/>
                <a:gd name="T71" fmla="*/ 49 h 100"/>
                <a:gd name="T72" fmla="*/ 220 w 220"/>
                <a:gd name="T73" fmla="*/ 94 h 100"/>
                <a:gd name="T74" fmla="*/ 217 w 220"/>
                <a:gd name="T75" fmla="*/ 81 h 100"/>
                <a:gd name="T76" fmla="*/ 184 w 220"/>
                <a:gd name="T77" fmla="*/ 91 h 100"/>
                <a:gd name="T78" fmla="*/ 186 w 220"/>
                <a:gd name="T79" fmla="*/ 100 h 100"/>
                <a:gd name="T80" fmla="*/ 220 w 220"/>
                <a:gd name="T81" fmla="*/ 9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0" h="100">
                  <a:moveTo>
                    <a:pt x="3" y="75"/>
                  </a:moveTo>
                  <a:cubicBezTo>
                    <a:pt x="2" y="79"/>
                    <a:pt x="1" y="83"/>
                    <a:pt x="0" y="88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4" y="92"/>
                    <a:pt x="35" y="89"/>
                    <a:pt x="36" y="86"/>
                  </a:cubicBezTo>
                  <a:lnTo>
                    <a:pt x="3" y="75"/>
                  </a:lnTo>
                  <a:close/>
                  <a:moveTo>
                    <a:pt x="29" y="33"/>
                  </a:moveTo>
                  <a:cubicBezTo>
                    <a:pt x="26" y="37"/>
                    <a:pt x="23" y="40"/>
                    <a:pt x="21" y="43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50" y="62"/>
                    <a:pt x="52" y="60"/>
                    <a:pt x="54" y="58"/>
                  </a:cubicBezTo>
                  <a:lnTo>
                    <a:pt x="29" y="33"/>
                  </a:lnTo>
                  <a:close/>
                  <a:moveTo>
                    <a:pt x="70" y="7"/>
                  </a:moveTo>
                  <a:cubicBezTo>
                    <a:pt x="66" y="9"/>
                    <a:pt x="62" y="10"/>
                    <a:pt x="58" y="12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7" y="41"/>
                    <a:pt x="79" y="40"/>
                    <a:pt x="82" y="39"/>
                  </a:cubicBezTo>
                  <a:lnTo>
                    <a:pt x="70" y="7"/>
                  </a:lnTo>
                  <a:close/>
                  <a:moveTo>
                    <a:pt x="119" y="1"/>
                  </a:moveTo>
                  <a:cubicBezTo>
                    <a:pt x="116" y="0"/>
                    <a:pt x="112" y="0"/>
                    <a:pt x="109" y="0"/>
                  </a:cubicBezTo>
                  <a:cubicBezTo>
                    <a:pt x="108" y="0"/>
                    <a:pt x="108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6" y="0"/>
                    <a:pt x="106" y="0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8" y="34"/>
                    <a:pt x="109" y="34"/>
                    <a:pt x="109" y="34"/>
                  </a:cubicBezTo>
                  <a:cubicBezTo>
                    <a:pt x="111" y="34"/>
                    <a:pt x="114" y="35"/>
                    <a:pt x="116" y="35"/>
                  </a:cubicBezTo>
                  <a:lnTo>
                    <a:pt x="119" y="1"/>
                  </a:lnTo>
                  <a:close/>
                  <a:moveTo>
                    <a:pt x="165" y="15"/>
                  </a:moveTo>
                  <a:cubicBezTo>
                    <a:pt x="162" y="13"/>
                    <a:pt x="158" y="11"/>
                    <a:pt x="154" y="9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43" y="42"/>
                    <a:pt x="146" y="43"/>
                    <a:pt x="148" y="45"/>
                  </a:cubicBezTo>
                  <a:lnTo>
                    <a:pt x="165" y="15"/>
                  </a:lnTo>
                  <a:close/>
                  <a:moveTo>
                    <a:pt x="201" y="49"/>
                  </a:moveTo>
                  <a:cubicBezTo>
                    <a:pt x="199" y="45"/>
                    <a:pt x="196" y="42"/>
                    <a:pt x="193" y="38"/>
                  </a:cubicBezTo>
                  <a:cubicBezTo>
                    <a:pt x="167" y="61"/>
                    <a:pt x="167" y="61"/>
                    <a:pt x="167" y="61"/>
                  </a:cubicBezTo>
                  <a:cubicBezTo>
                    <a:pt x="169" y="63"/>
                    <a:pt x="171" y="66"/>
                    <a:pt x="173" y="68"/>
                  </a:cubicBezTo>
                  <a:lnTo>
                    <a:pt x="201" y="49"/>
                  </a:lnTo>
                  <a:close/>
                  <a:moveTo>
                    <a:pt x="220" y="94"/>
                  </a:moveTo>
                  <a:cubicBezTo>
                    <a:pt x="219" y="90"/>
                    <a:pt x="218" y="85"/>
                    <a:pt x="217" y="81"/>
                  </a:cubicBezTo>
                  <a:cubicBezTo>
                    <a:pt x="184" y="91"/>
                    <a:pt x="184" y="91"/>
                    <a:pt x="184" y="91"/>
                  </a:cubicBezTo>
                  <a:cubicBezTo>
                    <a:pt x="185" y="94"/>
                    <a:pt x="185" y="96"/>
                    <a:pt x="186" y="100"/>
                  </a:cubicBezTo>
                  <a:lnTo>
                    <a:pt x="220" y="94"/>
                  </a:lnTo>
                  <a:close/>
                </a:path>
              </a:pathLst>
            </a:custGeom>
            <a:solidFill>
              <a:srgbClr val="C7E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AE1408CE-C9C0-45CE-9BBA-B46E7ADCA031}"/>
              </a:ext>
            </a:extLst>
          </p:cNvPr>
          <p:cNvGrpSpPr/>
          <p:nvPr/>
        </p:nvGrpSpPr>
        <p:grpSpPr>
          <a:xfrm>
            <a:off x="725171" y="3073400"/>
            <a:ext cx="1971675" cy="2795588"/>
            <a:chOff x="3346451" y="2717800"/>
            <a:chExt cx="1971675" cy="2795588"/>
          </a:xfrm>
        </p:grpSpPr>
        <p:sp>
          <p:nvSpPr>
            <p:cNvPr id="418" name="Freeform 31">
              <a:extLst>
                <a:ext uri="{FF2B5EF4-FFF2-40B4-BE49-F238E27FC236}">
                  <a16:creationId xmlns:a16="http://schemas.microsoft.com/office/drawing/2014/main" id="{5D1FD5B6-EC7F-474B-8655-E6301AE8B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6451" y="2819400"/>
              <a:ext cx="1701800" cy="1244600"/>
            </a:xfrm>
            <a:custGeom>
              <a:avLst/>
              <a:gdLst>
                <a:gd name="T0" fmla="*/ 791 w 795"/>
                <a:gd name="T1" fmla="*/ 0 h 582"/>
                <a:gd name="T2" fmla="*/ 96 w 795"/>
                <a:gd name="T3" fmla="*/ 0 h 582"/>
                <a:gd name="T4" fmla="*/ 0 w 795"/>
                <a:gd name="T5" fmla="*/ 97 h 582"/>
                <a:gd name="T6" fmla="*/ 0 w 795"/>
                <a:gd name="T7" fmla="*/ 216 h 582"/>
                <a:gd name="T8" fmla="*/ 83 w 795"/>
                <a:gd name="T9" fmla="*/ 299 h 582"/>
                <a:gd name="T10" fmla="*/ 510 w 795"/>
                <a:gd name="T11" fmla="*/ 299 h 582"/>
                <a:gd name="T12" fmla="*/ 564 w 795"/>
                <a:gd name="T13" fmla="*/ 321 h 582"/>
                <a:gd name="T14" fmla="*/ 586 w 795"/>
                <a:gd name="T15" fmla="*/ 375 h 582"/>
                <a:gd name="T16" fmla="*/ 586 w 795"/>
                <a:gd name="T17" fmla="*/ 384 h 582"/>
                <a:gd name="T18" fmla="*/ 564 w 795"/>
                <a:gd name="T19" fmla="*/ 437 h 582"/>
                <a:gd name="T20" fmla="*/ 510 w 795"/>
                <a:gd name="T21" fmla="*/ 459 h 582"/>
                <a:gd name="T22" fmla="*/ 240 w 795"/>
                <a:gd name="T23" fmla="*/ 459 h 582"/>
                <a:gd name="T24" fmla="*/ 156 w 795"/>
                <a:gd name="T25" fmla="*/ 543 h 582"/>
                <a:gd name="T26" fmla="*/ 156 w 795"/>
                <a:gd name="T27" fmla="*/ 578 h 582"/>
                <a:gd name="T28" fmla="*/ 160 w 795"/>
                <a:gd name="T29" fmla="*/ 582 h 582"/>
                <a:gd name="T30" fmla="*/ 164 w 795"/>
                <a:gd name="T31" fmla="*/ 578 h 582"/>
                <a:gd name="T32" fmla="*/ 164 w 795"/>
                <a:gd name="T33" fmla="*/ 543 h 582"/>
                <a:gd name="T34" fmla="*/ 186 w 795"/>
                <a:gd name="T35" fmla="*/ 489 h 582"/>
                <a:gd name="T36" fmla="*/ 240 w 795"/>
                <a:gd name="T37" fmla="*/ 467 h 582"/>
                <a:gd name="T38" fmla="*/ 510 w 795"/>
                <a:gd name="T39" fmla="*/ 467 h 582"/>
                <a:gd name="T40" fmla="*/ 594 w 795"/>
                <a:gd name="T41" fmla="*/ 384 h 582"/>
                <a:gd name="T42" fmla="*/ 594 w 795"/>
                <a:gd name="T43" fmla="*/ 375 h 582"/>
                <a:gd name="T44" fmla="*/ 510 w 795"/>
                <a:gd name="T45" fmla="*/ 291 h 582"/>
                <a:gd name="T46" fmla="*/ 83 w 795"/>
                <a:gd name="T47" fmla="*/ 291 h 582"/>
                <a:gd name="T48" fmla="*/ 30 w 795"/>
                <a:gd name="T49" fmla="*/ 269 h 582"/>
                <a:gd name="T50" fmla="*/ 7 w 795"/>
                <a:gd name="T51" fmla="*/ 216 h 582"/>
                <a:gd name="T52" fmla="*/ 7 w 795"/>
                <a:gd name="T53" fmla="*/ 97 h 582"/>
                <a:gd name="T54" fmla="*/ 34 w 795"/>
                <a:gd name="T55" fmla="*/ 34 h 582"/>
                <a:gd name="T56" fmla="*/ 96 w 795"/>
                <a:gd name="T57" fmla="*/ 8 h 582"/>
                <a:gd name="T58" fmla="*/ 791 w 795"/>
                <a:gd name="T59" fmla="*/ 8 h 582"/>
                <a:gd name="T60" fmla="*/ 795 w 795"/>
                <a:gd name="T61" fmla="*/ 4 h 582"/>
                <a:gd name="T62" fmla="*/ 791 w 795"/>
                <a:gd name="T63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95" h="582">
                  <a:moveTo>
                    <a:pt x="791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3"/>
                    <a:pt x="0" y="97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62"/>
                    <a:pt x="37" y="299"/>
                    <a:pt x="83" y="299"/>
                  </a:cubicBezTo>
                  <a:cubicBezTo>
                    <a:pt x="510" y="299"/>
                    <a:pt x="510" y="299"/>
                    <a:pt x="510" y="299"/>
                  </a:cubicBezTo>
                  <a:cubicBezTo>
                    <a:pt x="531" y="299"/>
                    <a:pt x="550" y="307"/>
                    <a:pt x="564" y="321"/>
                  </a:cubicBezTo>
                  <a:cubicBezTo>
                    <a:pt x="577" y="335"/>
                    <a:pt x="586" y="354"/>
                    <a:pt x="586" y="375"/>
                  </a:cubicBezTo>
                  <a:cubicBezTo>
                    <a:pt x="586" y="384"/>
                    <a:pt x="586" y="384"/>
                    <a:pt x="586" y="384"/>
                  </a:cubicBezTo>
                  <a:cubicBezTo>
                    <a:pt x="586" y="405"/>
                    <a:pt x="577" y="423"/>
                    <a:pt x="564" y="437"/>
                  </a:cubicBezTo>
                  <a:cubicBezTo>
                    <a:pt x="550" y="451"/>
                    <a:pt x="531" y="459"/>
                    <a:pt x="510" y="459"/>
                  </a:cubicBezTo>
                  <a:cubicBezTo>
                    <a:pt x="240" y="459"/>
                    <a:pt x="240" y="459"/>
                    <a:pt x="240" y="459"/>
                  </a:cubicBezTo>
                  <a:cubicBezTo>
                    <a:pt x="194" y="459"/>
                    <a:pt x="156" y="497"/>
                    <a:pt x="156" y="543"/>
                  </a:cubicBezTo>
                  <a:cubicBezTo>
                    <a:pt x="156" y="578"/>
                    <a:pt x="156" y="578"/>
                    <a:pt x="156" y="578"/>
                  </a:cubicBezTo>
                  <a:cubicBezTo>
                    <a:pt x="156" y="580"/>
                    <a:pt x="158" y="582"/>
                    <a:pt x="160" y="582"/>
                  </a:cubicBezTo>
                  <a:cubicBezTo>
                    <a:pt x="162" y="582"/>
                    <a:pt x="164" y="580"/>
                    <a:pt x="164" y="578"/>
                  </a:cubicBezTo>
                  <a:cubicBezTo>
                    <a:pt x="164" y="543"/>
                    <a:pt x="164" y="543"/>
                    <a:pt x="164" y="543"/>
                  </a:cubicBezTo>
                  <a:cubicBezTo>
                    <a:pt x="164" y="522"/>
                    <a:pt x="172" y="503"/>
                    <a:pt x="186" y="489"/>
                  </a:cubicBezTo>
                  <a:cubicBezTo>
                    <a:pt x="200" y="475"/>
                    <a:pt x="219" y="467"/>
                    <a:pt x="240" y="467"/>
                  </a:cubicBezTo>
                  <a:cubicBezTo>
                    <a:pt x="510" y="467"/>
                    <a:pt x="510" y="467"/>
                    <a:pt x="510" y="467"/>
                  </a:cubicBezTo>
                  <a:cubicBezTo>
                    <a:pt x="556" y="467"/>
                    <a:pt x="594" y="430"/>
                    <a:pt x="594" y="384"/>
                  </a:cubicBezTo>
                  <a:cubicBezTo>
                    <a:pt x="594" y="375"/>
                    <a:pt x="594" y="375"/>
                    <a:pt x="594" y="375"/>
                  </a:cubicBezTo>
                  <a:cubicBezTo>
                    <a:pt x="594" y="329"/>
                    <a:pt x="556" y="291"/>
                    <a:pt x="510" y="291"/>
                  </a:cubicBezTo>
                  <a:cubicBezTo>
                    <a:pt x="83" y="291"/>
                    <a:pt x="83" y="291"/>
                    <a:pt x="83" y="291"/>
                  </a:cubicBezTo>
                  <a:cubicBezTo>
                    <a:pt x="62" y="291"/>
                    <a:pt x="43" y="283"/>
                    <a:pt x="30" y="269"/>
                  </a:cubicBezTo>
                  <a:cubicBezTo>
                    <a:pt x="16" y="255"/>
                    <a:pt x="7" y="237"/>
                    <a:pt x="7" y="216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7" y="72"/>
                    <a:pt x="17" y="50"/>
                    <a:pt x="34" y="34"/>
                  </a:cubicBezTo>
                  <a:cubicBezTo>
                    <a:pt x="50" y="18"/>
                    <a:pt x="72" y="8"/>
                    <a:pt x="96" y="8"/>
                  </a:cubicBezTo>
                  <a:cubicBezTo>
                    <a:pt x="791" y="8"/>
                    <a:pt x="791" y="8"/>
                    <a:pt x="791" y="8"/>
                  </a:cubicBezTo>
                  <a:cubicBezTo>
                    <a:pt x="793" y="8"/>
                    <a:pt x="795" y="6"/>
                    <a:pt x="795" y="4"/>
                  </a:cubicBezTo>
                  <a:cubicBezTo>
                    <a:pt x="795" y="2"/>
                    <a:pt x="793" y="0"/>
                    <a:pt x="791" y="0"/>
                  </a:cubicBezTo>
                  <a:close/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Oval 32">
              <a:extLst>
                <a:ext uri="{FF2B5EF4-FFF2-40B4-BE49-F238E27FC236}">
                  <a16:creationId xmlns:a16="http://schemas.microsoft.com/office/drawing/2014/main" id="{0A5E132A-EB1A-4261-A612-381E41778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226" y="2765425"/>
              <a:ext cx="122238" cy="1238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33">
              <a:extLst>
                <a:ext uri="{FF2B5EF4-FFF2-40B4-BE49-F238E27FC236}">
                  <a16:creationId xmlns:a16="http://schemas.microsoft.com/office/drawing/2014/main" id="{78074631-B7E1-42C4-90F5-617F9A4569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7288" y="2759075"/>
              <a:ext cx="138113" cy="136525"/>
            </a:xfrm>
            <a:custGeom>
              <a:avLst/>
              <a:gdLst>
                <a:gd name="T0" fmla="*/ 32 w 65"/>
                <a:gd name="T1" fmla="*/ 0 h 64"/>
                <a:gd name="T2" fmla="*/ 0 w 65"/>
                <a:gd name="T3" fmla="*/ 32 h 64"/>
                <a:gd name="T4" fmla="*/ 32 w 65"/>
                <a:gd name="T5" fmla="*/ 64 h 64"/>
                <a:gd name="T6" fmla="*/ 65 w 65"/>
                <a:gd name="T7" fmla="*/ 32 h 64"/>
                <a:gd name="T8" fmla="*/ 32 w 65"/>
                <a:gd name="T9" fmla="*/ 0 h 64"/>
                <a:gd name="T10" fmla="*/ 32 w 65"/>
                <a:gd name="T11" fmla="*/ 0 h 64"/>
                <a:gd name="T12" fmla="*/ 32 w 65"/>
                <a:gd name="T13" fmla="*/ 57 h 64"/>
                <a:gd name="T14" fmla="*/ 8 w 65"/>
                <a:gd name="T15" fmla="*/ 32 h 64"/>
                <a:gd name="T16" fmla="*/ 32 w 65"/>
                <a:gd name="T17" fmla="*/ 7 h 64"/>
                <a:gd name="T18" fmla="*/ 57 w 65"/>
                <a:gd name="T19" fmla="*/ 32 h 64"/>
                <a:gd name="T20" fmla="*/ 32 w 65"/>
                <a:gd name="T21" fmla="*/ 57 h 64"/>
                <a:gd name="T22" fmla="*/ 32 w 65"/>
                <a:gd name="T23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4">
                  <a:moveTo>
                    <a:pt x="32" y="0"/>
                  </a:moveTo>
                  <a:cubicBezTo>
                    <a:pt x="15" y="0"/>
                    <a:pt x="0" y="14"/>
                    <a:pt x="0" y="32"/>
                  </a:cubicBezTo>
                  <a:cubicBezTo>
                    <a:pt x="0" y="50"/>
                    <a:pt x="15" y="64"/>
                    <a:pt x="32" y="64"/>
                  </a:cubicBezTo>
                  <a:cubicBezTo>
                    <a:pt x="50" y="64"/>
                    <a:pt x="65" y="50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5" y="0"/>
                    <a:pt x="50" y="0"/>
                    <a:pt x="32" y="0"/>
                  </a:cubicBezTo>
                  <a:close/>
                  <a:moveTo>
                    <a:pt x="32" y="57"/>
                  </a:moveTo>
                  <a:cubicBezTo>
                    <a:pt x="19" y="57"/>
                    <a:pt x="8" y="46"/>
                    <a:pt x="8" y="32"/>
                  </a:cubicBezTo>
                  <a:cubicBezTo>
                    <a:pt x="8" y="18"/>
                    <a:pt x="19" y="7"/>
                    <a:pt x="32" y="7"/>
                  </a:cubicBezTo>
                  <a:cubicBezTo>
                    <a:pt x="46" y="7"/>
                    <a:pt x="57" y="18"/>
                    <a:pt x="57" y="32"/>
                  </a:cubicBezTo>
                  <a:cubicBezTo>
                    <a:pt x="57" y="46"/>
                    <a:pt x="46" y="57"/>
                    <a:pt x="32" y="57"/>
                  </a:cubicBezTo>
                  <a:cubicBezTo>
                    <a:pt x="19" y="57"/>
                    <a:pt x="46" y="57"/>
                    <a:pt x="32" y="57"/>
                  </a:cubicBezTo>
                  <a:close/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34">
              <a:extLst>
                <a:ext uri="{FF2B5EF4-FFF2-40B4-BE49-F238E27FC236}">
                  <a16:creationId xmlns:a16="http://schemas.microsoft.com/office/drawing/2014/main" id="{618DCF6F-8EC7-401C-AAD3-424857635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1488" y="3059113"/>
              <a:ext cx="976313" cy="2454275"/>
            </a:xfrm>
            <a:custGeom>
              <a:avLst/>
              <a:gdLst>
                <a:gd name="T0" fmla="*/ 448 w 456"/>
                <a:gd name="T1" fmla="*/ 4 h 1147"/>
                <a:gd name="T2" fmla="*/ 448 w 456"/>
                <a:gd name="T3" fmla="*/ 840 h 1147"/>
                <a:gd name="T4" fmla="*/ 448 w 456"/>
                <a:gd name="T5" fmla="*/ 1036 h 1147"/>
                <a:gd name="T6" fmla="*/ 418 w 456"/>
                <a:gd name="T7" fmla="*/ 1109 h 1147"/>
                <a:gd name="T8" fmla="*/ 345 w 456"/>
                <a:gd name="T9" fmla="*/ 1139 h 1147"/>
                <a:gd name="T10" fmla="*/ 4 w 456"/>
                <a:gd name="T11" fmla="*/ 1139 h 1147"/>
                <a:gd name="T12" fmla="*/ 0 w 456"/>
                <a:gd name="T13" fmla="*/ 1143 h 1147"/>
                <a:gd name="T14" fmla="*/ 4 w 456"/>
                <a:gd name="T15" fmla="*/ 1147 h 1147"/>
                <a:gd name="T16" fmla="*/ 345 w 456"/>
                <a:gd name="T17" fmla="*/ 1147 h 1147"/>
                <a:gd name="T18" fmla="*/ 456 w 456"/>
                <a:gd name="T19" fmla="*/ 1036 h 1147"/>
                <a:gd name="T20" fmla="*/ 456 w 456"/>
                <a:gd name="T21" fmla="*/ 840 h 1147"/>
                <a:gd name="T22" fmla="*/ 456 w 456"/>
                <a:gd name="T23" fmla="*/ 4 h 1147"/>
                <a:gd name="T24" fmla="*/ 452 w 456"/>
                <a:gd name="T25" fmla="*/ 0 h 1147"/>
                <a:gd name="T26" fmla="*/ 448 w 456"/>
                <a:gd name="T27" fmla="*/ 4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6" h="1147">
                  <a:moveTo>
                    <a:pt x="448" y="4"/>
                  </a:moveTo>
                  <a:cubicBezTo>
                    <a:pt x="448" y="840"/>
                    <a:pt x="448" y="840"/>
                    <a:pt x="448" y="840"/>
                  </a:cubicBezTo>
                  <a:cubicBezTo>
                    <a:pt x="448" y="1036"/>
                    <a:pt x="448" y="1036"/>
                    <a:pt x="448" y="1036"/>
                  </a:cubicBezTo>
                  <a:cubicBezTo>
                    <a:pt x="448" y="1064"/>
                    <a:pt x="436" y="1090"/>
                    <a:pt x="418" y="1109"/>
                  </a:cubicBezTo>
                  <a:cubicBezTo>
                    <a:pt x="399" y="1128"/>
                    <a:pt x="373" y="1139"/>
                    <a:pt x="345" y="1139"/>
                  </a:cubicBezTo>
                  <a:cubicBezTo>
                    <a:pt x="4" y="1139"/>
                    <a:pt x="4" y="1139"/>
                    <a:pt x="4" y="1139"/>
                  </a:cubicBezTo>
                  <a:cubicBezTo>
                    <a:pt x="2" y="1139"/>
                    <a:pt x="0" y="1141"/>
                    <a:pt x="0" y="1143"/>
                  </a:cubicBezTo>
                  <a:cubicBezTo>
                    <a:pt x="0" y="1145"/>
                    <a:pt x="2" y="1147"/>
                    <a:pt x="4" y="1147"/>
                  </a:cubicBezTo>
                  <a:cubicBezTo>
                    <a:pt x="345" y="1147"/>
                    <a:pt x="345" y="1147"/>
                    <a:pt x="345" y="1147"/>
                  </a:cubicBezTo>
                  <a:cubicBezTo>
                    <a:pt x="406" y="1147"/>
                    <a:pt x="456" y="1097"/>
                    <a:pt x="456" y="1036"/>
                  </a:cubicBezTo>
                  <a:cubicBezTo>
                    <a:pt x="456" y="840"/>
                    <a:pt x="456" y="840"/>
                    <a:pt x="456" y="840"/>
                  </a:cubicBezTo>
                  <a:cubicBezTo>
                    <a:pt x="456" y="4"/>
                    <a:pt x="456" y="4"/>
                    <a:pt x="456" y="4"/>
                  </a:cubicBezTo>
                  <a:cubicBezTo>
                    <a:pt x="456" y="2"/>
                    <a:pt x="454" y="0"/>
                    <a:pt x="452" y="0"/>
                  </a:cubicBezTo>
                  <a:cubicBezTo>
                    <a:pt x="450" y="0"/>
                    <a:pt x="448" y="2"/>
                    <a:pt x="448" y="4"/>
                  </a:cubicBezTo>
                  <a:close/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Oval 35">
              <a:extLst>
                <a:ext uri="{FF2B5EF4-FFF2-40B4-BE49-F238E27FC236}">
                  <a16:creationId xmlns:a16="http://schemas.microsoft.com/office/drawing/2014/main" id="{42546F48-F50D-4F5D-9A3B-DB1592695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7951" y="3009900"/>
              <a:ext cx="120650" cy="1222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Freeform 36">
              <a:extLst>
                <a:ext uri="{FF2B5EF4-FFF2-40B4-BE49-F238E27FC236}">
                  <a16:creationId xmlns:a16="http://schemas.microsoft.com/office/drawing/2014/main" id="{E6F7A88A-304B-46CD-A4BE-E17303DDDF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78426" y="3000375"/>
              <a:ext cx="139700" cy="139700"/>
            </a:xfrm>
            <a:custGeom>
              <a:avLst/>
              <a:gdLst>
                <a:gd name="T0" fmla="*/ 0 w 65"/>
                <a:gd name="T1" fmla="*/ 32 h 65"/>
                <a:gd name="T2" fmla="*/ 33 w 65"/>
                <a:gd name="T3" fmla="*/ 65 h 65"/>
                <a:gd name="T4" fmla="*/ 65 w 65"/>
                <a:gd name="T5" fmla="*/ 32 h 65"/>
                <a:gd name="T6" fmla="*/ 33 w 65"/>
                <a:gd name="T7" fmla="*/ 0 h 65"/>
                <a:gd name="T8" fmla="*/ 0 w 65"/>
                <a:gd name="T9" fmla="*/ 32 h 65"/>
                <a:gd name="T10" fmla="*/ 0 w 65"/>
                <a:gd name="T11" fmla="*/ 32 h 65"/>
                <a:gd name="T12" fmla="*/ 58 w 65"/>
                <a:gd name="T13" fmla="*/ 32 h 65"/>
                <a:gd name="T14" fmla="*/ 33 w 65"/>
                <a:gd name="T15" fmla="*/ 57 h 65"/>
                <a:gd name="T16" fmla="*/ 8 w 65"/>
                <a:gd name="T17" fmla="*/ 32 h 65"/>
                <a:gd name="T18" fmla="*/ 33 w 65"/>
                <a:gd name="T19" fmla="*/ 7 h 65"/>
                <a:gd name="T20" fmla="*/ 58 w 65"/>
                <a:gd name="T21" fmla="*/ 32 h 65"/>
                <a:gd name="T22" fmla="*/ 58 w 65"/>
                <a:gd name="T23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0" y="32"/>
                  </a:moveTo>
                  <a:cubicBezTo>
                    <a:pt x="0" y="50"/>
                    <a:pt x="15" y="65"/>
                    <a:pt x="33" y="65"/>
                  </a:cubicBezTo>
                  <a:cubicBezTo>
                    <a:pt x="51" y="65"/>
                    <a:pt x="65" y="50"/>
                    <a:pt x="65" y="32"/>
                  </a:cubicBezTo>
                  <a:cubicBezTo>
                    <a:pt x="65" y="14"/>
                    <a:pt x="51" y="0"/>
                    <a:pt x="33" y="0"/>
                  </a:cubicBezTo>
                  <a:cubicBezTo>
                    <a:pt x="15" y="0"/>
                    <a:pt x="0" y="14"/>
                    <a:pt x="0" y="32"/>
                  </a:cubicBezTo>
                  <a:cubicBezTo>
                    <a:pt x="0" y="50"/>
                    <a:pt x="0" y="14"/>
                    <a:pt x="0" y="32"/>
                  </a:cubicBezTo>
                  <a:close/>
                  <a:moveTo>
                    <a:pt x="58" y="32"/>
                  </a:moveTo>
                  <a:cubicBezTo>
                    <a:pt x="58" y="46"/>
                    <a:pt x="47" y="57"/>
                    <a:pt x="33" y="57"/>
                  </a:cubicBezTo>
                  <a:cubicBezTo>
                    <a:pt x="19" y="57"/>
                    <a:pt x="8" y="46"/>
                    <a:pt x="8" y="32"/>
                  </a:cubicBezTo>
                  <a:cubicBezTo>
                    <a:pt x="8" y="19"/>
                    <a:pt x="19" y="7"/>
                    <a:pt x="33" y="7"/>
                  </a:cubicBezTo>
                  <a:cubicBezTo>
                    <a:pt x="47" y="7"/>
                    <a:pt x="58" y="19"/>
                    <a:pt x="58" y="32"/>
                  </a:cubicBezTo>
                  <a:cubicBezTo>
                    <a:pt x="58" y="46"/>
                    <a:pt x="58" y="19"/>
                    <a:pt x="58" y="32"/>
                  </a:cubicBezTo>
                  <a:close/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FA18793E-DFA8-4A3C-99CB-2E8C557A7DC2}"/>
                </a:ext>
              </a:extLst>
            </p:cNvPr>
            <p:cNvGrpSpPr/>
            <p:nvPr/>
          </p:nvGrpSpPr>
          <p:grpSpPr>
            <a:xfrm>
              <a:off x="4205288" y="2717800"/>
              <a:ext cx="214313" cy="219075"/>
              <a:chOff x="4205288" y="2717800"/>
              <a:chExt cx="214313" cy="219075"/>
            </a:xfrm>
          </p:grpSpPr>
          <p:sp>
            <p:nvSpPr>
              <p:cNvPr id="426" name="Oval 76">
                <a:extLst>
                  <a:ext uri="{FF2B5EF4-FFF2-40B4-BE49-F238E27FC236}">
                    <a16:creationId xmlns:a16="http://schemas.microsoft.com/office/drawing/2014/main" id="{5684FCE4-91EE-4E97-81F8-148ECB96F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7038" y="2752725"/>
                <a:ext cx="149225" cy="149225"/>
              </a:xfrm>
              <a:prstGeom prst="ellipse">
                <a:avLst/>
              </a:prstGeom>
              <a:solidFill>
                <a:srgbClr val="FFFF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77">
                <a:extLst>
                  <a:ext uri="{FF2B5EF4-FFF2-40B4-BE49-F238E27FC236}">
                    <a16:creationId xmlns:a16="http://schemas.microsoft.com/office/drawing/2014/main" id="{D545846F-A6CB-4165-923B-2D00A30AEB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05288" y="2717800"/>
                <a:ext cx="214313" cy="219075"/>
              </a:xfrm>
              <a:custGeom>
                <a:avLst/>
                <a:gdLst>
                  <a:gd name="T0" fmla="*/ 90 w 100"/>
                  <a:gd name="T1" fmla="*/ 58 h 102"/>
                  <a:gd name="T2" fmla="*/ 96 w 100"/>
                  <a:gd name="T3" fmla="*/ 41 h 102"/>
                  <a:gd name="T4" fmla="*/ 100 w 100"/>
                  <a:gd name="T5" fmla="*/ 36 h 102"/>
                  <a:gd name="T6" fmla="*/ 98 w 100"/>
                  <a:gd name="T7" fmla="*/ 31 h 102"/>
                  <a:gd name="T8" fmla="*/ 94 w 100"/>
                  <a:gd name="T9" fmla="*/ 24 h 102"/>
                  <a:gd name="T10" fmla="*/ 93 w 100"/>
                  <a:gd name="T11" fmla="*/ 22 h 102"/>
                  <a:gd name="T12" fmla="*/ 87 w 100"/>
                  <a:gd name="T13" fmla="*/ 22 h 102"/>
                  <a:gd name="T14" fmla="*/ 71 w 100"/>
                  <a:gd name="T15" fmla="*/ 10 h 102"/>
                  <a:gd name="T16" fmla="*/ 71 w 100"/>
                  <a:gd name="T17" fmla="*/ 4 h 102"/>
                  <a:gd name="T18" fmla="*/ 67 w 100"/>
                  <a:gd name="T19" fmla="*/ 3 h 102"/>
                  <a:gd name="T20" fmla="*/ 62 w 100"/>
                  <a:gd name="T21" fmla="*/ 1 h 102"/>
                  <a:gd name="T22" fmla="*/ 55 w 100"/>
                  <a:gd name="T23" fmla="*/ 0 h 102"/>
                  <a:gd name="T24" fmla="*/ 50 w 100"/>
                  <a:gd name="T25" fmla="*/ 5 h 102"/>
                  <a:gd name="T26" fmla="*/ 31 w 100"/>
                  <a:gd name="T27" fmla="*/ 9 h 102"/>
                  <a:gd name="T28" fmla="*/ 27 w 100"/>
                  <a:gd name="T29" fmla="*/ 6 h 102"/>
                  <a:gd name="T30" fmla="*/ 23 w 100"/>
                  <a:gd name="T31" fmla="*/ 8 h 102"/>
                  <a:gd name="T32" fmla="*/ 20 w 100"/>
                  <a:gd name="T33" fmla="*/ 10 h 102"/>
                  <a:gd name="T34" fmla="*/ 15 w 100"/>
                  <a:gd name="T35" fmla="*/ 15 h 102"/>
                  <a:gd name="T36" fmla="*/ 13 w 100"/>
                  <a:gd name="T37" fmla="*/ 20 h 102"/>
                  <a:gd name="T38" fmla="*/ 18 w 100"/>
                  <a:gd name="T39" fmla="*/ 28 h 102"/>
                  <a:gd name="T40" fmla="*/ 6 w 100"/>
                  <a:gd name="T41" fmla="*/ 40 h 102"/>
                  <a:gd name="T42" fmla="*/ 0 w 100"/>
                  <a:gd name="T43" fmla="*/ 43 h 102"/>
                  <a:gd name="T44" fmla="*/ 0 w 100"/>
                  <a:gd name="T45" fmla="*/ 51 h 102"/>
                  <a:gd name="T46" fmla="*/ 0 w 100"/>
                  <a:gd name="T47" fmla="*/ 59 h 102"/>
                  <a:gd name="T48" fmla="*/ 6 w 100"/>
                  <a:gd name="T49" fmla="*/ 62 h 102"/>
                  <a:gd name="T50" fmla="*/ 18 w 100"/>
                  <a:gd name="T51" fmla="*/ 74 h 102"/>
                  <a:gd name="T52" fmla="*/ 13 w 100"/>
                  <a:gd name="T53" fmla="*/ 82 h 102"/>
                  <a:gd name="T54" fmla="*/ 15 w 100"/>
                  <a:gd name="T55" fmla="*/ 87 h 102"/>
                  <a:gd name="T56" fmla="*/ 20 w 100"/>
                  <a:gd name="T57" fmla="*/ 92 h 102"/>
                  <a:gd name="T58" fmla="*/ 23 w 100"/>
                  <a:gd name="T59" fmla="*/ 94 h 102"/>
                  <a:gd name="T60" fmla="*/ 27 w 100"/>
                  <a:gd name="T61" fmla="*/ 96 h 102"/>
                  <a:gd name="T62" fmla="*/ 31 w 100"/>
                  <a:gd name="T63" fmla="*/ 93 h 102"/>
                  <a:gd name="T64" fmla="*/ 50 w 100"/>
                  <a:gd name="T65" fmla="*/ 97 h 102"/>
                  <a:gd name="T66" fmla="*/ 55 w 100"/>
                  <a:gd name="T67" fmla="*/ 102 h 102"/>
                  <a:gd name="T68" fmla="*/ 62 w 100"/>
                  <a:gd name="T69" fmla="*/ 101 h 102"/>
                  <a:gd name="T70" fmla="*/ 67 w 100"/>
                  <a:gd name="T71" fmla="*/ 99 h 102"/>
                  <a:gd name="T72" fmla="*/ 71 w 100"/>
                  <a:gd name="T73" fmla="*/ 98 h 102"/>
                  <a:gd name="T74" fmla="*/ 71 w 100"/>
                  <a:gd name="T75" fmla="*/ 92 h 102"/>
                  <a:gd name="T76" fmla="*/ 87 w 100"/>
                  <a:gd name="T77" fmla="*/ 80 h 102"/>
                  <a:gd name="T78" fmla="*/ 93 w 100"/>
                  <a:gd name="T79" fmla="*/ 80 h 102"/>
                  <a:gd name="T80" fmla="*/ 94 w 100"/>
                  <a:gd name="T81" fmla="*/ 78 h 102"/>
                  <a:gd name="T82" fmla="*/ 98 w 100"/>
                  <a:gd name="T83" fmla="*/ 71 h 102"/>
                  <a:gd name="T84" fmla="*/ 100 w 100"/>
                  <a:gd name="T85" fmla="*/ 66 h 102"/>
                  <a:gd name="T86" fmla="*/ 50 w 100"/>
                  <a:gd name="T87" fmla="*/ 79 h 102"/>
                  <a:gd name="T88" fmla="*/ 78 w 100"/>
                  <a:gd name="T89" fmla="*/ 5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0" h="102">
                    <a:moveTo>
                      <a:pt x="99" y="62"/>
                    </a:moveTo>
                    <a:cubicBezTo>
                      <a:pt x="99" y="62"/>
                      <a:pt x="98" y="62"/>
                      <a:pt x="96" y="61"/>
                    </a:cubicBezTo>
                    <a:cubicBezTo>
                      <a:pt x="95" y="60"/>
                      <a:pt x="93" y="59"/>
                      <a:pt x="90" y="58"/>
                    </a:cubicBezTo>
                    <a:cubicBezTo>
                      <a:pt x="91" y="56"/>
                      <a:pt x="91" y="53"/>
                      <a:pt x="91" y="51"/>
                    </a:cubicBezTo>
                    <a:cubicBezTo>
                      <a:pt x="91" y="49"/>
                      <a:pt x="91" y="46"/>
                      <a:pt x="90" y="44"/>
                    </a:cubicBezTo>
                    <a:cubicBezTo>
                      <a:pt x="93" y="43"/>
                      <a:pt x="95" y="42"/>
                      <a:pt x="96" y="41"/>
                    </a:cubicBezTo>
                    <a:cubicBezTo>
                      <a:pt x="98" y="40"/>
                      <a:pt x="99" y="40"/>
                      <a:pt x="99" y="40"/>
                    </a:cubicBezTo>
                    <a:cubicBezTo>
                      <a:pt x="99" y="39"/>
                      <a:pt x="100" y="39"/>
                      <a:pt x="100" y="38"/>
                    </a:cubicBezTo>
                    <a:cubicBezTo>
                      <a:pt x="100" y="38"/>
                      <a:pt x="100" y="37"/>
                      <a:pt x="100" y="36"/>
                    </a:cubicBezTo>
                    <a:cubicBezTo>
                      <a:pt x="100" y="36"/>
                      <a:pt x="100" y="36"/>
                      <a:pt x="100" y="35"/>
                    </a:cubicBezTo>
                    <a:cubicBezTo>
                      <a:pt x="99" y="35"/>
                      <a:pt x="99" y="34"/>
                      <a:pt x="99" y="34"/>
                    </a:cubicBezTo>
                    <a:cubicBezTo>
                      <a:pt x="99" y="33"/>
                      <a:pt x="98" y="32"/>
                      <a:pt x="98" y="31"/>
                    </a:cubicBezTo>
                    <a:cubicBezTo>
                      <a:pt x="98" y="31"/>
                      <a:pt x="97" y="30"/>
                      <a:pt x="97" y="29"/>
                    </a:cubicBezTo>
                    <a:cubicBezTo>
                      <a:pt x="96" y="28"/>
                      <a:pt x="96" y="27"/>
                      <a:pt x="96" y="26"/>
                    </a:cubicBezTo>
                    <a:cubicBezTo>
                      <a:pt x="95" y="25"/>
                      <a:pt x="95" y="25"/>
                      <a:pt x="94" y="24"/>
                    </a:cubicBezTo>
                    <a:cubicBezTo>
                      <a:pt x="94" y="24"/>
                      <a:pt x="94" y="23"/>
                      <a:pt x="93" y="23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1"/>
                      <a:pt x="92" y="21"/>
                      <a:pt x="91" y="21"/>
                    </a:cubicBezTo>
                    <a:cubicBezTo>
                      <a:pt x="91" y="20"/>
                      <a:pt x="90" y="20"/>
                      <a:pt x="90" y="21"/>
                    </a:cubicBezTo>
                    <a:cubicBezTo>
                      <a:pt x="90" y="21"/>
                      <a:pt x="88" y="21"/>
                      <a:pt x="87" y="22"/>
                    </a:cubicBezTo>
                    <a:cubicBezTo>
                      <a:pt x="85" y="22"/>
                      <a:pt x="83" y="23"/>
                      <a:pt x="81" y="24"/>
                    </a:cubicBezTo>
                    <a:cubicBezTo>
                      <a:pt x="78" y="21"/>
                      <a:pt x="74" y="18"/>
                      <a:pt x="70" y="16"/>
                    </a:cubicBezTo>
                    <a:cubicBezTo>
                      <a:pt x="71" y="14"/>
                      <a:pt x="71" y="11"/>
                      <a:pt x="71" y="10"/>
                    </a:cubicBezTo>
                    <a:cubicBezTo>
                      <a:pt x="72" y="8"/>
                      <a:pt x="72" y="7"/>
                      <a:pt x="72" y="7"/>
                    </a:cubicBezTo>
                    <a:cubicBezTo>
                      <a:pt x="72" y="6"/>
                      <a:pt x="72" y="5"/>
                      <a:pt x="72" y="5"/>
                    </a:cubicBezTo>
                    <a:cubicBezTo>
                      <a:pt x="71" y="4"/>
                      <a:pt x="71" y="4"/>
                      <a:pt x="71" y="4"/>
                    </a:cubicBezTo>
                    <a:cubicBezTo>
                      <a:pt x="70" y="4"/>
                      <a:pt x="70" y="4"/>
                      <a:pt x="70" y="4"/>
                    </a:cubicBezTo>
                    <a:cubicBezTo>
                      <a:pt x="70" y="4"/>
                      <a:pt x="70" y="3"/>
                      <a:pt x="69" y="3"/>
                    </a:cubicBezTo>
                    <a:cubicBezTo>
                      <a:pt x="69" y="3"/>
                      <a:pt x="68" y="3"/>
                      <a:pt x="67" y="3"/>
                    </a:cubicBezTo>
                    <a:cubicBezTo>
                      <a:pt x="67" y="2"/>
                      <a:pt x="66" y="2"/>
                      <a:pt x="65" y="2"/>
                    </a:cubicBezTo>
                    <a:cubicBezTo>
                      <a:pt x="65" y="2"/>
                      <a:pt x="64" y="2"/>
                      <a:pt x="64" y="2"/>
                    </a:cubicBezTo>
                    <a:cubicBezTo>
                      <a:pt x="63" y="1"/>
                      <a:pt x="63" y="1"/>
                      <a:pt x="62" y="1"/>
                    </a:cubicBezTo>
                    <a:cubicBezTo>
                      <a:pt x="60" y="1"/>
                      <a:pt x="58" y="0"/>
                      <a:pt x="57" y="0"/>
                    </a:cubicBezTo>
                    <a:cubicBezTo>
                      <a:pt x="56" y="0"/>
                      <a:pt x="56" y="0"/>
                      <a:pt x="55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4" y="0"/>
                      <a:pt x="53" y="0"/>
                      <a:pt x="52" y="1"/>
                    </a:cubicBezTo>
                    <a:cubicBezTo>
                      <a:pt x="52" y="1"/>
                      <a:pt x="51" y="1"/>
                      <a:pt x="51" y="2"/>
                    </a:cubicBezTo>
                    <a:cubicBezTo>
                      <a:pt x="51" y="2"/>
                      <a:pt x="51" y="3"/>
                      <a:pt x="50" y="5"/>
                    </a:cubicBezTo>
                    <a:cubicBezTo>
                      <a:pt x="50" y="7"/>
                      <a:pt x="49" y="9"/>
                      <a:pt x="49" y="11"/>
                    </a:cubicBezTo>
                    <a:cubicBezTo>
                      <a:pt x="44" y="11"/>
                      <a:pt x="40" y="12"/>
                      <a:pt x="35" y="14"/>
                    </a:cubicBezTo>
                    <a:cubicBezTo>
                      <a:pt x="34" y="12"/>
                      <a:pt x="33" y="10"/>
                      <a:pt x="31" y="9"/>
                    </a:cubicBezTo>
                    <a:cubicBezTo>
                      <a:pt x="30" y="8"/>
                      <a:pt x="29" y="7"/>
                      <a:pt x="29" y="7"/>
                    </a:cubicBezTo>
                    <a:cubicBezTo>
                      <a:pt x="29" y="6"/>
                      <a:pt x="28" y="6"/>
                      <a:pt x="28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6"/>
                      <a:pt x="26" y="7"/>
                      <a:pt x="26" y="7"/>
                    </a:cubicBezTo>
                    <a:cubicBezTo>
                      <a:pt x="26" y="7"/>
                      <a:pt x="25" y="7"/>
                      <a:pt x="25" y="7"/>
                    </a:cubicBezTo>
                    <a:cubicBezTo>
                      <a:pt x="25" y="7"/>
                      <a:pt x="24" y="8"/>
                      <a:pt x="23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9"/>
                      <a:pt x="21" y="9"/>
                    </a:cubicBezTo>
                    <a:cubicBezTo>
                      <a:pt x="21" y="10"/>
                      <a:pt x="21" y="10"/>
                      <a:pt x="20" y="10"/>
                    </a:cubicBezTo>
                    <a:cubicBezTo>
                      <a:pt x="20" y="10"/>
                      <a:pt x="19" y="11"/>
                      <a:pt x="19" y="11"/>
                    </a:cubicBezTo>
                    <a:cubicBezTo>
                      <a:pt x="18" y="12"/>
                      <a:pt x="18" y="12"/>
                      <a:pt x="17" y="13"/>
                    </a:cubicBezTo>
                    <a:cubicBezTo>
                      <a:pt x="16" y="14"/>
                      <a:pt x="16" y="14"/>
                      <a:pt x="15" y="15"/>
                    </a:cubicBezTo>
                    <a:cubicBezTo>
                      <a:pt x="15" y="15"/>
                      <a:pt x="14" y="16"/>
                      <a:pt x="14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2" y="18"/>
                      <a:pt x="12" y="19"/>
                      <a:pt x="13" y="20"/>
                    </a:cubicBezTo>
                    <a:cubicBezTo>
                      <a:pt x="13" y="20"/>
                      <a:pt x="13" y="21"/>
                      <a:pt x="15" y="23"/>
                    </a:cubicBezTo>
                    <a:cubicBezTo>
                      <a:pt x="15" y="23"/>
                      <a:pt x="16" y="24"/>
                      <a:pt x="16" y="25"/>
                    </a:cubicBezTo>
                    <a:cubicBezTo>
                      <a:pt x="17" y="26"/>
                      <a:pt x="18" y="27"/>
                      <a:pt x="18" y="28"/>
                    </a:cubicBezTo>
                    <a:cubicBezTo>
                      <a:pt x="16" y="31"/>
                      <a:pt x="14" y="36"/>
                      <a:pt x="12" y="40"/>
                    </a:cubicBezTo>
                    <a:cubicBezTo>
                      <a:pt x="11" y="40"/>
                      <a:pt x="10" y="40"/>
                      <a:pt x="9" y="40"/>
                    </a:cubicBezTo>
                    <a:cubicBezTo>
                      <a:pt x="8" y="40"/>
                      <a:pt x="7" y="40"/>
                      <a:pt x="6" y="40"/>
                    </a:cubicBezTo>
                    <a:cubicBezTo>
                      <a:pt x="4" y="40"/>
                      <a:pt x="3" y="40"/>
                      <a:pt x="3" y="40"/>
                    </a:cubicBezTo>
                    <a:cubicBezTo>
                      <a:pt x="2" y="40"/>
                      <a:pt x="2" y="41"/>
                      <a:pt x="1" y="41"/>
                    </a:cubicBezTo>
                    <a:cubicBezTo>
                      <a:pt x="1" y="42"/>
                      <a:pt x="1" y="42"/>
                      <a:pt x="0" y="43"/>
                    </a:cubicBezTo>
                    <a:cubicBezTo>
                      <a:pt x="0" y="43"/>
                      <a:pt x="0" y="44"/>
                      <a:pt x="0" y="46"/>
                    </a:cubicBezTo>
                    <a:cubicBezTo>
                      <a:pt x="0" y="46"/>
                      <a:pt x="0" y="47"/>
                      <a:pt x="0" y="48"/>
                    </a:cubicBezTo>
                    <a:cubicBezTo>
                      <a:pt x="0" y="49"/>
                      <a:pt x="0" y="50"/>
                      <a:pt x="0" y="51"/>
                    </a:cubicBezTo>
                    <a:cubicBezTo>
                      <a:pt x="0" y="52"/>
                      <a:pt x="0" y="53"/>
                      <a:pt x="0" y="54"/>
                    </a:cubicBezTo>
                    <a:cubicBezTo>
                      <a:pt x="0" y="55"/>
                      <a:pt x="0" y="56"/>
                      <a:pt x="0" y="56"/>
                    </a:cubicBezTo>
                    <a:cubicBezTo>
                      <a:pt x="0" y="58"/>
                      <a:pt x="0" y="59"/>
                      <a:pt x="0" y="59"/>
                    </a:cubicBezTo>
                    <a:cubicBezTo>
                      <a:pt x="1" y="60"/>
                      <a:pt x="1" y="60"/>
                      <a:pt x="1" y="61"/>
                    </a:cubicBezTo>
                    <a:cubicBezTo>
                      <a:pt x="2" y="61"/>
                      <a:pt x="2" y="62"/>
                      <a:pt x="3" y="62"/>
                    </a:cubicBezTo>
                    <a:cubicBezTo>
                      <a:pt x="3" y="62"/>
                      <a:pt x="4" y="62"/>
                      <a:pt x="6" y="62"/>
                    </a:cubicBezTo>
                    <a:cubicBezTo>
                      <a:pt x="7" y="62"/>
                      <a:pt x="8" y="62"/>
                      <a:pt x="9" y="62"/>
                    </a:cubicBezTo>
                    <a:cubicBezTo>
                      <a:pt x="10" y="62"/>
                      <a:pt x="11" y="62"/>
                      <a:pt x="12" y="62"/>
                    </a:cubicBezTo>
                    <a:cubicBezTo>
                      <a:pt x="14" y="66"/>
                      <a:pt x="16" y="71"/>
                      <a:pt x="18" y="74"/>
                    </a:cubicBezTo>
                    <a:cubicBezTo>
                      <a:pt x="18" y="75"/>
                      <a:pt x="17" y="76"/>
                      <a:pt x="16" y="77"/>
                    </a:cubicBezTo>
                    <a:cubicBezTo>
                      <a:pt x="16" y="78"/>
                      <a:pt x="15" y="79"/>
                      <a:pt x="15" y="79"/>
                    </a:cubicBezTo>
                    <a:cubicBezTo>
                      <a:pt x="13" y="81"/>
                      <a:pt x="13" y="82"/>
                      <a:pt x="13" y="82"/>
                    </a:cubicBezTo>
                    <a:cubicBezTo>
                      <a:pt x="12" y="83"/>
                      <a:pt x="12" y="84"/>
                      <a:pt x="13" y="86"/>
                    </a:cubicBezTo>
                    <a:cubicBezTo>
                      <a:pt x="14" y="86"/>
                      <a:pt x="14" y="86"/>
                      <a:pt x="14" y="86"/>
                    </a:cubicBezTo>
                    <a:cubicBezTo>
                      <a:pt x="14" y="86"/>
                      <a:pt x="15" y="87"/>
                      <a:pt x="15" y="87"/>
                    </a:cubicBezTo>
                    <a:cubicBezTo>
                      <a:pt x="16" y="88"/>
                      <a:pt x="16" y="88"/>
                      <a:pt x="17" y="89"/>
                    </a:cubicBezTo>
                    <a:cubicBezTo>
                      <a:pt x="18" y="90"/>
                      <a:pt x="18" y="90"/>
                      <a:pt x="19" y="91"/>
                    </a:cubicBezTo>
                    <a:cubicBezTo>
                      <a:pt x="19" y="91"/>
                      <a:pt x="20" y="91"/>
                      <a:pt x="20" y="92"/>
                    </a:cubicBezTo>
                    <a:cubicBezTo>
                      <a:pt x="21" y="92"/>
                      <a:pt x="21" y="92"/>
                      <a:pt x="21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3" y="94"/>
                      <a:pt x="23" y="94"/>
                      <a:pt x="23" y="94"/>
                    </a:cubicBezTo>
                    <a:cubicBezTo>
                      <a:pt x="24" y="94"/>
                      <a:pt x="25" y="95"/>
                      <a:pt x="25" y="95"/>
                    </a:cubicBezTo>
                    <a:cubicBezTo>
                      <a:pt x="25" y="95"/>
                      <a:pt x="26" y="95"/>
                      <a:pt x="26" y="95"/>
                    </a:cubicBezTo>
                    <a:cubicBezTo>
                      <a:pt x="26" y="95"/>
                      <a:pt x="26" y="96"/>
                      <a:pt x="27" y="96"/>
                    </a:cubicBezTo>
                    <a:cubicBezTo>
                      <a:pt x="27" y="96"/>
                      <a:pt x="27" y="96"/>
                      <a:pt x="28" y="96"/>
                    </a:cubicBezTo>
                    <a:cubicBezTo>
                      <a:pt x="28" y="96"/>
                      <a:pt x="29" y="95"/>
                      <a:pt x="29" y="95"/>
                    </a:cubicBezTo>
                    <a:cubicBezTo>
                      <a:pt x="29" y="95"/>
                      <a:pt x="30" y="94"/>
                      <a:pt x="31" y="93"/>
                    </a:cubicBezTo>
                    <a:cubicBezTo>
                      <a:pt x="33" y="92"/>
                      <a:pt x="34" y="90"/>
                      <a:pt x="35" y="88"/>
                    </a:cubicBezTo>
                    <a:cubicBezTo>
                      <a:pt x="40" y="90"/>
                      <a:pt x="44" y="91"/>
                      <a:pt x="49" y="91"/>
                    </a:cubicBezTo>
                    <a:cubicBezTo>
                      <a:pt x="49" y="93"/>
                      <a:pt x="50" y="95"/>
                      <a:pt x="50" y="97"/>
                    </a:cubicBezTo>
                    <a:cubicBezTo>
                      <a:pt x="51" y="99"/>
                      <a:pt x="51" y="100"/>
                      <a:pt x="51" y="100"/>
                    </a:cubicBezTo>
                    <a:cubicBezTo>
                      <a:pt x="51" y="101"/>
                      <a:pt x="52" y="101"/>
                      <a:pt x="52" y="101"/>
                    </a:cubicBezTo>
                    <a:cubicBezTo>
                      <a:pt x="53" y="102"/>
                      <a:pt x="54" y="102"/>
                      <a:pt x="55" y="102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56" y="102"/>
                      <a:pt x="56" y="102"/>
                      <a:pt x="57" y="102"/>
                    </a:cubicBezTo>
                    <a:cubicBezTo>
                      <a:pt x="58" y="102"/>
                      <a:pt x="60" y="101"/>
                      <a:pt x="62" y="101"/>
                    </a:cubicBezTo>
                    <a:cubicBezTo>
                      <a:pt x="63" y="101"/>
                      <a:pt x="63" y="101"/>
                      <a:pt x="64" y="100"/>
                    </a:cubicBezTo>
                    <a:cubicBezTo>
                      <a:pt x="64" y="100"/>
                      <a:pt x="65" y="100"/>
                      <a:pt x="65" y="100"/>
                    </a:cubicBezTo>
                    <a:cubicBezTo>
                      <a:pt x="66" y="100"/>
                      <a:pt x="67" y="100"/>
                      <a:pt x="67" y="99"/>
                    </a:cubicBezTo>
                    <a:cubicBezTo>
                      <a:pt x="68" y="99"/>
                      <a:pt x="69" y="99"/>
                      <a:pt x="69" y="99"/>
                    </a:cubicBezTo>
                    <a:cubicBezTo>
                      <a:pt x="70" y="99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1" y="98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97"/>
                      <a:pt x="72" y="96"/>
                      <a:pt x="72" y="95"/>
                    </a:cubicBezTo>
                    <a:cubicBezTo>
                      <a:pt x="72" y="95"/>
                      <a:pt x="72" y="94"/>
                      <a:pt x="71" y="92"/>
                    </a:cubicBezTo>
                    <a:cubicBezTo>
                      <a:pt x="71" y="91"/>
                      <a:pt x="71" y="88"/>
                      <a:pt x="70" y="86"/>
                    </a:cubicBezTo>
                    <a:cubicBezTo>
                      <a:pt x="74" y="84"/>
                      <a:pt x="78" y="81"/>
                      <a:pt x="81" y="78"/>
                    </a:cubicBezTo>
                    <a:cubicBezTo>
                      <a:pt x="83" y="79"/>
                      <a:pt x="85" y="80"/>
                      <a:pt x="87" y="80"/>
                    </a:cubicBezTo>
                    <a:cubicBezTo>
                      <a:pt x="88" y="81"/>
                      <a:pt x="90" y="81"/>
                      <a:pt x="90" y="81"/>
                    </a:cubicBezTo>
                    <a:cubicBezTo>
                      <a:pt x="90" y="82"/>
                      <a:pt x="91" y="82"/>
                      <a:pt x="91" y="81"/>
                    </a:cubicBezTo>
                    <a:cubicBezTo>
                      <a:pt x="92" y="81"/>
                      <a:pt x="93" y="81"/>
                      <a:pt x="93" y="80"/>
                    </a:cubicBezTo>
                    <a:cubicBezTo>
                      <a:pt x="93" y="80"/>
                      <a:pt x="93" y="80"/>
                      <a:pt x="93" y="80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4" y="79"/>
                      <a:pt x="94" y="78"/>
                      <a:pt x="94" y="78"/>
                    </a:cubicBezTo>
                    <a:cubicBezTo>
                      <a:pt x="95" y="77"/>
                      <a:pt x="95" y="76"/>
                      <a:pt x="96" y="76"/>
                    </a:cubicBezTo>
                    <a:cubicBezTo>
                      <a:pt x="96" y="75"/>
                      <a:pt x="96" y="74"/>
                      <a:pt x="97" y="73"/>
                    </a:cubicBezTo>
                    <a:cubicBezTo>
                      <a:pt x="97" y="72"/>
                      <a:pt x="98" y="71"/>
                      <a:pt x="98" y="71"/>
                    </a:cubicBezTo>
                    <a:cubicBezTo>
                      <a:pt x="98" y="70"/>
                      <a:pt x="99" y="69"/>
                      <a:pt x="99" y="68"/>
                    </a:cubicBezTo>
                    <a:cubicBezTo>
                      <a:pt x="99" y="68"/>
                      <a:pt x="99" y="67"/>
                      <a:pt x="100" y="67"/>
                    </a:cubicBezTo>
                    <a:cubicBezTo>
                      <a:pt x="100" y="66"/>
                      <a:pt x="100" y="66"/>
                      <a:pt x="100" y="66"/>
                    </a:cubicBezTo>
                    <a:cubicBezTo>
                      <a:pt x="100" y="65"/>
                      <a:pt x="100" y="64"/>
                      <a:pt x="100" y="64"/>
                    </a:cubicBezTo>
                    <a:cubicBezTo>
                      <a:pt x="100" y="63"/>
                      <a:pt x="99" y="63"/>
                      <a:pt x="99" y="62"/>
                    </a:cubicBezTo>
                    <a:close/>
                    <a:moveTo>
                      <a:pt x="50" y="79"/>
                    </a:moveTo>
                    <a:cubicBezTo>
                      <a:pt x="35" y="79"/>
                      <a:pt x="22" y="66"/>
                      <a:pt x="22" y="51"/>
                    </a:cubicBezTo>
                    <a:cubicBezTo>
                      <a:pt x="22" y="36"/>
                      <a:pt x="35" y="23"/>
                      <a:pt x="50" y="23"/>
                    </a:cubicBezTo>
                    <a:cubicBezTo>
                      <a:pt x="65" y="23"/>
                      <a:pt x="78" y="36"/>
                      <a:pt x="78" y="51"/>
                    </a:cubicBezTo>
                    <a:cubicBezTo>
                      <a:pt x="78" y="66"/>
                      <a:pt x="65" y="79"/>
                      <a:pt x="50" y="79"/>
                    </a:cubicBezTo>
                    <a:close/>
                  </a:path>
                </a:pathLst>
              </a:custGeom>
              <a:solidFill>
                <a:srgbClr val="9FE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25" name="Freeform 416">
              <a:extLst>
                <a:ext uri="{FF2B5EF4-FFF2-40B4-BE49-F238E27FC236}">
                  <a16:creationId xmlns:a16="http://schemas.microsoft.com/office/drawing/2014/main" id="{30E13FB9-4583-4226-9CC7-586750439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825" y="4048125"/>
              <a:ext cx="944563" cy="1465263"/>
            </a:xfrm>
            <a:custGeom>
              <a:avLst/>
              <a:gdLst>
                <a:gd name="T0" fmla="*/ 0 w 441"/>
                <a:gd name="T1" fmla="*/ 4 h 685"/>
                <a:gd name="T2" fmla="*/ 0 w 441"/>
                <a:gd name="T3" fmla="*/ 685 h 685"/>
                <a:gd name="T4" fmla="*/ 438 w 441"/>
                <a:gd name="T5" fmla="*/ 685 h 685"/>
                <a:gd name="T6" fmla="*/ 441 w 441"/>
                <a:gd name="T7" fmla="*/ 681 h 685"/>
                <a:gd name="T8" fmla="*/ 438 w 441"/>
                <a:gd name="T9" fmla="*/ 677 h 685"/>
                <a:gd name="T10" fmla="*/ 8 w 441"/>
                <a:gd name="T11" fmla="*/ 677 h 685"/>
                <a:gd name="T12" fmla="*/ 8 w 441"/>
                <a:gd name="T13" fmla="*/ 4 h 685"/>
                <a:gd name="T14" fmla="*/ 4 w 441"/>
                <a:gd name="T15" fmla="*/ 0 h 685"/>
                <a:gd name="T16" fmla="*/ 0 w 441"/>
                <a:gd name="T17" fmla="*/ 4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685">
                  <a:moveTo>
                    <a:pt x="0" y="4"/>
                  </a:moveTo>
                  <a:cubicBezTo>
                    <a:pt x="0" y="685"/>
                    <a:pt x="0" y="685"/>
                    <a:pt x="0" y="685"/>
                  </a:cubicBezTo>
                  <a:cubicBezTo>
                    <a:pt x="438" y="685"/>
                    <a:pt x="438" y="685"/>
                    <a:pt x="438" y="685"/>
                  </a:cubicBezTo>
                  <a:cubicBezTo>
                    <a:pt x="440" y="685"/>
                    <a:pt x="441" y="683"/>
                    <a:pt x="441" y="681"/>
                  </a:cubicBezTo>
                  <a:cubicBezTo>
                    <a:pt x="441" y="679"/>
                    <a:pt x="440" y="677"/>
                    <a:pt x="438" y="677"/>
                  </a:cubicBezTo>
                  <a:cubicBezTo>
                    <a:pt x="8" y="677"/>
                    <a:pt x="8" y="677"/>
                    <a:pt x="8" y="677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F59FEA9F-A4E6-44C2-B0BF-66B040E5E74F}"/>
              </a:ext>
            </a:extLst>
          </p:cNvPr>
          <p:cNvGrpSpPr/>
          <p:nvPr/>
        </p:nvGrpSpPr>
        <p:grpSpPr>
          <a:xfrm>
            <a:off x="620395" y="5218113"/>
            <a:ext cx="1535113" cy="1435100"/>
            <a:chOff x="3241675" y="4862513"/>
            <a:chExt cx="1535113" cy="1435100"/>
          </a:xfrm>
        </p:grpSpPr>
        <p:sp>
          <p:nvSpPr>
            <p:cNvPr id="429" name="Freeform 417">
              <a:extLst>
                <a:ext uri="{FF2B5EF4-FFF2-40B4-BE49-F238E27FC236}">
                  <a16:creationId xmlns:a16="http://schemas.microsoft.com/office/drawing/2014/main" id="{3A111DED-0236-4D64-AA16-6963F97A9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5488" y="5200650"/>
              <a:ext cx="1485900" cy="860425"/>
            </a:xfrm>
            <a:custGeom>
              <a:avLst/>
              <a:gdLst>
                <a:gd name="T0" fmla="*/ 668 w 694"/>
                <a:gd name="T1" fmla="*/ 402 h 402"/>
                <a:gd name="T2" fmla="*/ 26 w 694"/>
                <a:gd name="T3" fmla="*/ 402 h 402"/>
                <a:gd name="T4" fmla="*/ 0 w 694"/>
                <a:gd name="T5" fmla="*/ 376 h 402"/>
                <a:gd name="T6" fmla="*/ 0 w 694"/>
                <a:gd name="T7" fmla="*/ 26 h 402"/>
                <a:gd name="T8" fmla="*/ 26 w 694"/>
                <a:gd name="T9" fmla="*/ 0 h 402"/>
                <a:gd name="T10" fmla="*/ 668 w 694"/>
                <a:gd name="T11" fmla="*/ 0 h 402"/>
                <a:gd name="T12" fmla="*/ 694 w 694"/>
                <a:gd name="T13" fmla="*/ 26 h 402"/>
                <a:gd name="T14" fmla="*/ 694 w 694"/>
                <a:gd name="T15" fmla="*/ 376 h 402"/>
                <a:gd name="T16" fmla="*/ 668 w 694"/>
                <a:gd name="T1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4" h="402">
                  <a:moveTo>
                    <a:pt x="668" y="402"/>
                  </a:moveTo>
                  <a:cubicBezTo>
                    <a:pt x="26" y="402"/>
                    <a:pt x="26" y="402"/>
                    <a:pt x="26" y="402"/>
                  </a:cubicBezTo>
                  <a:cubicBezTo>
                    <a:pt x="12" y="402"/>
                    <a:pt x="0" y="390"/>
                    <a:pt x="0" y="37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668" y="0"/>
                    <a:pt x="668" y="0"/>
                    <a:pt x="668" y="0"/>
                  </a:cubicBezTo>
                  <a:cubicBezTo>
                    <a:pt x="683" y="0"/>
                    <a:pt x="694" y="12"/>
                    <a:pt x="694" y="26"/>
                  </a:cubicBezTo>
                  <a:cubicBezTo>
                    <a:pt x="694" y="376"/>
                    <a:pt x="694" y="376"/>
                    <a:pt x="694" y="376"/>
                  </a:cubicBezTo>
                  <a:cubicBezTo>
                    <a:pt x="694" y="390"/>
                    <a:pt x="683" y="402"/>
                    <a:pt x="668" y="402"/>
                  </a:cubicBezTo>
                  <a:close/>
                </a:path>
              </a:pathLst>
            </a:cu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Freeform 418">
              <a:extLst>
                <a:ext uri="{FF2B5EF4-FFF2-40B4-BE49-F238E27FC236}">
                  <a16:creationId xmlns:a16="http://schemas.microsoft.com/office/drawing/2014/main" id="{D414D7F0-AEB4-4DCF-A8EA-3F0E26208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1675" y="5175250"/>
              <a:ext cx="1535113" cy="909638"/>
            </a:xfrm>
            <a:custGeom>
              <a:avLst/>
              <a:gdLst>
                <a:gd name="T0" fmla="*/ 679 w 717"/>
                <a:gd name="T1" fmla="*/ 414 h 425"/>
                <a:gd name="T2" fmla="*/ 679 w 717"/>
                <a:gd name="T3" fmla="*/ 402 h 425"/>
                <a:gd name="T4" fmla="*/ 37 w 717"/>
                <a:gd name="T5" fmla="*/ 402 h 425"/>
                <a:gd name="T6" fmla="*/ 27 w 717"/>
                <a:gd name="T7" fmla="*/ 398 h 425"/>
                <a:gd name="T8" fmla="*/ 23 w 717"/>
                <a:gd name="T9" fmla="*/ 388 h 425"/>
                <a:gd name="T10" fmla="*/ 23 w 717"/>
                <a:gd name="T11" fmla="*/ 38 h 425"/>
                <a:gd name="T12" fmla="*/ 27 w 717"/>
                <a:gd name="T13" fmla="*/ 28 h 425"/>
                <a:gd name="T14" fmla="*/ 37 w 717"/>
                <a:gd name="T15" fmla="*/ 23 h 425"/>
                <a:gd name="T16" fmla="*/ 679 w 717"/>
                <a:gd name="T17" fmla="*/ 23 h 425"/>
                <a:gd name="T18" fmla="*/ 690 w 717"/>
                <a:gd name="T19" fmla="*/ 28 h 425"/>
                <a:gd name="T20" fmla="*/ 694 w 717"/>
                <a:gd name="T21" fmla="*/ 38 h 425"/>
                <a:gd name="T22" fmla="*/ 694 w 717"/>
                <a:gd name="T23" fmla="*/ 388 h 425"/>
                <a:gd name="T24" fmla="*/ 690 w 717"/>
                <a:gd name="T25" fmla="*/ 398 h 425"/>
                <a:gd name="T26" fmla="*/ 679 w 717"/>
                <a:gd name="T27" fmla="*/ 402 h 425"/>
                <a:gd name="T28" fmla="*/ 679 w 717"/>
                <a:gd name="T29" fmla="*/ 414 h 425"/>
                <a:gd name="T30" fmla="*/ 679 w 717"/>
                <a:gd name="T31" fmla="*/ 425 h 425"/>
                <a:gd name="T32" fmla="*/ 706 w 717"/>
                <a:gd name="T33" fmla="*/ 414 h 425"/>
                <a:gd name="T34" fmla="*/ 717 w 717"/>
                <a:gd name="T35" fmla="*/ 388 h 425"/>
                <a:gd name="T36" fmla="*/ 717 w 717"/>
                <a:gd name="T37" fmla="*/ 38 h 425"/>
                <a:gd name="T38" fmla="*/ 706 w 717"/>
                <a:gd name="T39" fmla="*/ 11 h 425"/>
                <a:gd name="T40" fmla="*/ 679 w 717"/>
                <a:gd name="T41" fmla="*/ 0 h 425"/>
                <a:gd name="T42" fmla="*/ 37 w 717"/>
                <a:gd name="T43" fmla="*/ 0 h 425"/>
                <a:gd name="T44" fmla="*/ 11 w 717"/>
                <a:gd name="T45" fmla="*/ 11 h 425"/>
                <a:gd name="T46" fmla="*/ 0 w 717"/>
                <a:gd name="T47" fmla="*/ 38 h 425"/>
                <a:gd name="T48" fmla="*/ 0 w 717"/>
                <a:gd name="T49" fmla="*/ 388 h 425"/>
                <a:gd name="T50" fmla="*/ 11 w 717"/>
                <a:gd name="T51" fmla="*/ 414 h 425"/>
                <a:gd name="T52" fmla="*/ 37 w 717"/>
                <a:gd name="T53" fmla="*/ 425 h 425"/>
                <a:gd name="T54" fmla="*/ 679 w 717"/>
                <a:gd name="T55" fmla="*/ 425 h 425"/>
                <a:gd name="T56" fmla="*/ 679 w 717"/>
                <a:gd name="T57" fmla="*/ 414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7" h="425">
                  <a:moveTo>
                    <a:pt x="679" y="414"/>
                  </a:moveTo>
                  <a:cubicBezTo>
                    <a:pt x="679" y="402"/>
                    <a:pt x="679" y="402"/>
                    <a:pt x="679" y="402"/>
                  </a:cubicBezTo>
                  <a:cubicBezTo>
                    <a:pt x="37" y="402"/>
                    <a:pt x="37" y="402"/>
                    <a:pt x="37" y="402"/>
                  </a:cubicBezTo>
                  <a:cubicBezTo>
                    <a:pt x="33" y="402"/>
                    <a:pt x="30" y="401"/>
                    <a:pt x="27" y="398"/>
                  </a:cubicBezTo>
                  <a:cubicBezTo>
                    <a:pt x="24" y="395"/>
                    <a:pt x="23" y="392"/>
                    <a:pt x="23" y="38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4"/>
                    <a:pt x="24" y="30"/>
                    <a:pt x="27" y="28"/>
                  </a:cubicBezTo>
                  <a:cubicBezTo>
                    <a:pt x="30" y="25"/>
                    <a:pt x="33" y="23"/>
                    <a:pt x="37" y="23"/>
                  </a:cubicBezTo>
                  <a:cubicBezTo>
                    <a:pt x="679" y="23"/>
                    <a:pt x="679" y="23"/>
                    <a:pt x="679" y="23"/>
                  </a:cubicBezTo>
                  <a:cubicBezTo>
                    <a:pt x="683" y="23"/>
                    <a:pt x="687" y="25"/>
                    <a:pt x="690" y="28"/>
                  </a:cubicBezTo>
                  <a:cubicBezTo>
                    <a:pt x="692" y="30"/>
                    <a:pt x="694" y="34"/>
                    <a:pt x="694" y="38"/>
                  </a:cubicBezTo>
                  <a:cubicBezTo>
                    <a:pt x="694" y="388"/>
                    <a:pt x="694" y="388"/>
                    <a:pt x="694" y="388"/>
                  </a:cubicBezTo>
                  <a:cubicBezTo>
                    <a:pt x="694" y="392"/>
                    <a:pt x="692" y="395"/>
                    <a:pt x="690" y="398"/>
                  </a:cubicBezTo>
                  <a:cubicBezTo>
                    <a:pt x="687" y="401"/>
                    <a:pt x="683" y="402"/>
                    <a:pt x="679" y="402"/>
                  </a:cubicBezTo>
                  <a:cubicBezTo>
                    <a:pt x="679" y="414"/>
                    <a:pt x="679" y="414"/>
                    <a:pt x="679" y="414"/>
                  </a:cubicBezTo>
                  <a:cubicBezTo>
                    <a:pt x="679" y="425"/>
                    <a:pt x="679" y="425"/>
                    <a:pt x="679" y="425"/>
                  </a:cubicBezTo>
                  <a:cubicBezTo>
                    <a:pt x="690" y="425"/>
                    <a:pt x="699" y="421"/>
                    <a:pt x="706" y="414"/>
                  </a:cubicBezTo>
                  <a:cubicBezTo>
                    <a:pt x="712" y="407"/>
                    <a:pt x="717" y="398"/>
                    <a:pt x="717" y="388"/>
                  </a:cubicBezTo>
                  <a:cubicBezTo>
                    <a:pt x="717" y="38"/>
                    <a:pt x="717" y="38"/>
                    <a:pt x="717" y="38"/>
                  </a:cubicBezTo>
                  <a:cubicBezTo>
                    <a:pt x="717" y="28"/>
                    <a:pt x="712" y="18"/>
                    <a:pt x="706" y="11"/>
                  </a:cubicBezTo>
                  <a:cubicBezTo>
                    <a:pt x="699" y="5"/>
                    <a:pt x="690" y="0"/>
                    <a:pt x="679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7" y="0"/>
                    <a:pt x="17" y="5"/>
                    <a:pt x="11" y="11"/>
                  </a:cubicBezTo>
                  <a:cubicBezTo>
                    <a:pt x="4" y="18"/>
                    <a:pt x="0" y="28"/>
                    <a:pt x="0" y="38"/>
                  </a:cubicBezTo>
                  <a:cubicBezTo>
                    <a:pt x="0" y="388"/>
                    <a:pt x="0" y="388"/>
                    <a:pt x="0" y="388"/>
                  </a:cubicBezTo>
                  <a:cubicBezTo>
                    <a:pt x="0" y="398"/>
                    <a:pt x="4" y="407"/>
                    <a:pt x="11" y="414"/>
                  </a:cubicBezTo>
                  <a:cubicBezTo>
                    <a:pt x="17" y="421"/>
                    <a:pt x="27" y="425"/>
                    <a:pt x="37" y="425"/>
                  </a:cubicBezTo>
                  <a:cubicBezTo>
                    <a:pt x="679" y="425"/>
                    <a:pt x="679" y="425"/>
                    <a:pt x="679" y="425"/>
                  </a:cubicBezTo>
                  <a:lnTo>
                    <a:pt x="679" y="414"/>
                  </a:ln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Rectangle 419">
              <a:extLst>
                <a:ext uri="{FF2B5EF4-FFF2-40B4-BE49-F238E27FC236}">
                  <a16:creationId xmlns:a16="http://schemas.microsoft.com/office/drawing/2014/main" id="{B3FEEFB1-69B4-477E-A9B3-C0B1C87DB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5250" y="6061075"/>
              <a:ext cx="241300" cy="177800"/>
            </a:xfrm>
            <a:prstGeom prst="rect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420">
              <a:extLst>
                <a:ext uri="{FF2B5EF4-FFF2-40B4-BE49-F238E27FC236}">
                  <a16:creationId xmlns:a16="http://schemas.microsoft.com/office/drawing/2014/main" id="{D6D27BE7-B56B-4335-9006-830E79EC6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6223000"/>
              <a:ext cx="409575" cy="74613"/>
            </a:xfrm>
            <a:custGeom>
              <a:avLst/>
              <a:gdLst>
                <a:gd name="T0" fmla="*/ 191 w 191"/>
                <a:gd name="T1" fmla="*/ 35 h 35"/>
                <a:gd name="T2" fmla="*/ 0 w 191"/>
                <a:gd name="T3" fmla="*/ 35 h 35"/>
                <a:gd name="T4" fmla="*/ 0 w 191"/>
                <a:gd name="T5" fmla="*/ 24 h 35"/>
                <a:gd name="T6" fmla="*/ 23 w 191"/>
                <a:gd name="T7" fmla="*/ 0 h 35"/>
                <a:gd name="T8" fmla="*/ 168 w 191"/>
                <a:gd name="T9" fmla="*/ 0 h 35"/>
                <a:gd name="T10" fmla="*/ 191 w 191"/>
                <a:gd name="T11" fmla="*/ 24 h 35"/>
                <a:gd name="T12" fmla="*/ 191 w 191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" h="35">
                  <a:moveTo>
                    <a:pt x="191" y="35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81" y="0"/>
                    <a:pt x="191" y="11"/>
                    <a:pt x="191" y="24"/>
                  </a:cubicBezTo>
                  <a:lnTo>
                    <a:pt x="191" y="35"/>
                  </a:ln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Rectangle 421">
              <a:extLst>
                <a:ext uri="{FF2B5EF4-FFF2-40B4-BE49-F238E27FC236}">
                  <a16:creationId xmlns:a16="http://schemas.microsoft.com/office/drawing/2014/main" id="{69AAA135-68A7-46CA-9611-B76134FD2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088" y="5364163"/>
              <a:ext cx="25400" cy="5667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422">
              <a:extLst>
                <a:ext uri="{FF2B5EF4-FFF2-40B4-BE49-F238E27FC236}">
                  <a16:creationId xmlns:a16="http://schemas.microsoft.com/office/drawing/2014/main" id="{D30DEC45-2A68-4646-9E61-CAE1D7B18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088" y="5364163"/>
              <a:ext cx="25400" cy="566738"/>
            </a:xfrm>
            <a:custGeom>
              <a:avLst/>
              <a:gdLst>
                <a:gd name="T0" fmla="*/ 16 w 16"/>
                <a:gd name="T1" fmla="*/ 357 h 357"/>
                <a:gd name="T2" fmla="*/ 0 w 16"/>
                <a:gd name="T3" fmla="*/ 357 h 357"/>
                <a:gd name="T4" fmla="*/ 0 w 16"/>
                <a:gd name="T5" fmla="*/ 0 h 357"/>
                <a:gd name="T6" fmla="*/ 16 w 16"/>
                <a:gd name="T7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57">
                  <a:moveTo>
                    <a:pt x="16" y="357"/>
                  </a:moveTo>
                  <a:lnTo>
                    <a:pt x="0" y="357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423">
              <a:extLst>
                <a:ext uri="{FF2B5EF4-FFF2-40B4-BE49-F238E27FC236}">
                  <a16:creationId xmlns:a16="http://schemas.microsoft.com/office/drawing/2014/main" id="{C96555A0-AC80-4660-B409-3C6C4E3DC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5359400"/>
              <a:ext cx="34925" cy="574675"/>
            </a:xfrm>
            <a:custGeom>
              <a:avLst/>
              <a:gdLst>
                <a:gd name="T0" fmla="*/ 14 w 16"/>
                <a:gd name="T1" fmla="*/ 266 h 268"/>
                <a:gd name="T2" fmla="*/ 3 w 16"/>
                <a:gd name="T3" fmla="*/ 266 h 268"/>
                <a:gd name="T4" fmla="*/ 3 w 16"/>
                <a:gd name="T5" fmla="*/ 3 h 268"/>
                <a:gd name="T6" fmla="*/ 14 w 16"/>
                <a:gd name="T7" fmla="*/ 3 h 268"/>
                <a:gd name="T8" fmla="*/ 16 w 16"/>
                <a:gd name="T9" fmla="*/ 2 h 268"/>
                <a:gd name="T10" fmla="*/ 14 w 16"/>
                <a:gd name="T11" fmla="*/ 0 h 268"/>
                <a:gd name="T12" fmla="*/ 2 w 16"/>
                <a:gd name="T13" fmla="*/ 0 h 268"/>
                <a:gd name="T14" fmla="*/ 1 w 16"/>
                <a:gd name="T15" fmla="*/ 1 h 268"/>
                <a:gd name="T16" fmla="*/ 0 w 16"/>
                <a:gd name="T17" fmla="*/ 2 h 268"/>
                <a:gd name="T18" fmla="*/ 0 w 16"/>
                <a:gd name="T19" fmla="*/ 267 h 268"/>
                <a:gd name="T20" fmla="*/ 1 w 16"/>
                <a:gd name="T21" fmla="*/ 268 h 268"/>
                <a:gd name="T22" fmla="*/ 2 w 16"/>
                <a:gd name="T23" fmla="*/ 268 h 268"/>
                <a:gd name="T24" fmla="*/ 14 w 16"/>
                <a:gd name="T25" fmla="*/ 268 h 268"/>
                <a:gd name="T26" fmla="*/ 16 w 16"/>
                <a:gd name="T27" fmla="*/ 267 h 268"/>
                <a:gd name="T28" fmla="*/ 14 w 16"/>
                <a:gd name="T29" fmla="*/ 266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68">
                  <a:moveTo>
                    <a:pt x="14" y="266"/>
                  </a:moveTo>
                  <a:cubicBezTo>
                    <a:pt x="3" y="266"/>
                    <a:pt x="3" y="266"/>
                    <a:pt x="3" y="266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6" y="2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1" y="268"/>
                    <a:pt x="1" y="268"/>
                    <a:pt x="1" y="268"/>
                  </a:cubicBezTo>
                  <a:cubicBezTo>
                    <a:pt x="2" y="268"/>
                    <a:pt x="2" y="268"/>
                    <a:pt x="2" y="268"/>
                  </a:cubicBezTo>
                  <a:cubicBezTo>
                    <a:pt x="14" y="268"/>
                    <a:pt x="14" y="268"/>
                    <a:pt x="14" y="268"/>
                  </a:cubicBezTo>
                  <a:cubicBezTo>
                    <a:pt x="15" y="268"/>
                    <a:pt x="16" y="268"/>
                    <a:pt x="16" y="267"/>
                  </a:cubicBezTo>
                  <a:cubicBezTo>
                    <a:pt x="16" y="266"/>
                    <a:pt x="15" y="266"/>
                    <a:pt x="14" y="266"/>
                  </a:cubicBezTo>
                  <a:close/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424">
              <a:extLst>
                <a:ext uri="{FF2B5EF4-FFF2-40B4-BE49-F238E27FC236}">
                  <a16:creationId xmlns:a16="http://schemas.microsoft.com/office/drawing/2014/main" id="{AA183A4F-C87D-4193-A917-0C13E25B8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7438" y="5364163"/>
              <a:ext cx="0" cy="566738"/>
            </a:xfrm>
            <a:custGeom>
              <a:avLst/>
              <a:gdLst>
                <a:gd name="T0" fmla="*/ 357 h 357"/>
                <a:gd name="T1" fmla="*/ 0 h 357"/>
                <a:gd name="T2" fmla="*/ 357 h 35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57">
                  <a:moveTo>
                    <a:pt x="0" y="357"/>
                  </a:moveTo>
                  <a:lnTo>
                    <a:pt x="0" y="0"/>
                  </a:lnTo>
                  <a:lnTo>
                    <a:pt x="0" y="3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Line 425">
              <a:extLst>
                <a:ext uri="{FF2B5EF4-FFF2-40B4-BE49-F238E27FC236}">
                  <a16:creationId xmlns:a16="http://schemas.microsoft.com/office/drawing/2014/main" id="{EF4AD3F4-64A7-47AB-9DE5-B04476A4D7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7438" y="5364163"/>
              <a:ext cx="0" cy="5667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Freeform 426">
              <a:extLst>
                <a:ext uri="{FF2B5EF4-FFF2-40B4-BE49-F238E27FC236}">
                  <a16:creationId xmlns:a16="http://schemas.microsoft.com/office/drawing/2014/main" id="{2EABBA5C-314F-4EC3-8F45-363C4D110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675" y="5359400"/>
              <a:ext cx="6350" cy="574675"/>
            </a:xfrm>
            <a:custGeom>
              <a:avLst/>
              <a:gdLst>
                <a:gd name="T0" fmla="*/ 3 w 3"/>
                <a:gd name="T1" fmla="*/ 267 h 268"/>
                <a:gd name="T2" fmla="*/ 3 w 3"/>
                <a:gd name="T3" fmla="*/ 2 h 268"/>
                <a:gd name="T4" fmla="*/ 2 w 3"/>
                <a:gd name="T5" fmla="*/ 0 h 268"/>
                <a:gd name="T6" fmla="*/ 0 w 3"/>
                <a:gd name="T7" fmla="*/ 2 h 268"/>
                <a:gd name="T8" fmla="*/ 0 w 3"/>
                <a:gd name="T9" fmla="*/ 267 h 268"/>
                <a:gd name="T10" fmla="*/ 2 w 3"/>
                <a:gd name="T11" fmla="*/ 268 h 268"/>
                <a:gd name="T12" fmla="*/ 3 w 3"/>
                <a:gd name="T13" fmla="*/ 26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68">
                  <a:moveTo>
                    <a:pt x="3" y="267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1" y="268"/>
                    <a:pt x="2" y="268"/>
                  </a:cubicBezTo>
                  <a:cubicBezTo>
                    <a:pt x="2" y="268"/>
                    <a:pt x="3" y="268"/>
                    <a:pt x="3" y="267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427">
              <a:extLst>
                <a:ext uri="{FF2B5EF4-FFF2-40B4-BE49-F238E27FC236}">
                  <a16:creationId xmlns:a16="http://schemas.microsoft.com/office/drawing/2014/main" id="{4B18AF70-3E88-4E5F-BE69-F5B49E5A1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200" y="5364163"/>
              <a:ext cx="0" cy="566738"/>
            </a:xfrm>
            <a:custGeom>
              <a:avLst/>
              <a:gdLst>
                <a:gd name="T0" fmla="*/ 357 h 357"/>
                <a:gd name="T1" fmla="*/ 0 h 357"/>
                <a:gd name="T2" fmla="*/ 357 h 35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57">
                  <a:moveTo>
                    <a:pt x="0" y="357"/>
                  </a:moveTo>
                  <a:lnTo>
                    <a:pt x="0" y="0"/>
                  </a:lnTo>
                  <a:lnTo>
                    <a:pt x="0" y="3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Line 428">
              <a:extLst>
                <a:ext uri="{FF2B5EF4-FFF2-40B4-BE49-F238E27FC236}">
                  <a16:creationId xmlns:a16="http://schemas.microsoft.com/office/drawing/2014/main" id="{AA97D821-2D99-4180-806E-F7E8E49501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59200" y="5364163"/>
              <a:ext cx="0" cy="5667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Freeform 429">
              <a:extLst>
                <a:ext uri="{FF2B5EF4-FFF2-40B4-BE49-F238E27FC236}">
                  <a16:creationId xmlns:a16="http://schemas.microsoft.com/office/drawing/2014/main" id="{8950273C-C954-4DAD-BE98-7BCEB2205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5359400"/>
              <a:ext cx="6350" cy="574675"/>
            </a:xfrm>
            <a:custGeom>
              <a:avLst/>
              <a:gdLst>
                <a:gd name="T0" fmla="*/ 3 w 3"/>
                <a:gd name="T1" fmla="*/ 267 h 268"/>
                <a:gd name="T2" fmla="*/ 3 w 3"/>
                <a:gd name="T3" fmla="*/ 2 h 268"/>
                <a:gd name="T4" fmla="*/ 2 w 3"/>
                <a:gd name="T5" fmla="*/ 0 h 268"/>
                <a:gd name="T6" fmla="*/ 0 w 3"/>
                <a:gd name="T7" fmla="*/ 2 h 268"/>
                <a:gd name="T8" fmla="*/ 0 w 3"/>
                <a:gd name="T9" fmla="*/ 267 h 268"/>
                <a:gd name="T10" fmla="*/ 2 w 3"/>
                <a:gd name="T11" fmla="*/ 268 h 268"/>
                <a:gd name="T12" fmla="*/ 3 w 3"/>
                <a:gd name="T13" fmla="*/ 26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68">
                  <a:moveTo>
                    <a:pt x="3" y="267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1" y="268"/>
                    <a:pt x="2" y="268"/>
                  </a:cubicBezTo>
                  <a:cubicBezTo>
                    <a:pt x="2" y="268"/>
                    <a:pt x="3" y="268"/>
                    <a:pt x="3" y="267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Freeform 430">
              <a:extLst>
                <a:ext uri="{FF2B5EF4-FFF2-40B4-BE49-F238E27FC236}">
                  <a16:creationId xmlns:a16="http://schemas.microsoft.com/office/drawing/2014/main" id="{FDF3F0BD-EDFC-44DB-85B0-4A8FF5AE9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2550" y="5364163"/>
              <a:ext cx="0" cy="566738"/>
            </a:xfrm>
            <a:custGeom>
              <a:avLst/>
              <a:gdLst>
                <a:gd name="T0" fmla="*/ 357 h 357"/>
                <a:gd name="T1" fmla="*/ 0 h 357"/>
                <a:gd name="T2" fmla="*/ 357 h 35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57">
                  <a:moveTo>
                    <a:pt x="0" y="357"/>
                  </a:moveTo>
                  <a:lnTo>
                    <a:pt x="0" y="0"/>
                  </a:lnTo>
                  <a:lnTo>
                    <a:pt x="0" y="3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Line 431">
              <a:extLst>
                <a:ext uri="{FF2B5EF4-FFF2-40B4-BE49-F238E27FC236}">
                  <a16:creationId xmlns:a16="http://schemas.microsoft.com/office/drawing/2014/main" id="{4B4E8966-BF2A-4AB0-8DDD-8A29979388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2550" y="5364163"/>
              <a:ext cx="0" cy="5667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432">
              <a:extLst>
                <a:ext uri="{FF2B5EF4-FFF2-40B4-BE49-F238E27FC236}">
                  <a16:creationId xmlns:a16="http://schemas.microsoft.com/office/drawing/2014/main" id="{DC4DBAE2-78E4-4AF1-86D7-A517E2621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963" y="5359400"/>
              <a:ext cx="3175" cy="574675"/>
            </a:xfrm>
            <a:custGeom>
              <a:avLst/>
              <a:gdLst>
                <a:gd name="T0" fmla="*/ 2 w 2"/>
                <a:gd name="T1" fmla="*/ 267 h 268"/>
                <a:gd name="T2" fmla="*/ 2 w 2"/>
                <a:gd name="T3" fmla="*/ 2 h 268"/>
                <a:gd name="T4" fmla="*/ 1 w 2"/>
                <a:gd name="T5" fmla="*/ 0 h 268"/>
                <a:gd name="T6" fmla="*/ 0 w 2"/>
                <a:gd name="T7" fmla="*/ 2 h 268"/>
                <a:gd name="T8" fmla="*/ 0 w 2"/>
                <a:gd name="T9" fmla="*/ 267 h 268"/>
                <a:gd name="T10" fmla="*/ 1 w 2"/>
                <a:gd name="T11" fmla="*/ 268 h 268"/>
                <a:gd name="T12" fmla="*/ 2 w 2"/>
                <a:gd name="T13" fmla="*/ 26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68">
                  <a:moveTo>
                    <a:pt x="2" y="267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1" y="268"/>
                  </a:cubicBezTo>
                  <a:cubicBezTo>
                    <a:pt x="1" y="268"/>
                    <a:pt x="2" y="268"/>
                    <a:pt x="2" y="267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433">
              <a:extLst>
                <a:ext uri="{FF2B5EF4-FFF2-40B4-BE49-F238E27FC236}">
                  <a16:creationId xmlns:a16="http://schemas.microsoft.com/office/drawing/2014/main" id="{1BAE02B6-CD6E-4107-8AFC-D6A2AF4A9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13" y="5364163"/>
              <a:ext cx="0" cy="566738"/>
            </a:xfrm>
            <a:custGeom>
              <a:avLst/>
              <a:gdLst>
                <a:gd name="T0" fmla="*/ 357 h 357"/>
                <a:gd name="T1" fmla="*/ 0 h 357"/>
                <a:gd name="T2" fmla="*/ 357 h 35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57">
                  <a:moveTo>
                    <a:pt x="0" y="357"/>
                  </a:moveTo>
                  <a:lnTo>
                    <a:pt x="0" y="0"/>
                  </a:lnTo>
                  <a:lnTo>
                    <a:pt x="0" y="3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Line 434">
              <a:extLst>
                <a:ext uri="{FF2B5EF4-FFF2-40B4-BE49-F238E27FC236}">
                  <a16:creationId xmlns:a16="http://schemas.microsoft.com/office/drawing/2014/main" id="{37C6C86E-88D5-4A28-8016-16032C0B6B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4313" y="5364163"/>
              <a:ext cx="0" cy="5667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435">
              <a:extLst>
                <a:ext uri="{FF2B5EF4-FFF2-40B4-BE49-F238E27FC236}">
                  <a16:creationId xmlns:a16="http://schemas.microsoft.com/office/drawing/2014/main" id="{52193BC5-2F13-456A-9FF1-405297E8A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2725" y="5359400"/>
              <a:ext cx="4763" cy="574675"/>
            </a:xfrm>
            <a:custGeom>
              <a:avLst/>
              <a:gdLst>
                <a:gd name="T0" fmla="*/ 2 w 2"/>
                <a:gd name="T1" fmla="*/ 267 h 268"/>
                <a:gd name="T2" fmla="*/ 2 w 2"/>
                <a:gd name="T3" fmla="*/ 2 h 268"/>
                <a:gd name="T4" fmla="*/ 1 w 2"/>
                <a:gd name="T5" fmla="*/ 0 h 268"/>
                <a:gd name="T6" fmla="*/ 0 w 2"/>
                <a:gd name="T7" fmla="*/ 2 h 268"/>
                <a:gd name="T8" fmla="*/ 0 w 2"/>
                <a:gd name="T9" fmla="*/ 267 h 268"/>
                <a:gd name="T10" fmla="*/ 1 w 2"/>
                <a:gd name="T11" fmla="*/ 268 h 268"/>
                <a:gd name="T12" fmla="*/ 2 w 2"/>
                <a:gd name="T13" fmla="*/ 26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68">
                  <a:moveTo>
                    <a:pt x="2" y="267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1" y="268"/>
                  </a:cubicBezTo>
                  <a:cubicBezTo>
                    <a:pt x="2" y="268"/>
                    <a:pt x="2" y="268"/>
                    <a:pt x="2" y="267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436">
              <a:extLst>
                <a:ext uri="{FF2B5EF4-FFF2-40B4-BE49-F238E27FC236}">
                  <a16:creationId xmlns:a16="http://schemas.microsoft.com/office/drawing/2014/main" id="{4454EFFE-BDA5-4C18-A960-41ED124E8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5364163"/>
              <a:ext cx="0" cy="566738"/>
            </a:xfrm>
            <a:custGeom>
              <a:avLst/>
              <a:gdLst>
                <a:gd name="T0" fmla="*/ 357 h 357"/>
                <a:gd name="T1" fmla="*/ 0 h 357"/>
                <a:gd name="T2" fmla="*/ 357 h 35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57">
                  <a:moveTo>
                    <a:pt x="0" y="357"/>
                  </a:moveTo>
                  <a:lnTo>
                    <a:pt x="0" y="0"/>
                  </a:lnTo>
                  <a:lnTo>
                    <a:pt x="0" y="3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Line 437">
              <a:extLst>
                <a:ext uri="{FF2B5EF4-FFF2-40B4-BE49-F238E27FC236}">
                  <a16:creationId xmlns:a16="http://schemas.microsoft.com/office/drawing/2014/main" id="{52264852-55CF-4984-8963-28E8DBFC68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7663" y="5364163"/>
              <a:ext cx="0" cy="5667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438">
              <a:extLst>
                <a:ext uri="{FF2B5EF4-FFF2-40B4-BE49-F238E27FC236}">
                  <a16:creationId xmlns:a16="http://schemas.microsoft.com/office/drawing/2014/main" id="{C4C27DA1-2FC9-4888-9E42-3268C760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6075" y="5359400"/>
              <a:ext cx="3175" cy="574675"/>
            </a:xfrm>
            <a:custGeom>
              <a:avLst/>
              <a:gdLst>
                <a:gd name="T0" fmla="*/ 2 w 2"/>
                <a:gd name="T1" fmla="*/ 267 h 268"/>
                <a:gd name="T2" fmla="*/ 2 w 2"/>
                <a:gd name="T3" fmla="*/ 2 h 268"/>
                <a:gd name="T4" fmla="*/ 1 w 2"/>
                <a:gd name="T5" fmla="*/ 0 h 268"/>
                <a:gd name="T6" fmla="*/ 0 w 2"/>
                <a:gd name="T7" fmla="*/ 2 h 268"/>
                <a:gd name="T8" fmla="*/ 0 w 2"/>
                <a:gd name="T9" fmla="*/ 267 h 268"/>
                <a:gd name="T10" fmla="*/ 1 w 2"/>
                <a:gd name="T11" fmla="*/ 268 h 268"/>
                <a:gd name="T12" fmla="*/ 2 w 2"/>
                <a:gd name="T13" fmla="*/ 26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68">
                  <a:moveTo>
                    <a:pt x="2" y="267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1" y="268"/>
                  </a:cubicBezTo>
                  <a:cubicBezTo>
                    <a:pt x="2" y="268"/>
                    <a:pt x="2" y="268"/>
                    <a:pt x="2" y="267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439">
              <a:extLst>
                <a:ext uri="{FF2B5EF4-FFF2-40B4-BE49-F238E27FC236}">
                  <a16:creationId xmlns:a16="http://schemas.microsoft.com/office/drawing/2014/main" id="{0498411E-A266-43A2-853F-86338C30C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5364163"/>
              <a:ext cx="0" cy="566738"/>
            </a:xfrm>
            <a:custGeom>
              <a:avLst/>
              <a:gdLst>
                <a:gd name="T0" fmla="*/ 357 h 357"/>
                <a:gd name="T1" fmla="*/ 0 h 357"/>
                <a:gd name="T2" fmla="*/ 357 h 35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57">
                  <a:moveTo>
                    <a:pt x="0" y="357"/>
                  </a:moveTo>
                  <a:lnTo>
                    <a:pt x="0" y="0"/>
                  </a:lnTo>
                  <a:lnTo>
                    <a:pt x="0" y="3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Line 440">
              <a:extLst>
                <a:ext uri="{FF2B5EF4-FFF2-40B4-BE49-F238E27FC236}">
                  <a16:creationId xmlns:a16="http://schemas.microsoft.com/office/drawing/2014/main" id="{E5566E1D-7E8D-4C7F-A385-A49C78E436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1013" y="5364163"/>
              <a:ext cx="0" cy="5667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441">
              <a:extLst>
                <a:ext uri="{FF2B5EF4-FFF2-40B4-BE49-F238E27FC236}">
                  <a16:creationId xmlns:a16="http://schemas.microsoft.com/office/drawing/2014/main" id="{8E3D721D-4BE5-41EE-A49B-23D94C044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838" y="5359400"/>
              <a:ext cx="4763" cy="574675"/>
            </a:xfrm>
            <a:custGeom>
              <a:avLst/>
              <a:gdLst>
                <a:gd name="T0" fmla="*/ 2 w 2"/>
                <a:gd name="T1" fmla="*/ 267 h 268"/>
                <a:gd name="T2" fmla="*/ 2 w 2"/>
                <a:gd name="T3" fmla="*/ 2 h 268"/>
                <a:gd name="T4" fmla="*/ 1 w 2"/>
                <a:gd name="T5" fmla="*/ 0 h 268"/>
                <a:gd name="T6" fmla="*/ 0 w 2"/>
                <a:gd name="T7" fmla="*/ 2 h 268"/>
                <a:gd name="T8" fmla="*/ 0 w 2"/>
                <a:gd name="T9" fmla="*/ 267 h 268"/>
                <a:gd name="T10" fmla="*/ 1 w 2"/>
                <a:gd name="T11" fmla="*/ 268 h 268"/>
                <a:gd name="T12" fmla="*/ 2 w 2"/>
                <a:gd name="T13" fmla="*/ 26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68">
                  <a:moveTo>
                    <a:pt x="2" y="267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1" y="268"/>
                  </a:cubicBezTo>
                  <a:cubicBezTo>
                    <a:pt x="2" y="268"/>
                    <a:pt x="2" y="268"/>
                    <a:pt x="2" y="267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442">
              <a:extLst>
                <a:ext uri="{FF2B5EF4-FFF2-40B4-BE49-F238E27FC236}">
                  <a16:creationId xmlns:a16="http://schemas.microsoft.com/office/drawing/2014/main" id="{7F9CFAE5-2469-4E3F-B865-BA677E64F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2775" y="5364163"/>
              <a:ext cx="0" cy="566738"/>
            </a:xfrm>
            <a:custGeom>
              <a:avLst/>
              <a:gdLst>
                <a:gd name="T0" fmla="*/ 357 h 357"/>
                <a:gd name="T1" fmla="*/ 0 h 357"/>
                <a:gd name="T2" fmla="*/ 357 h 35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57">
                  <a:moveTo>
                    <a:pt x="0" y="357"/>
                  </a:moveTo>
                  <a:lnTo>
                    <a:pt x="0" y="0"/>
                  </a:lnTo>
                  <a:lnTo>
                    <a:pt x="0" y="3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Line 443">
              <a:extLst>
                <a:ext uri="{FF2B5EF4-FFF2-40B4-BE49-F238E27FC236}">
                  <a16:creationId xmlns:a16="http://schemas.microsoft.com/office/drawing/2014/main" id="{46B954A3-D04A-4AB6-BA19-43D111DDCC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2775" y="5364163"/>
              <a:ext cx="0" cy="5667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444">
              <a:extLst>
                <a:ext uri="{FF2B5EF4-FFF2-40B4-BE49-F238E27FC236}">
                  <a16:creationId xmlns:a16="http://schemas.microsoft.com/office/drawing/2014/main" id="{95053898-F221-4817-BAB9-422D7DCEE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188" y="5359400"/>
              <a:ext cx="4763" cy="574675"/>
            </a:xfrm>
            <a:custGeom>
              <a:avLst/>
              <a:gdLst>
                <a:gd name="T0" fmla="*/ 2 w 2"/>
                <a:gd name="T1" fmla="*/ 267 h 268"/>
                <a:gd name="T2" fmla="*/ 2 w 2"/>
                <a:gd name="T3" fmla="*/ 2 h 268"/>
                <a:gd name="T4" fmla="*/ 1 w 2"/>
                <a:gd name="T5" fmla="*/ 0 h 268"/>
                <a:gd name="T6" fmla="*/ 0 w 2"/>
                <a:gd name="T7" fmla="*/ 2 h 268"/>
                <a:gd name="T8" fmla="*/ 0 w 2"/>
                <a:gd name="T9" fmla="*/ 267 h 268"/>
                <a:gd name="T10" fmla="*/ 1 w 2"/>
                <a:gd name="T11" fmla="*/ 268 h 268"/>
                <a:gd name="T12" fmla="*/ 2 w 2"/>
                <a:gd name="T13" fmla="*/ 26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68">
                  <a:moveTo>
                    <a:pt x="2" y="267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1" y="268"/>
                  </a:cubicBezTo>
                  <a:cubicBezTo>
                    <a:pt x="2" y="268"/>
                    <a:pt x="2" y="268"/>
                    <a:pt x="2" y="267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445">
              <a:extLst>
                <a:ext uri="{FF2B5EF4-FFF2-40B4-BE49-F238E27FC236}">
                  <a16:creationId xmlns:a16="http://schemas.microsoft.com/office/drawing/2014/main" id="{820A3CEF-59C4-4EC9-B69F-968E1551B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25" y="5364163"/>
              <a:ext cx="0" cy="566738"/>
            </a:xfrm>
            <a:custGeom>
              <a:avLst/>
              <a:gdLst>
                <a:gd name="T0" fmla="*/ 357 h 357"/>
                <a:gd name="T1" fmla="*/ 0 h 357"/>
                <a:gd name="T2" fmla="*/ 357 h 35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57">
                  <a:moveTo>
                    <a:pt x="0" y="357"/>
                  </a:moveTo>
                  <a:lnTo>
                    <a:pt x="0" y="0"/>
                  </a:lnTo>
                  <a:lnTo>
                    <a:pt x="0" y="3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Line 446">
              <a:extLst>
                <a:ext uri="{FF2B5EF4-FFF2-40B4-BE49-F238E27FC236}">
                  <a16:creationId xmlns:a16="http://schemas.microsoft.com/office/drawing/2014/main" id="{355156E4-06BA-4B65-82A6-352CC4ED6D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6125" y="5364163"/>
              <a:ext cx="0" cy="5667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447">
              <a:extLst>
                <a:ext uri="{FF2B5EF4-FFF2-40B4-BE49-F238E27FC236}">
                  <a16:creationId xmlns:a16="http://schemas.microsoft.com/office/drawing/2014/main" id="{F3554598-29C8-48E1-AEB3-A5F30E1EB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4538" y="5359400"/>
              <a:ext cx="3175" cy="574675"/>
            </a:xfrm>
            <a:custGeom>
              <a:avLst/>
              <a:gdLst>
                <a:gd name="T0" fmla="*/ 2 w 2"/>
                <a:gd name="T1" fmla="*/ 267 h 268"/>
                <a:gd name="T2" fmla="*/ 2 w 2"/>
                <a:gd name="T3" fmla="*/ 2 h 268"/>
                <a:gd name="T4" fmla="*/ 1 w 2"/>
                <a:gd name="T5" fmla="*/ 0 h 268"/>
                <a:gd name="T6" fmla="*/ 0 w 2"/>
                <a:gd name="T7" fmla="*/ 2 h 268"/>
                <a:gd name="T8" fmla="*/ 0 w 2"/>
                <a:gd name="T9" fmla="*/ 267 h 268"/>
                <a:gd name="T10" fmla="*/ 1 w 2"/>
                <a:gd name="T11" fmla="*/ 268 h 268"/>
                <a:gd name="T12" fmla="*/ 2 w 2"/>
                <a:gd name="T13" fmla="*/ 26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68">
                  <a:moveTo>
                    <a:pt x="2" y="267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1" y="268"/>
                  </a:cubicBezTo>
                  <a:cubicBezTo>
                    <a:pt x="2" y="268"/>
                    <a:pt x="2" y="268"/>
                    <a:pt x="2" y="267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448">
              <a:extLst>
                <a:ext uri="{FF2B5EF4-FFF2-40B4-BE49-F238E27FC236}">
                  <a16:creationId xmlns:a16="http://schemas.microsoft.com/office/drawing/2014/main" id="{4D917908-A256-4994-8ECD-79D32379B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750" y="5880100"/>
              <a:ext cx="33338" cy="0"/>
            </a:xfrm>
            <a:custGeom>
              <a:avLst/>
              <a:gdLst>
                <a:gd name="T0" fmla="*/ 0 w 21"/>
                <a:gd name="T1" fmla="*/ 21 w 21"/>
                <a:gd name="T2" fmla="*/ 0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">
                  <a:moveTo>
                    <a:pt x="0" y="0"/>
                  </a:move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Line 449">
              <a:extLst>
                <a:ext uri="{FF2B5EF4-FFF2-40B4-BE49-F238E27FC236}">
                  <a16:creationId xmlns:a16="http://schemas.microsoft.com/office/drawing/2014/main" id="{9246B232-8F47-4C62-8380-87C461939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750" y="5880100"/>
              <a:ext cx="3333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450">
              <a:extLst>
                <a:ext uri="{FF2B5EF4-FFF2-40B4-BE49-F238E27FC236}">
                  <a16:creationId xmlns:a16="http://schemas.microsoft.com/office/drawing/2014/main" id="{EA0E2A65-1218-4AE1-BF98-C6BF003D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575" y="5876925"/>
              <a:ext cx="38100" cy="4763"/>
            </a:xfrm>
            <a:custGeom>
              <a:avLst/>
              <a:gdLst>
                <a:gd name="T0" fmla="*/ 1 w 18"/>
                <a:gd name="T1" fmla="*/ 2 h 2"/>
                <a:gd name="T2" fmla="*/ 17 w 18"/>
                <a:gd name="T3" fmla="*/ 2 h 2"/>
                <a:gd name="T4" fmla="*/ 18 w 18"/>
                <a:gd name="T5" fmla="*/ 1 h 2"/>
                <a:gd name="T6" fmla="*/ 17 w 18"/>
                <a:gd name="T7" fmla="*/ 0 h 2"/>
                <a:gd name="T8" fmla="*/ 1 w 18"/>
                <a:gd name="T9" fmla="*/ 0 h 2"/>
                <a:gd name="T10" fmla="*/ 0 w 18"/>
                <a:gd name="T11" fmla="*/ 1 h 2"/>
                <a:gd name="T12" fmla="*/ 1 w 18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">
                  <a:moveTo>
                    <a:pt x="1" y="2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8" y="2"/>
                    <a:pt x="18" y="1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451">
              <a:extLst>
                <a:ext uri="{FF2B5EF4-FFF2-40B4-BE49-F238E27FC236}">
                  <a16:creationId xmlns:a16="http://schemas.microsoft.com/office/drawing/2014/main" id="{BCE7E8EE-53E8-431C-863D-3120CB2F0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750" y="5788025"/>
              <a:ext cx="33338" cy="0"/>
            </a:xfrm>
            <a:custGeom>
              <a:avLst/>
              <a:gdLst>
                <a:gd name="T0" fmla="*/ 0 w 21"/>
                <a:gd name="T1" fmla="*/ 21 w 21"/>
                <a:gd name="T2" fmla="*/ 0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">
                  <a:moveTo>
                    <a:pt x="0" y="0"/>
                  </a:move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Line 452">
              <a:extLst>
                <a:ext uri="{FF2B5EF4-FFF2-40B4-BE49-F238E27FC236}">
                  <a16:creationId xmlns:a16="http://schemas.microsoft.com/office/drawing/2014/main" id="{55B46DFC-6C55-41AB-899A-7EF050523F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750" y="5788025"/>
              <a:ext cx="3333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453">
              <a:extLst>
                <a:ext uri="{FF2B5EF4-FFF2-40B4-BE49-F238E27FC236}">
                  <a16:creationId xmlns:a16="http://schemas.microsoft.com/office/drawing/2014/main" id="{5B230D4F-495B-4418-9889-31754C6BB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575" y="5783263"/>
              <a:ext cx="38100" cy="6350"/>
            </a:xfrm>
            <a:custGeom>
              <a:avLst/>
              <a:gdLst>
                <a:gd name="T0" fmla="*/ 1 w 18"/>
                <a:gd name="T1" fmla="*/ 3 h 3"/>
                <a:gd name="T2" fmla="*/ 17 w 18"/>
                <a:gd name="T3" fmla="*/ 3 h 3"/>
                <a:gd name="T4" fmla="*/ 18 w 18"/>
                <a:gd name="T5" fmla="*/ 2 h 3"/>
                <a:gd name="T6" fmla="*/ 17 w 18"/>
                <a:gd name="T7" fmla="*/ 0 h 3"/>
                <a:gd name="T8" fmla="*/ 1 w 18"/>
                <a:gd name="T9" fmla="*/ 0 h 3"/>
                <a:gd name="T10" fmla="*/ 0 w 18"/>
                <a:gd name="T11" fmla="*/ 2 h 3"/>
                <a:gd name="T12" fmla="*/ 1 w 18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">
                  <a:moveTo>
                    <a:pt x="1" y="3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8" y="2"/>
                    <a:pt x="18" y="2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454">
              <a:extLst>
                <a:ext uri="{FF2B5EF4-FFF2-40B4-BE49-F238E27FC236}">
                  <a16:creationId xmlns:a16="http://schemas.microsoft.com/office/drawing/2014/main" id="{5A86B55D-73F6-4B5E-A949-011A77FC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750" y="5694363"/>
              <a:ext cx="33338" cy="0"/>
            </a:xfrm>
            <a:custGeom>
              <a:avLst/>
              <a:gdLst>
                <a:gd name="T0" fmla="*/ 0 w 21"/>
                <a:gd name="T1" fmla="*/ 21 w 21"/>
                <a:gd name="T2" fmla="*/ 0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">
                  <a:moveTo>
                    <a:pt x="0" y="0"/>
                  </a:move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Line 455">
              <a:extLst>
                <a:ext uri="{FF2B5EF4-FFF2-40B4-BE49-F238E27FC236}">
                  <a16:creationId xmlns:a16="http://schemas.microsoft.com/office/drawing/2014/main" id="{2073C2B3-BD44-4881-A04B-972A88CFC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750" y="5694363"/>
              <a:ext cx="3333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456">
              <a:extLst>
                <a:ext uri="{FF2B5EF4-FFF2-40B4-BE49-F238E27FC236}">
                  <a16:creationId xmlns:a16="http://schemas.microsoft.com/office/drawing/2014/main" id="{DB144B5E-BB0F-474F-94C5-2BC447890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575" y="5691188"/>
              <a:ext cx="38100" cy="4763"/>
            </a:xfrm>
            <a:custGeom>
              <a:avLst/>
              <a:gdLst>
                <a:gd name="T0" fmla="*/ 1 w 18"/>
                <a:gd name="T1" fmla="*/ 2 h 2"/>
                <a:gd name="T2" fmla="*/ 17 w 18"/>
                <a:gd name="T3" fmla="*/ 2 h 2"/>
                <a:gd name="T4" fmla="*/ 18 w 18"/>
                <a:gd name="T5" fmla="*/ 1 h 2"/>
                <a:gd name="T6" fmla="*/ 17 w 18"/>
                <a:gd name="T7" fmla="*/ 0 h 2"/>
                <a:gd name="T8" fmla="*/ 1 w 18"/>
                <a:gd name="T9" fmla="*/ 0 h 2"/>
                <a:gd name="T10" fmla="*/ 0 w 18"/>
                <a:gd name="T11" fmla="*/ 1 h 2"/>
                <a:gd name="T12" fmla="*/ 1 w 18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">
                  <a:moveTo>
                    <a:pt x="1" y="2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8" y="2"/>
                    <a:pt x="18" y="1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Freeform 457">
              <a:extLst>
                <a:ext uri="{FF2B5EF4-FFF2-40B4-BE49-F238E27FC236}">
                  <a16:creationId xmlns:a16="http://schemas.microsoft.com/office/drawing/2014/main" id="{16BA0382-F54A-45F2-8091-4A34A6DD7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750" y="5602288"/>
              <a:ext cx="33338" cy="0"/>
            </a:xfrm>
            <a:custGeom>
              <a:avLst/>
              <a:gdLst>
                <a:gd name="T0" fmla="*/ 0 w 21"/>
                <a:gd name="T1" fmla="*/ 21 w 21"/>
                <a:gd name="T2" fmla="*/ 0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">
                  <a:moveTo>
                    <a:pt x="0" y="0"/>
                  </a:move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Line 458">
              <a:extLst>
                <a:ext uri="{FF2B5EF4-FFF2-40B4-BE49-F238E27FC236}">
                  <a16:creationId xmlns:a16="http://schemas.microsoft.com/office/drawing/2014/main" id="{01301E21-E817-4FC9-A943-C552EA37C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750" y="5602288"/>
              <a:ext cx="3333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459">
              <a:extLst>
                <a:ext uri="{FF2B5EF4-FFF2-40B4-BE49-F238E27FC236}">
                  <a16:creationId xmlns:a16="http://schemas.microsoft.com/office/drawing/2014/main" id="{06ABDBD2-3233-4B89-8D64-CB4EA0505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575" y="5597525"/>
              <a:ext cx="38100" cy="6350"/>
            </a:xfrm>
            <a:custGeom>
              <a:avLst/>
              <a:gdLst>
                <a:gd name="T0" fmla="*/ 1 w 18"/>
                <a:gd name="T1" fmla="*/ 3 h 3"/>
                <a:gd name="T2" fmla="*/ 17 w 18"/>
                <a:gd name="T3" fmla="*/ 3 h 3"/>
                <a:gd name="T4" fmla="*/ 18 w 18"/>
                <a:gd name="T5" fmla="*/ 2 h 3"/>
                <a:gd name="T6" fmla="*/ 17 w 18"/>
                <a:gd name="T7" fmla="*/ 0 h 3"/>
                <a:gd name="T8" fmla="*/ 1 w 18"/>
                <a:gd name="T9" fmla="*/ 0 h 3"/>
                <a:gd name="T10" fmla="*/ 0 w 18"/>
                <a:gd name="T11" fmla="*/ 2 h 3"/>
                <a:gd name="T12" fmla="*/ 1 w 18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">
                  <a:moveTo>
                    <a:pt x="1" y="3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8" y="2"/>
                    <a:pt x="18" y="2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Freeform 460">
              <a:extLst>
                <a:ext uri="{FF2B5EF4-FFF2-40B4-BE49-F238E27FC236}">
                  <a16:creationId xmlns:a16="http://schemas.microsoft.com/office/drawing/2014/main" id="{6AE8B1B0-4102-4516-B3F2-F5A73DD03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750" y="5507038"/>
              <a:ext cx="33338" cy="0"/>
            </a:xfrm>
            <a:custGeom>
              <a:avLst/>
              <a:gdLst>
                <a:gd name="T0" fmla="*/ 0 w 21"/>
                <a:gd name="T1" fmla="*/ 21 w 21"/>
                <a:gd name="T2" fmla="*/ 0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">
                  <a:moveTo>
                    <a:pt x="0" y="0"/>
                  </a:move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Line 461">
              <a:extLst>
                <a:ext uri="{FF2B5EF4-FFF2-40B4-BE49-F238E27FC236}">
                  <a16:creationId xmlns:a16="http://schemas.microsoft.com/office/drawing/2014/main" id="{6738702F-636E-41F9-A11C-9EE716D17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750" y="5507038"/>
              <a:ext cx="3333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462">
              <a:extLst>
                <a:ext uri="{FF2B5EF4-FFF2-40B4-BE49-F238E27FC236}">
                  <a16:creationId xmlns:a16="http://schemas.microsoft.com/office/drawing/2014/main" id="{2367318F-5D34-438C-A698-40565FAF2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575" y="5505450"/>
              <a:ext cx="38100" cy="4763"/>
            </a:xfrm>
            <a:custGeom>
              <a:avLst/>
              <a:gdLst>
                <a:gd name="T0" fmla="*/ 1 w 18"/>
                <a:gd name="T1" fmla="*/ 2 h 2"/>
                <a:gd name="T2" fmla="*/ 17 w 18"/>
                <a:gd name="T3" fmla="*/ 2 h 2"/>
                <a:gd name="T4" fmla="*/ 18 w 18"/>
                <a:gd name="T5" fmla="*/ 1 h 2"/>
                <a:gd name="T6" fmla="*/ 17 w 18"/>
                <a:gd name="T7" fmla="*/ 0 h 2"/>
                <a:gd name="T8" fmla="*/ 1 w 18"/>
                <a:gd name="T9" fmla="*/ 0 h 2"/>
                <a:gd name="T10" fmla="*/ 0 w 18"/>
                <a:gd name="T11" fmla="*/ 1 h 2"/>
                <a:gd name="T12" fmla="*/ 1 w 18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">
                  <a:moveTo>
                    <a:pt x="1" y="2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8" y="2"/>
                    <a:pt x="18" y="1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Freeform 463">
              <a:extLst>
                <a:ext uri="{FF2B5EF4-FFF2-40B4-BE49-F238E27FC236}">
                  <a16:creationId xmlns:a16="http://schemas.microsoft.com/office/drawing/2014/main" id="{5AE878CA-8621-46CD-A334-FD58A1F77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750" y="5414963"/>
              <a:ext cx="33338" cy="0"/>
            </a:xfrm>
            <a:custGeom>
              <a:avLst/>
              <a:gdLst>
                <a:gd name="T0" fmla="*/ 0 w 21"/>
                <a:gd name="T1" fmla="*/ 21 w 21"/>
                <a:gd name="T2" fmla="*/ 0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">
                  <a:moveTo>
                    <a:pt x="0" y="0"/>
                  </a:move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Line 464">
              <a:extLst>
                <a:ext uri="{FF2B5EF4-FFF2-40B4-BE49-F238E27FC236}">
                  <a16:creationId xmlns:a16="http://schemas.microsoft.com/office/drawing/2014/main" id="{C6018A00-FEA4-4279-9CA9-3C8D8702FF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750" y="5414963"/>
              <a:ext cx="3333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465">
              <a:extLst>
                <a:ext uri="{FF2B5EF4-FFF2-40B4-BE49-F238E27FC236}">
                  <a16:creationId xmlns:a16="http://schemas.microsoft.com/office/drawing/2014/main" id="{9A4387E3-A415-4215-A4B8-856EE1ECC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575" y="5411788"/>
              <a:ext cx="38100" cy="6350"/>
            </a:xfrm>
            <a:custGeom>
              <a:avLst/>
              <a:gdLst>
                <a:gd name="T0" fmla="*/ 1 w 18"/>
                <a:gd name="T1" fmla="*/ 3 h 3"/>
                <a:gd name="T2" fmla="*/ 17 w 18"/>
                <a:gd name="T3" fmla="*/ 3 h 3"/>
                <a:gd name="T4" fmla="*/ 18 w 18"/>
                <a:gd name="T5" fmla="*/ 2 h 3"/>
                <a:gd name="T6" fmla="*/ 17 w 18"/>
                <a:gd name="T7" fmla="*/ 0 h 3"/>
                <a:gd name="T8" fmla="*/ 1 w 18"/>
                <a:gd name="T9" fmla="*/ 0 h 3"/>
                <a:gd name="T10" fmla="*/ 0 w 18"/>
                <a:gd name="T11" fmla="*/ 2 h 3"/>
                <a:gd name="T12" fmla="*/ 1 w 18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">
                  <a:moveTo>
                    <a:pt x="1" y="3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8" y="2"/>
                    <a:pt x="18" y="2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Rectangle 466">
              <a:extLst>
                <a:ext uri="{FF2B5EF4-FFF2-40B4-BE49-F238E27FC236}">
                  <a16:creationId xmlns:a16="http://schemas.microsoft.com/office/drawing/2014/main" id="{CCC3A805-684D-44FF-87D2-9AED07CC0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638" y="5805488"/>
              <a:ext cx="744538" cy="57150"/>
            </a:xfrm>
            <a:prstGeom prst="rect">
              <a:avLst/>
            </a:pr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Rectangle 467">
              <a:extLst>
                <a:ext uri="{FF2B5EF4-FFF2-40B4-BE49-F238E27FC236}">
                  <a16:creationId xmlns:a16="http://schemas.microsoft.com/office/drawing/2014/main" id="{81ECF8F9-2CE9-4FD4-A338-D8D1AE107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088" y="5805488"/>
              <a:ext cx="706438" cy="57150"/>
            </a:xfrm>
            <a:prstGeom prst="rect">
              <a:avLst/>
            </a:prstGeom>
            <a:solidFill>
              <a:srgbClr val="FF4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Rectangle 468">
              <a:extLst>
                <a:ext uri="{FF2B5EF4-FFF2-40B4-BE49-F238E27FC236}">
                  <a16:creationId xmlns:a16="http://schemas.microsoft.com/office/drawing/2014/main" id="{16C8EA92-EF2F-4910-8D0C-21AD817DF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088" y="5805488"/>
              <a:ext cx="280988" cy="57150"/>
            </a:xfrm>
            <a:prstGeom prst="rect">
              <a:avLst/>
            </a:pr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Rectangle 469">
              <a:extLst>
                <a:ext uri="{FF2B5EF4-FFF2-40B4-BE49-F238E27FC236}">
                  <a16:creationId xmlns:a16="http://schemas.microsoft.com/office/drawing/2014/main" id="{CD7CCD95-934C-4A90-BC5E-14EDAA23E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638" y="5713413"/>
              <a:ext cx="852488" cy="55563"/>
            </a:xfrm>
            <a:prstGeom prst="rect">
              <a:avLst/>
            </a:pr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Rectangle 470">
              <a:extLst>
                <a:ext uri="{FF2B5EF4-FFF2-40B4-BE49-F238E27FC236}">
                  <a16:creationId xmlns:a16="http://schemas.microsoft.com/office/drawing/2014/main" id="{E8EA3ECB-BF7D-4202-B1EE-BE9A29D4A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088" y="5713413"/>
              <a:ext cx="706438" cy="55563"/>
            </a:xfrm>
            <a:prstGeom prst="rect">
              <a:avLst/>
            </a:prstGeom>
            <a:solidFill>
              <a:srgbClr val="FF4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Rectangle 471">
              <a:extLst>
                <a:ext uri="{FF2B5EF4-FFF2-40B4-BE49-F238E27FC236}">
                  <a16:creationId xmlns:a16="http://schemas.microsoft.com/office/drawing/2014/main" id="{685E7A83-EECC-48F7-9234-291B266B1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088" y="5713413"/>
              <a:ext cx="139700" cy="55563"/>
            </a:xfrm>
            <a:prstGeom prst="rect">
              <a:avLst/>
            </a:pr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Rectangle 472">
              <a:extLst>
                <a:ext uri="{FF2B5EF4-FFF2-40B4-BE49-F238E27FC236}">
                  <a16:creationId xmlns:a16="http://schemas.microsoft.com/office/drawing/2014/main" id="{3B2C0FE7-C589-4650-BEDF-4F89AAA9F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638" y="5618163"/>
              <a:ext cx="744538" cy="58738"/>
            </a:xfrm>
            <a:prstGeom prst="rect">
              <a:avLst/>
            </a:pr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Rectangle 473">
              <a:extLst>
                <a:ext uri="{FF2B5EF4-FFF2-40B4-BE49-F238E27FC236}">
                  <a16:creationId xmlns:a16="http://schemas.microsoft.com/office/drawing/2014/main" id="{C3C8EA38-9BBB-436A-91C4-64DCC234D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088" y="5618163"/>
              <a:ext cx="849313" cy="58738"/>
            </a:xfrm>
            <a:prstGeom prst="rect">
              <a:avLst/>
            </a:prstGeom>
            <a:solidFill>
              <a:srgbClr val="FF4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Rectangle 474">
              <a:extLst>
                <a:ext uri="{FF2B5EF4-FFF2-40B4-BE49-F238E27FC236}">
                  <a16:creationId xmlns:a16="http://schemas.microsoft.com/office/drawing/2014/main" id="{BCDC9E24-87C1-4366-B105-AC49C554F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088" y="5618163"/>
              <a:ext cx="565150" cy="58738"/>
            </a:xfrm>
            <a:prstGeom prst="rect">
              <a:avLst/>
            </a:pr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Rectangle 475">
              <a:extLst>
                <a:ext uri="{FF2B5EF4-FFF2-40B4-BE49-F238E27FC236}">
                  <a16:creationId xmlns:a16="http://schemas.microsoft.com/office/drawing/2014/main" id="{52D34EB7-68DC-4797-A682-323724382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638" y="5526088"/>
              <a:ext cx="852488" cy="55563"/>
            </a:xfrm>
            <a:prstGeom prst="rect">
              <a:avLst/>
            </a:pr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Rectangle 476">
              <a:extLst>
                <a:ext uri="{FF2B5EF4-FFF2-40B4-BE49-F238E27FC236}">
                  <a16:creationId xmlns:a16="http://schemas.microsoft.com/office/drawing/2014/main" id="{9BCCCB26-241C-4FE0-8C7F-0571F333C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088" y="5526088"/>
              <a:ext cx="706438" cy="55563"/>
            </a:xfrm>
            <a:prstGeom prst="rect">
              <a:avLst/>
            </a:prstGeom>
            <a:solidFill>
              <a:srgbClr val="FF4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Rectangle 477">
              <a:extLst>
                <a:ext uri="{FF2B5EF4-FFF2-40B4-BE49-F238E27FC236}">
                  <a16:creationId xmlns:a16="http://schemas.microsoft.com/office/drawing/2014/main" id="{6EDA69FE-F79B-4F92-AA7D-2C2B89BF0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088" y="5526088"/>
              <a:ext cx="423863" cy="55563"/>
            </a:xfrm>
            <a:prstGeom prst="rect">
              <a:avLst/>
            </a:pr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Rectangle 478">
              <a:extLst>
                <a:ext uri="{FF2B5EF4-FFF2-40B4-BE49-F238E27FC236}">
                  <a16:creationId xmlns:a16="http://schemas.microsoft.com/office/drawing/2014/main" id="{4EBFEAF0-99B0-49F3-B32A-6D51CFDE2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088" y="5432425"/>
              <a:ext cx="565150" cy="57150"/>
            </a:xfrm>
            <a:prstGeom prst="rect">
              <a:avLst/>
            </a:pr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Rectangle 479">
              <a:extLst>
                <a:ext uri="{FF2B5EF4-FFF2-40B4-BE49-F238E27FC236}">
                  <a16:creationId xmlns:a16="http://schemas.microsoft.com/office/drawing/2014/main" id="{94881102-24C8-497F-A286-854459331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438" y="5432425"/>
              <a:ext cx="292100" cy="57150"/>
            </a:xfrm>
            <a:prstGeom prst="rect">
              <a:avLst/>
            </a:prstGeom>
            <a:solidFill>
              <a:srgbClr val="FF4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Rectangle 480">
              <a:extLst>
                <a:ext uri="{FF2B5EF4-FFF2-40B4-BE49-F238E27FC236}">
                  <a16:creationId xmlns:a16="http://schemas.microsoft.com/office/drawing/2014/main" id="{4DC30583-ECB2-4D32-B39C-150CC9196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088" y="5432425"/>
              <a:ext cx="139700" cy="57150"/>
            </a:xfrm>
            <a:prstGeom prst="rect">
              <a:avLst/>
            </a:pr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Oval 481">
              <a:extLst>
                <a:ext uri="{FF2B5EF4-FFF2-40B4-BE49-F238E27FC236}">
                  <a16:creationId xmlns:a16="http://schemas.microsoft.com/office/drawing/2014/main" id="{BA6F8DE8-CAAC-4349-89FB-493F45868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5507038"/>
              <a:ext cx="96838" cy="96838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482">
              <a:extLst>
                <a:ext uri="{FF2B5EF4-FFF2-40B4-BE49-F238E27FC236}">
                  <a16:creationId xmlns:a16="http://schemas.microsoft.com/office/drawing/2014/main" id="{97E56C4B-0555-402E-AE2E-2F89B3BDC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888" y="5500688"/>
              <a:ext cx="107950" cy="109538"/>
            </a:xfrm>
            <a:custGeom>
              <a:avLst/>
              <a:gdLst>
                <a:gd name="T0" fmla="*/ 47 w 50"/>
                <a:gd name="T1" fmla="*/ 25 h 51"/>
                <a:gd name="T2" fmla="*/ 44 w 50"/>
                <a:gd name="T3" fmla="*/ 25 h 51"/>
                <a:gd name="T4" fmla="*/ 39 w 50"/>
                <a:gd name="T5" fmla="*/ 39 h 51"/>
                <a:gd name="T6" fmla="*/ 25 w 50"/>
                <a:gd name="T7" fmla="*/ 45 h 51"/>
                <a:gd name="T8" fmla="*/ 11 w 50"/>
                <a:gd name="T9" fmla="*/ 39 h 51"/>
                <a:gd name="T10" fmla="*/ 5 w 50"/>
                <a:gd name="T11" fmla="*/ 25 h 51"/>
                <a:gd name="T12" fmla="*/ 11 w 50"/>
                <a:gd name="T13" fmla="*/ 12 h 51"/>
                <a:gd name="T14" fmla="*/ 25 w 50"/>
                <a:gd name="T15" fmla="*/ 6 h 51"/>
                <a:gd name="T16" fmla="*/ 39 w 50"/>
                <a:gd name="T17" fmla="*/ 12 h 51"/>
                <a:gd name="T18" fmla="*/ 44 w 50"/>
                <a:gd name="T19" fmla="*/ 25 h 51"/>
                <a:gd name="T20" fmla="*/ 47 w 50"/>
                <a:gd name="T21" fmla="*/ 25 h 51"/>
                <a:gd name="T22" fmla="*/ 50 w 50"/>
                <a:gd name="T23" fmla="*/ 25 h 51"/>
                <a:gd name="T24" fmla="*/ 25 w 50"/>
                <a:gd name="T25" fmla="*/ 0 h 51"/>
                <a:gd name="T26" fmla="*/ 0 w 50"/>
                <a:gd name="T27" fmla="*/ 25 h 51"/>
                <a:gd name="T28" fmla="*/ 25 w 50"/>
                <a:gd name="T29" fmla="*/ 51 h 51"/>
                <a:gd name="T30" fmla="*/ 50 w 50"/>
                <a:gd name="T31" fmla="*/ 25 h 51"/>
                <a:gd name="T32" fmla="*/ 47 w 50"/>
                <a:gd name="T33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1">
                  <a:moveTo>
                    <a:pt x="47" y="25"/>
                  </a:moveTo>
                  <a:cubicBezTo>
                    <a:pt x="44" y="25"/>
                    <a:pt x="44" y="25"/>
                    <a:pt x="44" y="25"/>
                  </a:cubicBezTo>
                  <a:cubicBezTo>
                    <a:pt x="44" y="31"/>
                    <a:pt x="42" y="36"/>
                    <a:pt x="39" y="39"/>
                  </a:cubicBezTo>
                  <a:cubicBezTo>
                    <a:pt x="35" y="43"/>
                    <a:pt x="30" y="45"/>
                    <a:pt x="25" y="45"/>
                  </a:cubicBezTo>
                  <a:cubicBezTo>
                    <a:pt x="19" y="45"/>
                    <a:pt x="14" y="43"/>
                    <a:pt x="11" y="39"/>
                  </a:cubicBezTo>
                  <a:cubicBezTo>
                    <a:pt x="7" y="36"/>
                    <a:pt x="5" y="31"/>
                    <a:pt x="5" y="25"/>
                  </a:cubicBezTo>
                  <a:cubicBezTo>
                    <a:pt x="5" y="20"/>
                    <a:pt x="7" y="15"/>
                    <a:pt x="11" y="12"/>
                  </a:cubicBezTo>
                  <a:cubicBezTo>
                    <a:pt x="14" y="8"/>
                    <a:pt x="19" y="6"/>
                    <a:pt x="25" y="6"/>
                  </a:cubicBezTo>
                  <a:cubicBezTo>
                    <a:pt x="30" y="6"/>
                    <a:pt x="35" y="8"/>
                    <a:pt x="39" y="12"/>
                  </a:cubicBezTo>
                  <a:cubicBezTo>
                    <a:pt x="42" y="15"/>
                    <a:pt x="44" y="20"/>
                    <a:pt x="44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12"/>
                    <a:pt x="39" y="0"/>
                    <a:pt x="25" y="0"/>
                  </a:cubicBezTo>
                  <a:cubicBezTo>
                    <a:pt x="11" y="0"/>
                    <a:pt x="0" y="12"/>
                    <a:pt x="0" y="25"/>
                  </a:cubicBezTo>
                  <a:cubicBezTo>
                    <a:pt x="0" y="39"/>
                    <a:pt x="11" y="51"/>
                    <a:pt x="25" y="51"/>
                  </a:cubicBezTo>
                  <a:cubicBezTo>
                    <a:pt x="39" y="51"/>
                    <a:pt x="50" y="39"/>
                    <a:pt x="50" y="25"/>
                  </a:cubicBezTo>
                  <a:lnTo>
                    <a:pt x="47" y="25"/>
                  </a:lnTo>
                  <a:close/>
                </a:path>
              </a:pathLst>
            </a:cu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Oval 483">
              <a:extLst>
                <a:ext uri="{FF2B5EF4-FFF2-40B4-BE49-F238E27FC236}">
                  <a16:creationId xmlns:a16="http://schemas.microsoft.com/office/drawing/2014/main" id="{DF998AB9-A8F2-4034-9F9B-8397FC1F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3188" y="5789613"/>
              <a:ext cx="95250" cy="9525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484">
              <a:extLst>
                <a:ext uri="{FF2B5EF4-FFF2-40B4-BE49-F238E27FC236}">
                  <a16:creationId xmlns:a16="http://schemas.microsoft.com/office/drawing/2014/main" id="{075EFC76-C4B1-4D88-BB18-0974CC23F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6838" y="5783263"/>
              <a:ext cx="107950" cy="107950"/>
            </a:xfrm>
            <a:custGeom>
              <a:avLst/>
              <a:gdLst>
                <a:gd name="T0" fmla="*/ 47 w 50"/>
                <a:gd name="T1" fmla="*/ 25 h 50"/>
                <a:gd name="T2" fmla="*/ 45 w 50"/>
                <a:gd name="T3" fmla="*/ 25 h 50"/>
                <a:gd name="T4" fmla="*/ 39 w 50"/>
                <a:gd name="T5" fmla="*/ 39 h 50"/>
                <a:gd name="T6" fmla="*/ 25 w 50"/>
                <a:gd name="T7" fmla="*/ 45 h 50"/>
                <a:gd name="T8" fmla="*/ 11 w 50"/>
                <a:gd name="T9" fmla="*/ 39 h 50"/>
                <a:gd name="T10" fmla="*/ 5 w 50"/>
                <a:gd name="T11" fmla="*/ 25 h 50"/>
                <a:gd name="T12" fmla="*/ 11 w 50"/>
                <a:gd name="T13" fmla="*/ 11 h 50"/>
                <a:gd name="T14" fmla="*/ 25 w 50"/>
                <a:gd name="T15" fmla="*/ 5 h 50"/>
                <a:gd name="T16" fmla="*/ 39 w 50"/>
                <a:gd name="T17" fmla="*/ 11 h 50"/>
                <a:gd name="T18" fmla="*/ 45 w 50"/>
                <a:gd name="T19" fmla="*/ 25 h 50"/>
                <a:gd name="T20" fmla="*/ 47 w 50"/>
                <a:gd name="T21" fmla="*/ 25 h 50"/>
                <a:gd name="T22" fmla="*/ 50 w 50"/>
                <a:gd name="T23" fmla="*/ 25 h 50"/>
                <a:gd name="T24" fmla="*/ 25 w 50"/>
                <a:gd name="T25" fmla="*/ 0 h 50"/>
                <a:gd name="T26" fmla="*/ 0 w 50"/>
                <a:gd name="T27" fmla="*/ 25 h 50"/>
                <a:gd name="T28" fmla="*/ 25 w 50"/>
                <a:gd name="T29" fmla="*/ 50 h 50"/>
                <a:gd name="T30" fmla="*/ 50 w 50"/>
                <a:gd name="T31" fmla="*/ 25 h 50"/>
                <a:gd name="T32" fmla="*/ 47 w 50"/>
                <a:gd name="T33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7" y="25"/>
                  </a:moveTo>
                  <a:cubicBezTo>
                    <a:pt x="45" y="25"/>
                    <a:pt x="45" y="25"/>
                    <a:pt x="45" y="25"/>
                  </a:cubicBezTo>
                  <a:cubicBezTo>
                    <a:pt x="45" y="30"/>
                    <a:pt x="43" y="35"/>
                    <a:pt x="39" y="39"/>
                  </a:cubicBezTo>
                  <a:cubicBezTo>
                    <a:pt x="35" y="42"/>
                    <a:pt x="31" y="45"/>
                    <a:pt x="25" y="45"/>
                  </a:cubicBezTo>
                  <a:cubicBezTo>
                    <a:pt x="20" y="45"/>
                    <a:pt x="15" y="42"/>
                    <a:pt x="11" y="39"/>
                  </a:cubicBezTo>
                  <a:cubicBezTo>
                    <a:pt x="8" y="35"/>
                    <a:pt x="5" y="30"/>
                    <a:pt x="5" y="25"/>
                  </a:cubicBezTo>
                  <a:cubicBezTo>
                    <a:pt x="5" y="20"/>
                    <a:pt x="8" y="15"/>
                    <a:pt x="11" y="11"/>
                  </a:cubicBezTo>
                  <a:cubicBezTo>
                    <a:pt x="15" y="8"/>
                    <a:pt x="20" y="5"/>
                    <a:pt x="25" y="5"/>
                  </a:cubicBezTo>
                  <a:cubicBezTo>
                    <a:pt x="31" y="5"/>
                    <a:pt x="35" y="8"/>
                    <a:pt x="39" y="11"/>
                  </a:cubicBezTo>
                  <a:cubicBezTo>
                    <a:pt x="43" y="15"/>
                    <a:pt x="45" y="20"/>
                    <a:pt x="45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39" y="50"/>
                    <a:pt x="50" y="39"/>
                    <a:pt x="50" y="25"/>
                  </a:cubicBezTo>
                  <a:lnTo>
                    <a:pt x="47" y="25"/>
                  </a:lnTo>
                  <a:close/>
                </a:path>
              </a:pathLst>
            </a:custGeom>
            <a:solidFill>
              <a:srgbClr val="FF4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485">
              <a:extLst>
                <a:ext uri="{FF2B5EF4-FFF2-40B4-BE49-F238E27FC236}">
                  <a16:creationId xmlns:a16="http://schemas.microsoft.com/office/drawing/2014/main" id="{21388399-791D-47EB-BDE3-9E41FD4D3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6450" y="5270500"/>
              <a:ext cx="49213" cy="55563"/>
            </a:xfrm>
            <a:custGeom>
              <a:avLst/>
              <a:gdLst>
                <a:gd name="T0" fmla="*/ 0 w 31"/>
                <a:gd name="T1" fmla="*/ 35 h 35"/>
                <a:gd name="T2" fmla="*/ 16 w 31"/>
                <a:gd name="T3" fmla="*/ 0 h 35"/>
                <a:gd name="T4" fmla="*/ 31 w 31"/>
                <a:gd name="T5" fmla="*/ 35 h 35"/>
                <a:gd name="T6" fmla="*/ 0 w 31"/>
                <a:gd name="T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5">
                  <a:moveTo>
                    <a:pt x="0" y="35"/>
                  </a:moveTo>
                  <a:lnTo>
                    <a:pt x="16" y="0"/>
                  </a:lnTo>
                  <a:lnTo>
                    <a:pt x="31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486">
              <a:extLst>
                <a:ext uri="{FF2B5EF4-FFF2-40B4-BE49-F238E27FC236}">
                  <a16:creationId xmlns:a16="http://schemas.microsoft.com/office/drawing/2014/main" id="{2F85EB84-666C-4B51-96FA-1D9EC4EFF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6125" y="4867275"/>
              <a:ext cx="685800" cy="282575"/>
            </a:xfrm>
            <a:custGeom>
              <a:avLst/>
              <a:gdLst>
                <a:gd name="T0" fmla="*/ 432 w 432"/>
                <a:gd name="T1" fmla="*/ 23 h 178"/>
                <a:gd name="T2" fmla="*/ 243 w 432"/>
                <a:gd name="T3" fmla="*/ 178 h 178"/>
                <a:gd name="T4" fmla="*/ 0 w 432"/>
                <a:gd name="T5" fmla="*/ 155 h 178"/>
                <a:gd name="T6" fmla="*/ 189 w 432"/>
                <a:gd name="T7" fmla="*/ 0 h 178"/>
                <a:gd name="T8" fmla="*/ 432 w 432"/>
                <a:gd name="T9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178">
                  <a:moveTo>
                    <a:pt x="432" y="23"/>
                  </a:moveTo>
                  <a:lnTo>
                    <a:pt x="243" y="178"/>
                  </a:lnTo>
                  <a:lnTo>
                    <a:pt x="0" y="155"/>
                  </a:lnTo>
                  <a:lnTo>
                    <a:pt x="189" y="0"/>
                  </a:lnTo>
                  <a:lnTo>
                    <a:pt x="432" y="23"/>
                  </a:lnTo>
                  <a:close/>
                </a:path>
              </a:pathLst>
            </a:cu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487">
              <a:extLst>
                <a:ext uri="{FF2B5EF4-FFF2-40B4-BE49-F238E27FC236}">
                  <a16:creationId xmlns:a16="http://schemas.microsoft.com/office/drawing/2014/main" id="{C7BD27C6-85ED-46BE-A786-D92BA8FBB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6125" y="4867275"/>
              <a:ext cx="685800" cy="282575"/>
            </a:xfrm>
            <a:custGeom>
              <a:avLst/>
              <a:gdLst>
                <a:gd name="T0" fmla="*/ 432 w 432"/>
                <a:gd name="T1" fmla="*/ 23 h 178"/>
                <a:gd name="T2" fmla="*/ 243 w 432"/>
                <a:gd name="T3" fmla="*/ 178 h 178"/>
                <a:gd name="T4" fmla="*/ 0 w 432"/>
                <a:gd name="T5" fmla="*/ 155 h 178"/>
                <a:gd name="T6" fmla="*/ 189 w 432"/>
                <a:gd name="T7" fmla="*/ 0 h 178"/>
                <a:gd name="T8" fmla="*/ 432 w 432"/>
                <a:gd name="T9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178">
                  <a:moveTo>
                    <a:pt x="432" y="23"/>
                  </a:moveTo>
                  <a:lnTo>
                    <a:pt x="243" y="178"/>
                  </a:lnTo>
                  <a:lnTo>
                    <a:pt x="0" y="155"/>
                  </a:lnTo>
                  <a:lnTo>
                    <a:pt x="189" y="0"/>
                  </a:lnTo>
                  <a:lnTo>
                    <a:pt x="432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500" name="Picture 488">
              <a:extLst>
                <a:ext uri="{FF2B5EF4-FFF2-40B4-BE49-F238E27FC236}">
                  <a16:creationId xmlns:a16="http://schemas.microsoft.com/office/drawing/2014/main" id="{9E359923-65FA-4D4B-A735-E0C1F7F036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8225" y="4862513"/>
              <a:ext cx="398463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" name="Freeform 489">
              <a:extLst>
                <a:ext uri="{FF2B5EF4-FFF2-40B4-BE49-F238E27FC236}">
                  <a16:creationId xmlns:a16="http://schemas.microsoft.com/office/drawing/2014/main" id="{499D7438-17C8-4CE3-925C-FBD195A2C3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9825" y="4875213"/>
              <a:ext cx="17463" cy="268288"/>
            </a:xfrm>
            <a:custGeom>
              <a:avLst/>
              <a:gdLst>
                <a:gd name="T0" fmla="*/ 11 w 11"/>
                <a:gd name="T1" fmla="*/ 161 h 169"/>
                <a:gd name="T2" fmla="*/ 0 w 11"/>
                <a:gd name="T3" fmla="*/ 169 h 169"/>
                <a:gd name="T4" fmla="*/ 0 w 11"/>
                <a:gd name="T5" fmla="*/ 169 h 169"/>
                <a:gd name="T6" fmla="*/ 11 w 11"/>
                <a:gd name="T7" fmla="*/ 161 h 169"/>
                <a:gd name="T8" fmla="*/ 11 w 11"/>
                <a:gd name="T9" fmla="*/ 161 h 169"/>
                <a:gd name="T10" fmla="*/ 0 w 11"/>
                <a:gd name="T11" fmla="*/ 0 h 169"/>
                <a:gd name="T12" fmla="*/ 0 w 11"/>
                <a:gd name="T13" fmla="*/ 0 h 169"/>
                <a:gd name="T14" fmla="*/ 11 w 11"/>
                <a:gd name="T15" fmla="*/ 2 h 169"/>
                <a:gd name="T16" fmla="*/ 11 w 11"/>
                <a:gd name="T17" fmla="*/ 2 h 169"/>
                <a:gd name="T18" fmla="*/ 0 w 11"/>
                <a:gd name="T1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69">
                  <a:moveTo>
                    <a:pt x="11" y="161"/>
                  </a:moveTo>
                  <a:lnTo>
                    <a:pt x="0" y="169"/>
                  </a:lnTo>
                  <a:lnTo>
                    <a:pt x="0" y="169"/>
                  </a:lnTo>
                  <a:lnTo>
                    <a:pt x="11" y="161"/>
                  </a:lnTo>
                  <a:lnTo>
                    <a:pt x="11" y="161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D3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490">
              <a:extLst>
                <a:ext uri="{FF2B5EF4-FFF2-40B4-BE49-F238E27FC236}">
                  <a16:creationId xmlns:a16="http://schemas.microsoft.com/office/drawing/2014/main" id="{071ACFE3-A7AA-4B0D-AAA6-C88B1B3A33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9825" y="4875213"/>
              <a:ext cx="17463" cy="268288"/>
            </a:xfrm>
            <a:custGeom>
              <a:avLst/>
              <a:gdLst>
                <a:gd name="T0" fmla="*/ 11 w 11"/>
                <a:gd name="T1" fmla="*/ 161 h 169"/>
                <a:gd name="T2" fmla="*/ 0 w 11"/>
                <a:gd name="T3" fmla="*/ 169 h 169"/>
                <a:gd name="T4" fmla="*/ 0 w 11"/>
                <a:gd name="T5" fmla="*/ 169 h 169"/>
                <a:gd name="T6" fmla="*/ 11 w 11"/>
                <a:gd name="T7" fmla="*/ 161 h 169"/>
                <a:gd name="T8" fmla="*/ 11 w 11"/>
                <a:gd name="T9" fmla="*/ 161 h 169"/>
                <a:gd name="T10" fmla="*/ 0 w 11"/>
                <a:gd name="T11" fmla="*/ 0 h 169"/>
                <a:gd name="T12" fmla="*/ 0 w 11"/>
                <a:gd name="T13" fmla="*/ 0 h 169"/>
                <a:gd name="T14" fmla="*/ 11 w 11"/>
                <a:gd name="T15" fmla="*/ 2 h 169"/>
                <a:gd name="T16" fmla="*/ 11 w 11"/>
                <a:gd name="T17" fmla="*/ 2 h 169"/>
                <a:gd name="T18" fmla="*/ 0 w 11"/>
                <a:gd name="T1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69">
                  <a:moveTo>
                    <a:pt x="11" y="161"/>
                  </a:moveTo>
                  <a:lnTo>
                    <a:pt x="0" y="169"/>
                  </a:lnTo>
                  <a:lnTo>
                    <a:pt x="0" y="169"/>
                  </a:lnTo>
                  <a:lnTo>
                    <a:pt x="11" y="161"/>
                  </a:lnTo>
                  <a:lnTo>
                    <a:pt x="11" y="161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491">
              <a:extLst>
                <a:ext uri="{FF2B5EF4-FFF2-40B4-BE49-F238E27FC236}">
                  <a16:creationId xmlns:a16="http://schemas.microsoft.com/office/drawing/2014/main" id="{7BCF0636-6BAD-49DF-978C-A4426514B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6163" y="4867275"/>
              <a:ext cx="385763" cy="282575"/>
            </a:xfrm>
            <a:custGeom>
              <a:avLst/>
              <a:gdLst>
                <a:gd name="T0" fmla="*/ 0 w 243"/>
                <a:gd name="T1" fmla="*/ 0 h 178"/>
                <a:gd name="T2" fmla="*/ 55 w 243"/>
                <a:gd name="T3" fmla="*/ 178 h 178"/>
                <a:gd name="T4" fmla="*/ 59 w 243"/>
                <a:gd name="T5" fmla="*/ 174 h 178"/>
                <a:gd name="T6" fmla="*/ 70 w 243"/>
                <a:gd name="T7" fmla="*/ 166 h 178"/>
                <a:gd name="T8" fmla="*/ 243 w 243"/>
                <a:gd name="T9" fmla="*/ 23 h 178"/>
                <a:gd name="T10" fmla="*/ 70 w 243"/>
                <a:gd name="T11" fmla="*/ 7 h 178"/>
                <a:gd name="T12" fmla="*/ 59 w 243"/>
                <a:gd name="T13" fmla="*/ 5 h 178"/>
                <a:gd name="T14" fmla="*/ 0 w 243"/>
                <a:gd name="T1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3" h="178">
                  <a:moveTo>
                    <a:pt x="0" y="0"/>
                  </a:moveTo>
                  <a:lnTo>
                    <a:pt x="55" y="178"/>
                  </a:lnTo>
                  <a:lnTo>
                    <a:pt x="59" y="174"/>
                  </a:lnTo>
                  <a:lnTo>
                    <a:pt x="70" y="166"/>
                  </a:lnTo>
                  <a:lnTo>
                    <a:pt x="243" y="23"/>
                  </a:lnTo>
                  <a:lnTo>
                    <a:pt x="70" y="7"/>
                  </a:lnTo>
                  <a:lnTo>
                    <a:pt x="59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C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492">
              <a:extLst>
                <a:ext uri="{FF2B5EF4-FFF2-40B4-BE49-F238E27FC236}">
                  <a16:creationId xmlns:a16="http://schemas.microsoft.com/office/drawing/2014/main" id="{2059F0A2-7624-4EA8-B2C5-33C6F7195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6163" y="4867275"/>
              <a:ext cx="385763" cy="282575"/>
            </a:xfrm>
            <a:custGeom>
              <a:avLst/>
              <a:gdLst>
                <a:gd name="T0" fmla="*/ 0 w 243"/>
                <a:gd name="T1" fmla="*/ 0 h 178"/>
                <a:gd name="T2" fmla="*/ 55 w 243"/>
                <a:gd name="T3" fmla="*/ 178 h 178"/>
                <a:gd name="T4" fmla="*/ 59 w 243"/>
                <a:gd name="T5" fmla="*/ 174 h 178"/>
                <a:gd name="T6" fmla="*/ 70 w 243"/>
                <a:gd name="T7" fmla="*/ 166 h 178"/>
                <a:gd name="T8" fmla="*/ 243 w 243"/>
                <a:gd name="T9" fmla="*/ 23 h 178"/>
                <a:gd name="T10" fmla="*/ 70 w 243"/>
                <a:gd name="T11" fmla="*/ 7 h 178"/>
                <a:gd name="T12" fmla="*/ 59 w 243"/>
                <a:gd name="T13" fmla="*/ 5 h 178"/>
                <a:gd name="T14" fmla="*/ 0 w 243"/>
                <a:gd name="T1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3" h="178">
                  <a:moveTo>
                    <a:pt x="0" y="0"/>
                  </a:moveTo>
                  <a:lnTo>
                    <a:pt x="55" y="178"/>
                  </a:lnTo>
                  <a:lnTo>
                    <a:pt x="59" y="174"/>
                  </a:lnTo>
                  <a:lnTo>
                    <a:pt x="70" y="166"/>
                  </a:lnTo>
                  <a:lnTo>
                    <a:pt x="243" y="23"/>
                  </a:lnTo>
                  <a:lnTo>
                    <a:pt x="70" y="7"/>
                  </a:lnTo>
                  <a:lnTo>
                    <a:pt x="59" y="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493">
              <a:extLst>
                <a:ext uri="{FF2B5EF4-FFF2-40B4-BE49-F238E27FC236}">
                  <a16:creationId xmlns:a16="http://schemas.microsoft.com/office/drawing/2014/main" id="{CFD0183B-943A-4E70-A164-1BD2AA39C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1225" y="5019675"/>
              <a:ext cx="454025" cy="266700"/>
            </a:xfrm>
            <a:custGeom>
              <a:avLst/>
              <a:gdLst>
                <a:gd name="T0" fmla="*/ 107 w 212"/>
                <a:gd name="T1" fmla="*/ 70 h 125"/>
                <a:gd name="T2" fmla="*/ 0 w 212"/>
                <a:gd name="T3" fmla="*/ 61 h 125"/>
                <a:gd name="T4" fmla="*/ 14 w 212"/>
                <a:gd name="T5" fmla="*/ 105 h 125"/>
                <a:gd name="T6" fmla="*/ 121 w 212"/>
                <a:gd name="T7" fmla="*/ 109 h 125"/>
                <a:gd name="T8" fmla="*/ 207 w 212"/>
                <a:gd name="T9" fmla="*/ 45 h 125"/>
                <a:gd name="T10" fmla="*/ 193 w 212"/>
                <a:gd name="T11" fmla="*/ 0 h 125"/>
                <a:gd name="T12" fmla="*/ 107 w 212"/>
                <a:gd name="T13" fmla="*/ 7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125">
                  <a:moveTo>
                    <a:pt x="107" y="70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14" y="105"/>
                    <a:pt x="14" y="105"/>
                    <a:pt x="14" y="105"/>
                  </a:cubicBezTo>
                  <a:cubicBezTo>
                    <a:pt x="19" y="124"/>
                    <a:pt x="69" y="125"/>
                    <a:pt x="121" y="109"/>
                  </a:cubicBezTo>
                  <a:cubicBezTo>
                    <a:pt x="173" y="93"/>
                    <a:pt x="212" y="64"/>
                    <a:pt x="207" y="45"/>
                  </a:cubicBezTo>
                  <a:cubicBezTo>
                    <a:pt x="193" y="0"/>
                    <a:pt x="193" y="0"/>
                    <a:pt x="193" y="0"/>
                  </a:cubicBezTo>
                  <a:lnTo>
                    <a:pt x="107" y="70"/>
                  </a:lnTo>
                  <a:close/>
                </a:path>
              </a:pathLst>
            </a:cu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Rectangle 494">
              <a:extLst>
                <a:ext uri="{FF2B5EF4-FFF2-40B4-BE49-F238E27FC236}">
                  <a16:creationId xmlns:a16="http://schemas.microsoft.com/office/drawing/2014/main" id="{E9CF3CE5-EA99-4765-B203-5D03E0008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500" y="5099050"/>
              <a:ext cx="11113" cy="177800"/>
            </a:xfrm>
            <a:prstGeom prst="rect">
              <a:avLst/>
            </a:pr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495">
              <a:extLst>
                <a:ext uri="{FF2B5EF4-FFF2-40B4-BE49-F238E27FC236}">
                  <a16:creationId xmlns:a16="http://schemas.microsoft.com/office/drawing/2014/main" id="{FFFFFEE3-3DAF-4B0B-A082-E3865493D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5500" y="5099050"/>
              <a:ext cx="11113" cy="177800"/>
            </a:xfrm>
            <a:custGeom>
              <a:avLst/>
              <a:gdLst>
                <a:gd name="T0" fmla="*/ 0 w 7"/>
                <a:gd name="T1" fmla="*/ 0 h 112"/>
                <a:gd name="T2" fmla="*/ 0 w 7"/>
                <a:gd name="T3" fmla="*/ 112 h 112"/>
                <a:gd name="T4" fmla="*/ 7 w 7"/>
                <a:gd name="T5" fmla="*/ 112 h 112"/>
                <a:gd name="T6" fmla="*/ 7 w 7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12">
                  <a:moveTo>
                    <a:pt x="0" y="0"/>
                  </a:moveTo>
                  <a:lnTo>
                    <a:pt x="0" y="112"/>
                  </a:lnTo>
                  <a:lnTo>
                    <a:pt x="7" y="112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496">
              <a:extLst>
                <a:ext uri="{FF2B5EF4-FFF2-40B4-BE49-F238E27FC236}">
                  <a16:creationId xmlns:a16="http://schemas.microsoft.com/office/drawing/2014/main" id="{A7618123-C70E-490C-8033-8CD645528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2800" y="5259388"/>
              <a:ext cx="38100" cy="38100"/>
            </a:xfrm>
            <a:custGeom>
              <a:avLst/>
              <a:gdLst>
                <a:gd name="T0" fmla="*/ 18 w 18"/>
                <a:gd name="T1" fmla="*/ 9 h 18"/>
                <a:gd name="T2" fmla="*/ 9 w 18"/>
                <a:gd name="T3" fmla="*/ 18 h 18"/>
                <a:gd name="T4" fmla="*/ 0 w 18"/>
                <a:gd name="T5" fmla="*/ 9 h 18"/>
                <a:gd name="T6" fmla="*/ 9 w 18"/>
                <a:gd name="T7" fmla="*/ 0 h 18"/>
                <a:gd name="T8" fmla="*/ 18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cubicBezTo>
                    <a:pt x="17" y="14"/>
                    <a:pt x="13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lose/>
                </a:path>
              </a:pathLst>
            </a:cu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98BDC343-42FD-4195-B54C-9F7F663D2BB8}"/>
              </a:ext>
            </a:extLst>
          </p:cNvPr>
          <p:cNvGrpSpPr/>
          <p:nvPr/>
        </p:nvGrpSpPr>
        <p:grpSpPr>
          <a:xfrm>
            <a:off x="499745" y="4405313"/>
            <a:ext cx="1222375" cy="412750"/>
            <a:chOff x="3121025" y="4049713"/>
            <a:chExt cx="1222375" cy="412750"/>
          </a:xfrm>
        </p:grpSpPr>
        <p:sp>
          <p:nvSpPr>
            <p:cNvPr id="510" name="Freeform 497">
              <a:extLst>
                <a:ext uri="{FF2B5EF4-FFF2-40B4-BE49-F238E27FC236}">
                  <a16:creationId xmlns:a16="http://schemas.microsoft.com/office/drawing/2014/main" id="{5B0C96DB-69D8-48E9-9774-C581AC409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963" y="4056063"/>
              <a:ext cx="1208088" cy="400050"/>
            </a:xfrm>
            <a:custGeom>
              <a:avLst/>
              <a:gdLst>
                <a:gd name="T0" fmla="*/ 554 w 565"/>
                <a:gd name="T1" fmla="*/ 187 h 187"/>
                <a:gd name="T2" fmla="*/ 10 w 565"/>
                <a:gd name="T3" fmla="*/ 187 h 187"/>
                <a:gd name="T4" fmla="*/ 0 w 565"/>
                <a:gd name="T5" fmla="*/ 177 h 187"/>
                <a:gd name="T6" fmla="*/ 0 w 565"/>
                <a:gd name="T7" fmla="*/ 10 h 187"/>
                <a:gd name="T8" fmla="*/ 10 w 565"/>
                <a:gd name="T9" fmla="*/ 0 h 187"/>
                <a:gd name="T10" fmla="*/ 554 w 565"/>
                <a:gd name="T11" fmla="*/ 0 h 187"/>
                <a:gd name="T12" fmla="*/ 565 w 565"/>
                <a:gd name="T13" fmla="*/ 10 h 187"/>
                <a:gd name="T14" fmla="*/ 565 w 565"/>
                <a:gd name="T15" fmla="*/ 177 h 187"/>
                <a:gd name="T16" fmla="*/ 554 w 565"/>
                <a:gd name="T1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5" h="187">
                  <a:moveTo>
                    <a:pt x="554" y="187"/>
                  </a:moveTo>
                  <a:cubicBezTo>
                    <a:pt x="10" y="187"/>
                    <a:pt x="10" y="187"/>
                    <a:pt x="10" y="187"/>
                  </a:cubicBezTo>
                  <a:cubicBezTo>
                    <a:pt x="4" y="187"/>
                    <a:pt x="0" y="182"/>
                    <a:pt x="0" y="17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554" y="0"/>
                    <a:pt x="554" y="0"/>
                    <a:pt x="554" y="0"/>
                  </a:cubicBezTo>
                  <a:cubicBezTo>
                    <a:pt x="560" y="0"/>
                    <a:pt x="565" y="4"/>
                    <a:pt x="565" y="10"/>
                  </a:cubicBezTo>
                  <a:cubicBezTo>
                    <a:pt x="565" y="177"/>
                    <a:pt x="565" y="177"/>
                    <a:pt x="565" y="177"/>
                  </a:cubicBezTo>
                  <a:cubicBezTo>
                    <a:pt x="565" y="182"/>
                    <a:pt x="560" y="187"/>
                    <a:pt x="554" y="1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498">
              <a:extLst>
                <a:ext uri="{FF2B5EF4-FFF2-40B4-BE49-F238E27FC236}">
                  <a16:creationId xmlns:a16="http://schemas.microsoft.com/office/drawing/2014/main" id="{FD8793C2-E359-4EAE-8F2C-089284BCE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5" y="4049713"/>
              <a:ext cx="1222375" cy="412750"/>
            </a:xfrm>
            <a:custGeom>
              <a:avLst/>
              <a:gdLst>
                <a:gd name="T0" fmla="*/ 557 w 571"/>
                <a:gd name="T1" fmla="*/ 190 h 193"/>
                <a:gd name="T2" fmla="*/ 557 w 571"/>
                <a:gd name="T3" fmla="*/ 187 h 193"/>
                <a:gd name="T4" fmla="*/ 13 w 571"/>
                <a:gd name="T5" fmla="*/ 187 h 193"/>
                <a:gd name="T6" fmla="*/ 6 w 571"/>
                <a:gd name="T7" fmla="*/ 180 h 193"/>
                <a:gd name="T8" fmla="*/ 6 w 571"/>
                <a:gd name="T9" fmla="*/ 13 h 193"/>
                <a:gd name="T10" fmla="*/ 13 w 571"/>
                <a:gd name="T11" fmla="*/ 6 h 193"/>
                <a:gd name="T12" fmla="*/ 557 w 571"/>
                <a:gd name="T13" fmla="*/ 6 h 193"/>
                <a:gd name="T14" fmla="*/ 565 w 571"/>
                <a:gd name="T15" fmla="*/ 13 h 193"/>
                <a:gd name="T16" fmla="*/ 565 w 571"/>
                <a:gd name="T17" fmla="*/ 180 h 193"/>
                <a:gd name="T18" fmla="*/ 557 w 571"/>
                <a:gd name="T19" fmla="*/ 187 h 193"/>
                <a:gd name="T20" fmla="*/ 557 w 571"/>
                <a:gd name="T21" fmla="*/ 190 h 193"/>
                <a:gd name="T22" fmla="*/ 557 w 571"/>
                <a:gd name="T23" fmla="*/ 193 h 193"/>
                <a:gd name="T24" fmla="*/ 571 w 571"/>
                <a:gd name="T25" fmla="*/ 180 h 193"/>
                <a:gd name="T26" fmla="*/ 571 w 571"/>
                <a:gd name="T27" fmla="*/ 13 h 193"/>
                <a:gd name="T28" fmla="*/ 557 w 571"/>
                <a:gd name="T29" fmla="*/ 0 h 193"/>
                <a:gd name="T30" fmla="*/ 13 w 571"/>
                <a:gd name="T31" fmla="*/ 0 h 193"/>
                <a:gd name="T32" fmla="*/ 0 w 571"/>
                <a:gd name="T33" fmla="*/ 13 h 193"/>
                <a:gd name="T34" fmla="*/ 0 w 571"/>
                <a:gd name="T35" fmla="*/ 180 h 193"/>
                <a:gd name="T36" fmla="*/ 13 w 571"/>
                <a:gd name="T37" fmla="*/ 193 h 193"/>
                <a:gd name="T38" fmla="*/ 557 w 571"/>
                <a:gd name="T39" fmla="*/ 193 h 193"/>
                <a:gd name="T40" fmla="*/ 557 w 571"/>
                <a:gd name="T41" fmla="*/ 19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1" h="193">
                  <a:moveTo>
                    <a:pt x="557" y="190"/>
                  </a:moveTo>
                  <a:cubicBezTo>
                    <a:pt x="557" y="187"/>
                    <a:pt x="557" y="187"/>
                    <a:pt x="557" y="187"/>
                  </a:cubicBezTo>
                  <a:cubicBezTo>
                    <a:pt x="13" y="187"/>
                    <a:pt x="13" y="187"/>
                    <a:pt x="13" y="187"/>
                  </a:cubicBezTo>
                  <a:cubicBezTo>
                    <a:pt x="9" y="187"/>
                    <a:pt x="6" y="184"/>
                    <a:pt x="6" y="18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9"/>
                    <a:pt x="9" y="6"/>
                    <a:pt x="13" y="6"/>
                  </a:cubicBezTo>
                  <a:cubicBezTo>
                    <a:pt x="557" y="6"/>
                    <a:pt x="557" y="6"/>
                    <a:pt x="557" y="6"/>
                  </a:cubicBezTo>
                  <a:cubicBezTo>
                    <a:pt x="561" y="6"/>
                    <a:pt x="565" y="9"/>
                    <a:pt x="565" y="13"/>
                  </a:cubicBezTo>
                  <a:cubicBezTo>
                    <a:pt x="565" y="180"/>
                    <a:pt x="565" y="180"/>
                    <a:pt x="565" y="180"/>
                  </a:cubicBezTo>
                  <a:cubicBezTo>
                    <a:pt x="565" y="184"/>
                    <a:pt x="561" y="187"/>
                    <a:pt x="557" y="187"/>
                  </a:cubicBezTo>
                  <a:cubicBezTo>
                    <a:pt x="557" y="190"/>
                    <a:pt x="557" y="190"/>
                    <a:pt x="557" y="190"/>
                  </a:cubicBezTo>
                  <a:cubicBezTo>
                    <a:pt x="557" y="193"/>
                    <a:pt x="557" y="193"/>
                    <a:pt x="557" y="193"/>
                  </a:cubicBezTo>
                  <a:cubicBezTo>
                    <a:pt x="565" y="193"/>
                    <a:pt x="571" y="187"/>
                    <a:pt x="571" y="180"/>
                  </a:cubicBezTo>
                  <a:cubicBezTo>
                    <a:pt x="571" y="13"/>
                    <a:pt x="571" y="13"/>
                    <a:pt x="571" y="13"/>
                  </a:cubicBezTo>
                  <a:cubicBezTo>
                    <a:pt x="571" y="6"/>
                    <a:pt x="565" y="0"/>
                    <a:pt x="55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7"/>
                    <a:pt x="6" y="193"/>
                    <a:pt x="13" y="193"/>
                  </a:cubicBezTo>
                  <a:cubicBezTo>
                    <a:pt x="557" y="193"/>
                    <a:pt x="557" y="193"/>
                    <a:pt x="557" y="193"/>
                  </a:cubicBezTo>
                  <a:lnTo>
                    <a:pt x="557" y="190"/>
                  </a:ln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499">
              <a:extLst>
                <a:ext uri="{FF2B5EF4-FFF2-40B4-BE49-F238E27FC236}">
                  <a16:creationId xmlns:a16="http://schemas.microsoft.com/office/drawing/2014/main" id="{C3F92623-AF2D-4705-AA5A-61FD70686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0250" y="4097338"/>
              <a:ext cx="52388" cy="52388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5" y="1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4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500">
              <a:extLst>
                <a:ext uri="{FF2B5EF4-FFF2-40B4-BE49-F238E27FC236}">
                  <a16:creationId xmlns:a16="http://schemas.microsoft.com/office/drawing/2014/main" id="{D8DF2DBD-DF8A-4744-AB47-68DE87518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038" y="4097338"/>
              <a:ext cx="53975" cy="52388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5" y="1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4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501">
              <a:extLst>
                <a:ext uri="{FF2B5EF4-FFF2-40B4-BE49-F238E27FC236}">
                  <a16:creationId xmlns:a16="http://schemas.microsoft.com/office/drawing/2014/main" id="{A6CAC2F1-9EA2-4962-AB82-7FA2AF560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4097338"/>
              <a:ext cx="53975" cy="52388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5" y="1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4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502">
              <a:extLst>
                <a:ext uri="{FF2B5EF4-FFF2-40B4-BE49-F238E27FC236}">
                  <a16:creationId xmlns:a16="http://schemas.microsoft.com/office/drawing/2014/main" id="{EE27627C-4D83-4B6A-8CEE-5A5A90D19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6788" y="4097338"/>
              <a:ext cx="53975" cy="52388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5" y="1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4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Freeform 503">
              <a:extLst>
                <a:ext uri="{FF2B5EF4-FFF2-40B4-BE49-F238E27FC236}">
                  <a16:creationId xmlns:a16="http://schemas.microsoft.com/office/drawing/2014/main" id="{CCCE56C2-4F2C-437A-A160-1935EF68E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6163" y="4097338"/>
              <a:ext cx="53975" cy="52388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1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504">
              <a:extLst>
                <a:ext uri="{FF2B5EF4-FFF2-40B4-BE49-F238E27FC236}">
                  <a16:creationId xmlns:a16="http://schemas.microsoft.com/office/drawing/2014/main" id="{36FA93CC-0520-486D-A0FA-CF79BA34C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538" y="4097338"/>
              <a:ext cx="53975" cy="52388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1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505">
              <a:extLst>
                <a:ext uri="{FF2B5EF4-FFF2-40B4-BE49-F238E27FC236}">
                  <a16:creationId xmlns:a16="http://schemas.microsoft.com/office/drawing/2014/main" id="{B8255887-8953-4C67-8F1D-B487DFDBC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913" y="4097338"/>
              <a:ext cx="53975" cy="52388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1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Freeform 506">
              <a:extLst>
                <a:ext uri="{FF2B5EF4-FFF2-40B4-BE49-F238E27FC236}">
                  <a16:creationId xmlns:a16="http://schemas.microsoft.com/office/drawing/2014/main" id="{C410BDFD-8DEE-41F9-A789-2050345E5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4288" y="4097338"/>
              <a:ext cx="52388" cy="52388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1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507">
              <a:extLst>
                <a:ext uri="{FF2B5EF4-FFF2-40B4-BE49-F238E27FC236}">
                  <a16:creationId xmlns:a16="http://schemas.microsoft.com/office/drawing/2014/main" id="{8682F0B2-0719-47C8-818F-A908B4DA4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663" y="4097338"/>
              <a:ext cx="52388" cy="52388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1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508">
              <a:extLst>
                <a:ext uri="{FF2B5EF4-FFF2-40B4-BE49-F238E27FC236}">
                  <a16:creationId xmlns:a16="http://schemas.microsoft.com/office/drawing/2014/main" id="{E1CFBCD4-0BAB-4AC1-B999-1CA6C0F9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038" y="4097338"/>
              <a:ext cx="52388" cy="52388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1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509">
              <a:extLst>
                <a:ext uri="{FF2B5EF4-FFF2-40B4-BE49-F238E27FC236}">
                  <a16:creationId xmlns:a16="http://schemas.microsoft.com/office/drawing/2014/main" id="{DACADF2E-4CC1-484E-AE7A-27E485AEE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825" y="4097338"/>
              <a:ext cx="53975" cy="52388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1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510">
              <a:extLst>
                <a:ext uri="{FF2B5EF4-FFF2-40B4-BE49-F238E27FC236}">
                  <a16:creationId xmlns:a16="http://schemas.microsoft.com/office/drawing/2014/main" id="{92743CDC-D6AF-41FC-9338-C38CF3327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0200" y="4097338"/>
              <a:ext cx="53975" cy="52388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1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511">
              <a:extLst>
                <a:ext uri="{FF2B5EF4-FFF2-40B4-BE49-F238E27FC236}">
                  <a16:creationId xmlns:a16="http://schemas.microsoft.com/office/drawing/2014/main" id="{D36A5AAB-5386-4FF7-AEA1-B5B7F9F57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9575" y="4097338"/>
              <a:ext cx="53975" cy="52388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1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512">
              <a:extLst>
                <a:ext uri="{FF2B5EF4-FFF2-40B4-BE49-F238E27FC236}">
                  <a16:creationId xmlns:a16="http://schemas.microsoft.com/office/drawing/2014/main" id="{0537A970-71DB-4F1C-9E8B-F1806CDB2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875" y="4184650"/>
              <a:ext cx="52388" cy="53975"/>
            </a:xfrm>
            <a:custGeom>
              <a:avLst/>
              <a:gdLst>
                <a:gd name="T0" fmla="*/ 22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2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2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2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4" y="25"/>
                    <a:pt x="22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513">
              <a:extLst>
                <a:ext uri="{FF2B5EF4-FFF2-40B4-BE49-F238E27FC236}">
                  <a16:creationId xmlns:a16="http://schemas.microsoft.com/office/drawing/2014/main" id="{78E25AC4-7971-48A4-B5BC-D5374C55A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0250" y="4184650"/>
              <a:ext cx="52388" cy="53975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4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514">
              <a:extLst>
                <a:ext uri="{FF2B5EF4-FFF2-40B4-BE49-F238E27FC236}">
                  <a16:creationId xmlns:a16="http://schemas.microsoft.com/office/drawing/2014/main" id="{C7E0A053-61A1-4BA9-A469-58D63E5A5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038" y="4184650"/>
              <a:ext cx="53975" cy="53975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4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515">
              <a:extLst>
                <a:ext uri="{FF2B5EF4-FFF2-40B4-BE49-F238E27FC236}">
                  <a16:creationId xmlns:a16="http://schemas.microsoft.com/office/drawing/2014/main" id="{5CD834D3-9078-477A-A19A-6BF9810C8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4184650"/>
              <a:ext cx="53975" cy="53975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4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516">
              <a:extLst>
                <a:ext uri="{FF2B5EF4-FFF2-40B4-BE49-F238E27FC236}">
                  <a16:creationId xmlns:a16="http://schemas.microsoft.com/office/drawing/2014/main" id="{04CF3BE3-DBE0-42C2-A695-FD95954C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6788" y="4184650"/>
              <a:ext cx="53975" cy="53975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4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517">
              <a:extLst>
                <a:ext uri="{FF2B5EF4-FFF2-40B4-BE49-F238E27FC236}">
                  <a16:creationId xmlns:a16="http://schemas.microsoft.com/office/drawing/2014/main" id="{C289FB91-D636-43E4-9550-0CF47FFAC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6163" y="4184650"/>
              <a:ext cx="53975" cy="53975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Freeform 518">
              <a:extLst>
                <a:ext uri="{FF2B5EF4-FFF2-40B4-BE49-F238E27FC236}">
                  <a16:creationId xmlns:a16="http://schemas.microsoft.com/office/drawing/2014/main" id="{1B4371AE-7D16-4B7A-860F-7E9A7C2F3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538" y="4184650"/>
              <a:ext cx="53975" cy="53975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519">
              <a:extLst>
                <a:ext uri="{FF2B5EF4-FFF2-40B4-BE49-F238E27FC236}">
                  <a16:creationId xmlns:a16="http://schemas.microsoft.com/office/drawing/2014/main" id="{E62F86F7-6B44-4C39-9D97-CC1A3AC67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913" y="4184650"/>
              <a:ext cx="53975" cy="53975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Freeform 520">
              <a:extLst>
                <a:ext uri="{FF2B5EF4-FFF2-40B4-BE49-F238E27FC236}">
                  <a16:creationId xmlns:a16="http://schemas.microsoft.com/office/drawing/2014/main" id="{C1827133-D7B0-4942-9463-02741FD46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4288" y="4184650"/>
              <a:ext cx="52388" cy="53975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Freeform 521">
              <a:extLst>
                <a:ext uri="{FF2B5EF4-FFF2-40B4-BE49-F238E27FC236}">
                  <a16:creationId xmlns:a16="http://schemas.microsoft.com/office/drawing/2014/main" id="{88460D7C-B564-4E6D-873B-C38BF2DF1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663" y="4184650"/>
              <a:ext cx="52388" cy="53975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" name="Freeform 522">
              <a:extLst>
                <a:ext uri="{FF2B5EF4-FFF2-40B4-BE49-F238E27FC236}">
                  <a16:creationId xmlns:a16="http://schemas.microsoft.com/office/drawing/2014/main" id="{BB83D5A3-C3AC-445A-8804-EC4B46177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038" y="4184650"/>
              <a:ext cx="52388" cy="53975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Freeform 523">
              <a:extLst>
                <a:ext uri="{FF2B5EF4-FFF2-40B4-BE49-F238E27FC236}">
                  <a16:creationId xmlns:a16="http://schemas.microsoft.com/office/drawing/2014/main" id="{A5658847-C81B-4D42-8826-37598C577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825" y="4184650"/>
              <a:ext cx="53975" cy="53975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Freeform 524">
              <a:extLst>
                <a:ext uri="{FF2B5EF4-FFF2-40B4-BE49-F238E27FC236}">
                  <a16:creationId xmlns:a16="http://schemas.microsoft.com/office/drawing/2014/main" id="{332932F0-AF7B-4584-A6DC-EF856CC9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875" y="4275138"/>
              <a:ext cx="52388" cy="52388"/>
            </a:xfrm>
            <a:custGeom>
              <a:avLst/>
              <a:gdLst>
                <a:gd name="T0" fmla="*/ 22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2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2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2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4" y="25"/>
                    <a:pt x="22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" name="Freeform 525">
              <a:extLst>
                <a:ext uri="{FF2B5EF4-FFF2-40B4-BE49-F238E27FC236}">
                  <a16:creationId xmlns:a16="http://schemas.microsoft.com/office/drawing/2014/main" id="{F6CE4173-0EA6-4BE0-9A78-247362105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0250" y="4275138"/>
              <a:ext cx="52388" cy="52388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4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Freeform 526">
              <a:extLst>
                <a:ext uri="{FF2B5EF4-FFF2-40B4-BE49-F238E27FC236}">
                  <a16:creationId xmlns:a16="http://schemas.microsoft.com/office/drawing/2014/main" id="{F2626321-4604-44FC-9B31-B7A731DDA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038" y="4275138"/>
              <a:ext cx="53975" cy="52388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4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Freeform 527">
              <a:extLst>
                <a:ext uri="{FF2B5EF4-FFF2-40B4-BE49-F238E27FC236}">
                  <a16:creationId xmlns:a16="http://schemas.microsoft.com/office/drawing/2014/main" id="{365103D7-BD20-4662-9581-DF7B96E31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4275138"/>
              <a:ext cx="53975" cy="52388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4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" name="Freeform 528">
              <a:extLst>
                <a:ext uri="{FF2B5EF4-FFF2-40B4-BE49-F238E27FC236}">
                  <a16:creationId xmlns:a16="http://schemas.microsoft.com/office/drawing/2014/main" id="{928E6E73-FEF7-4942-9A4E-45F7748E3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6788" y="4275138"/>
              <a:ext cx="53975" cy="52388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4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" name="Freeform 529">
              <a:extLst>
                <a:ext uri="{FF2B5EF4-FFF2-40B4-BE49-F238E27FC236}">
                  <a16:creationId xmlns:a16="http://schemas.microsoft.com/office/drawing/2014/main" id="{D4AE356C-001A-4BD0-B800-72C3D1C60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6163" y="4275138"/>
              <a:ext cx="53975" cy="52388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Freeform 530">
              <a:extLst>
                <a:ext uri="{FF2B5EF4-FFF2-40B4-BE49-F238E27FC236}">
                  <a16:creationId xmlns:a16="http://schemas.microsoft.com/office/drawing/2014/main" id="{CF6BB099-73F8-40AC-B69B-787D70C22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538" y="4275138"/>
              <a:ext cx="53975" cy="52388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Freeform 531">
              <a:extLst>
                <a:ext uri="{FF2B5EF4-FFF2-40B4-BE49-F238E27FC236}">
                  <a16:creationId xmlns:a16="http://schemas.microsoft.com/office/drawing/2014/main" id="{4E1805F7-9C36-460E-A39B-DF168D8D3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913" y="4275138"/>
              <a:ext cx="53975" cy="52388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" name="Freeform 532">
              <a:extLst>
                <a:ext uri="{FF2B5EF4-FFF2-40B4-BE49-F238E27FC236}">
                  <a16:creationId xmlns:a16="http://schemas.microsoft.com/office/drawing/2014/main" id="{EBCC124F-C6E7-4A51-8C18-6E6FA1259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4288" y="4275138"/>
              <a:ext cx="52388" cy="52388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" name="Freeform 533">
              <a:extLst>
                <a:ext uri="{FF2B5EF4-FFF2-40B4-BE49-F238E27FC236}">
                  <a16:creationId xmlns:a16="http://schemas.microsoft.com/office/drawing/2014/main" id="{CCE11787-7CDF-41F2-9F30-FCFBDCFD8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663" y="4275138"/>
              <a:ext cx="52388" cy="52388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" name="Freeform 534">
              <a:extLst>
                <a:ext uri="{FF2B5EF4-FFF2-40B4-BE49-F238E27FC236}">
                  <a16:creationId xmlns:a16="http://schemas.microsoft.com/office/drawing/2014/main" id="{EB892020-93B0-4A4B-8A71-7DB866049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038" y="4275138"/>
              <a:ext cx="52388" cy="52388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Freeform 535">
              <a:extLst>
                <a:ext uri="{FF2B5EF4-FFF2-40B4-BE49-F238E27FC236}">
                  <a16:creationId xmlns:a16="http://schemas.microsoft.com/office/drawing/2014/main" id="{71CE8633-640B-4DB8-9948-39F9FE045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825" y="4275138"/>
              <a:ext cx="53975" cy="52388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Freeform 536">
              <a:extLst>
                <a:ext uri="{FF2B5EF4-FFF2-40B4-BE49-F238E27FC236}">
                  <a16:creationId xmlns:a16="http://schemas.microsoft.com/office/drawing/2014/main" id="{2C41E045-127C-44A9-B985-23E74EFCF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0200" y="4275138"/>
              <a:ext cx="53975" cy="52388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Freeform 537">
              <a:extLst>
                <a:ext uri="{FF2B5EF4-FFF2-40B4-BE49-F238E27FC236}">
                  <a16:creationId xmlns:a16="http://schemas.microsoft.com/office/drawing/2014/main" id="{574B410F-9AF5-4D2B-BD78-052357DAB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0200" y="4184650"/>
              <a:ext cx="133350" cy="142875"/>
            </a:xfrm>
            <a:custGeom>
              <a:avLst/>
              <a:gdLst>
                <a:gd name="T0" fmla="*/ 49 w 62"/>
                <a:gd name="T1" fmla="*/ 0 h 67"/>
                <a:gd name="T2" fmla="*/ 37 w 62"/>
                <a:gd name="T3" fmla="*/ 0 h 67"/>
                <a:gd name="T4" fmla="*/ 4 w 62"/>
                <a:gd name="T5" fmla="*/ 0 h 67"/>
                <a:gd name="T6" fmla="*/ 0 w 62"/>
                <a:gd name="T7" fmla="*/ 5 h 67"/>
                <a:gd name="T8" fmla="*/ 0 w 62"/>
                <a:gd name="T9" fmla="*/ 21 h 67"/>
                <a:gd name="T10" fmla="*/ 4 w 62"/>
                <a:gd name="T11" fmla="*/ 25 h 67"/>
                <a:gd name="T12" fmla="*/ 32 w 62"/>
                <a:gd name="T13" fmla="*/ 25 h 67"/>
                <a:gd name="T14" fmla="*/ 37 w 62"/>
                <a:gd name="T15" fmla="*/ 30 h 67"/>
                <a:gd name="T16" fmla="*/ 37 w 62"/>
                <a:gd name="T17" fmla="*/ 42 h 67"/>
                <a:gd name="T18" fmla="*/ 37 w 62"/>
                <a:gd name="T19" fmla="*/ 58 h 67"/>
                <a:gd name="T20" fmla="*/ 37 w 62"/>
                <a:gd name="T21" fmla="*/ 62 h 67"/>
                <a:gd name="T22" fmla="*/ 41 w 62"/>
                <a:gd name="T23" fmla="*/ 67 h 67"/>
                <a:gd name="T24" fmla="*/ 57 w 62"/>
                <a:gd name="T25" fmla="*/ 67 h 67"/>
                <a:gd name="T26" fmla="*/ 62 w 62"/>
                <a:gd name="T27" fmla="*/ 62 h 67"/>
                <a:gd name="T28" fmla="*/ 62 w 62"/>
                <a:gd name="T29" fmla="*/ 58 h 67"/>
                <a:gd name="T30" fmla="*/ 62 w 62"/>
                <a:gd name="T31" fmla="*/ 42 h 67"/>
                <a:gd name="T32" fmla="*/ 62 w 62"/>
                <a:gd name="T33" fmla="*/ 5 h 67"/>
                <a:gd name="T34" fmla="*/ 57 w 62"/>
                <a:gd name="T35" fmla="*/ 0 h 67"/>
                <a:gd name="T36" fmla="*/ 49 w 62"/>
                <a:gd name="T3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67">
                  <a:moveTo>
                    <a:pt x="49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3"/>
                    <a:pt x="2" y="25"/>
                    <a:pt x="4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5" y="25"/>
                    <a:pt x="37" y="27"/>
                    <a:pt x="37" y="30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7" y="65"/>
                    <a:pt x="39" y="67"/>
                    <a:pt x="41" y="67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60" y="67"/>
                    <a:pt x="62" y="65"/>
                    <a:pt x="62" y="62"/>
                  </a:cubicBezTo>
                  <a:cubicBezTo>
                    <a:pt x="62" y="58"/>
                    <a:pt x="62" y="58"/>
                    <a:pt x="62" y="58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2" y="2"/>
                    <a:pt x="60" y="0"/>
                    <a:pt x="57" y="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FF4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Freeform 538">
              <a:extLst>
                <a:ext uri="{FF2B5EF4-FFF2-40B4-BE49-F238E27FC236}">
                  <a16:creationId xmlns:a16="http://schemas.microsoft.com/office/drawing/2014/main" id="{30325B05-DE19-4544-B16A-D62DC8C2F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875" y="4362450"/>
              <a:ext cx="52388" cy="53975"/>
            </a:xfrm>
            <a:custGeom>
              <a:avLst/>
              <a:gdLst>
                <a:gd name="T0" fmla="*/ 22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2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2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2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4"/>
                    <a:pt x="24" y="25"/>
                    <a:pt x="22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" name="Freeform 539">
              <a:extLst>
                <a:ext uri="{FF2B5EF4-FFF2-40B4-BE49-F238E27FC236}">
                  <a16:creationId xmlns:a16="http://schemas.microsoft.com/office/drawing/2014/main" id="{A0CA6F31-A3FE-44F5-9BE0-D66C90D58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0250" y="4362450"/>
              <a:ext cx="52388" cy="53975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4"/>
                    <a:pt x="24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Freeform 540">
              <a:extLst>
                <a:ext uri="{FF2B5EF4-FFF2-40B4-BE49-F238E27FC236}">
                  <a16:creationId xmlns:a16="http://schemas.microsoft.com/office/drawing/2014/main" id="{DF272433-FD59-4804-809B-99BFCCEEF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038" y="4362450"/>
              <a:ext cx="53975" cy="53975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4"/>
                    <a:pt x="24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Freeform 541">
              <a:extLst>
                <a:ext uri="{FF2B5EF4-FFF2-40B4-BE49-F238E27FC236}">
                  <a16:creationId xmlns:a16="http://schemas.microsoft.com/office/drawing/2014/main" id="{2635FFBC-823F-4470-9502-D0E593D64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4362450"/>
              <a:ext cx="53975" cy="53975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4"/>
                    <a:pt x="24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Freeform 542">
              <a:extLst>
                <a:ext uri="{FF2B5EF4-FFF2-40B4-BE49-F238E27FC236}">
                  <a16:creationId xmlns:a16="http://schemas.microsoft.com/office/drawing/2014/main" id="{5C0926E8-4BCC-47AF-831B-59D92508D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6788" y="4362450"/>
              <a:ext cx="528638" cy="53975"/>
            </a:xfrm>
            <a:custGeom>
              <a:avLst/>
              <a:gdLst>
                <a:gd name="T0" fmla="*/ 240 w 247"/>
                <a:gd name="T1" fmla="*/ 0 h 25"/>
                <a:gd name="T2" fmla="*/ 222 w 247"/>
                <a:gd name="T3" fmla="*/ 0 h 25"/>
                <a:gd name="T4" fmla="*/ 210 w 247"/>
                <a:gd name="T5" fmla="*/ 0 h 25"/>
                <a:gd name="T6" fmla="*/ 185 w 247"/>
                <a:gd name="T7" fmla="*/ 0 h 25"/>
                <a:gd name="T8" fmla="*/ 173 w 247"/>
                <a:gd name="T9" fmla="*/ 0 h 25"/>
                <a:gd name="T10" fmla="*/ 148 w 247"/>
                <a:gd name="T11" fmla="*/ 0 h 25"/>
                <a:gd name="T12" fmla="*/ 136 w 247"/>
                <a:gd name="T13" fmla="*/ 0 h 25"/>
                <a:gd name="T14" fmla="*/ 111 w 247"/>
                <a:gd name="T15" fmla="*/ 0 h 25"/>
                <a:gd name="T16" fmla="*/ 99 w 247"/>
                <a:gd name="T17" fmla="*/ 0 h 25"/>
                <a:gd name="T18" fmla="*/ 74 w 247"/>
                <a:gd name="T19" fmla="*/ 0 h 25"/>
                <a:gd name="T20" fmla="*/ 62 w 247"/>
                <a:gd name="T21" fmla="*/ 0 h 25"/>
                <a:gd name="T22" fmla="*/ 37 w 247"/>
                <a:gd name="T23" fmla="*/ 0 h 25"/>
                <a:gd name="T24" fmla="*/ 5 w 247"/>
                <a:gd name="T25" fmla="*/ 0 h 25"/>
                <a:gd name="T26" fmla="*/ 0 w 247"/>
                <a:gd name="T27" fmla="*/ 5 h 25"/>
                <a:gd name="T28" fmla="*/ 0 w 247"/>
                <a:gd name="T29" fmla="*/ 21 h 25"/>
                <a:gd name="T30" fmla="*/ 5 w 247"/>
                <a:gd name="T31" fmla="*/ 25 h 25"/>
                <a:gd name="T32" fmla="*/ 37 w 247"/>
                <a:gd name="T33" fmla="*/ 25 h 25"/>
                <a:gd name="T34" fmla="*/ 62 w 247"/>
                <a:gd name="T35" fmla="*/ 25 h 25"/>
                <a:gd name="T36" fmla="*/ 74 w 247"/>
                <a:gd name="T37" fmla="*/ 25 h 25"/>
                <a:gd name="T38" fmla="*/ 99 w 247"/>
                <a:gd name="T39" fmla="*/ 25 h 25"/>
                <a:gd name="T40" fmla="*/ 111 w 247"/>
                <a:gd name="T41" fmla="*/ 25 h 25"/>
                <a:gd name="T42" fmla="*/ 136 w 247"/>
                <a:gd name="T43" fmla="*/ 25 h 25"/>
                <a:gd name="T44" fmla="*/ 148 w 247"/>
                <a:gd name="T45" fmla="*/ 25 h 25"/>
                <a:gd name="T46" fmla="*/ 173 w 247"/>
                <a:gd name="T47" fmla="*/ 25 h 25"/>
                <a:gd name="T48" fmla="*/ 185 w 247"/>
                <a:gd name="T49" fmla="*/ 25 h 25"/>
                <a:gd name="T50" fmla="*/ 210 w 247"/>
                <a:gd name="T51" fmla="*/ 25 h 25"/>
                <a:gd name="T52" fmla="*/ 222 w 247"/>
                <a:gd name="T53" fmla="*/ 25 h 25"/>
                <a:gd name="T54" fmla="*/ 240 w 247"/>
                <a:gd name="T55" fmla="*/ 25 h 25"/>
                <a:gd name="T56" fmla="*/ 243 w 247"/>
                <a:gd name="T57" fmla="*/ 25 h 25"/>
                <a:gd name="T58" fmla="*/ 247 w 247"/>
                <a:gd name="T59" fmla="*/ 21 h 25"/>
                <a:gd name="T60" fmla="*/ 247 w 247"/>
                <a:gd name="T61" fmla="*/ 5 h 25"/>
                <a:gd name="T62" fmla="*/ 243 w 247"/>
                <a:gd name="T63" fmla="*/ 0 h 25"/>
                <a:gd name="T64" fmla="*/ 240 w 247"/>
                <a:gd name="T6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7" h="25">
                  <a:moveTo>
                    <a:pt x="240" y="0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3"/>
                    <a:pt x="2" y="25"/>
                    <a:pt x="5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74" y="25"/>
                    <a:pt x="74" y="25"/>
                    <a:pt x="74" y="25"/>
                  </a:cubicBezTo>
                  <a:cubicBezTo>
                    <a:pt x="99" y="25"/>
                    <a:pt x="99" y="25"/>
                    <a:pt x="99" y="25"/>
                  </a:cubicBezTo>
                  <a:cubicBezTo>
                    <a:pt x="111" y="25"/>
                    <a:pt x="111" y="25"/>
                    <a:pt x="111" y="25"/>
                  </a:cubicBezTo>
                  <a:cubicBezTo>
                    <a:pt x="136" y="25"/>
                    <a:pt x="136" y="25"/>
                    <a:pt x="136" y="25"/>
                  </a:cubicBezTo>
                  <a:cubicBezTo>
                    <a:pt x="148" y="25"/>
                    <a:pt x="148" y="25"/>
                    <a:pt x="148" y="25"/>
                  </a:cubicBezTo>
                  <a:cubicBezTo>
                    <a:pt x="173" y="25"/>
                    <a:pt x="173" y="25"/>
                    <a:pt x="173" y="25"/>
                  </a:cubicBezTo>
                  <a:cubicBezTo>
                    <a:pt x="185" y="25"/>
                    <a:pt x="185" y="25"/>
                    <a:pt x="185" y="25"/>
                  </a:cubicBezTo>
                  <a:cubicBezTo>
                    <a:pt x="210" y="25"/>
                    <a:pt x="210" y="25"/>
                    <a:pt x="210" y="25"/>
                  </a:cubicBezTo>
                  <a:cubicBezTo>
                    <a:pt x="222" y="25"/>
                    <a:pt x="222" y="25"/>
                    <a:pt x="222" y="25"/>
                  </a:cubicBezTo>
                  <a:cubicBezTo>
                    <a:pt x="240" y="25"/>
                    <a:pt x="240" y="25"/>
                    <a:pt x="240" y="25"/>
                  </a:cubicBezTo>
                  <a:cubicBezTo>
                    <a:pt x="243" y="25"/>
                    <a:pt x="243" y="25"/>
                    <a:pt x="243" y="25"/>
                  </a:cubicBezTo>
                  <a:cubicBezTo>
                    <a:pt x="245" y="25"/>
                    <a:pt x="247" y="23"/>
                    <a:pt x="247" y="21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47" y="2"/>
                    <a:pt x="245" y="0"/>
                    <a:pt x="243" y="0"/>
                  </a:cubicBezTo>
                  <a:lnTo>
                    <a:pt x="240" y="0"/>
                  </a:lnTo>
                  <a:close/>
                </a:path>
              </a:pathLst>
            </a:custGeom>
            <a:solidFill>
              <a:srgbClr val="FF4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Freeform 543">
              <a:extLst>
                <a:ext uri="{FF2B5EF4-FFF2-40B4-BE49-F238E27FC236}">
                  <a16:creationId xmlns:a16="http://schemas.microsoft.com/office/drawing/2014/main" id="{E1693EC4-802C-467E-BC96-FE9637D37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825" y="4362450"/>
              <a:ext cx="53975" cy="53975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4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Freeform 544">
              <a:extLst>
                <a:ext uri="{FF2B5EF4-FFF2-40B4-BE49-F238E27FC236}">
                  <a16:creationId xmlns:a16="http://schemas.microsoft.com/office/drawing/2014/main" id="{31F8B3AC-517B-42A1-9F03-38F06CF18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0200" y="4362450"/>
              <a:ext cx="53975" cy="53975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4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Freeform 545">
              <a:extLst>
                <a:ext uri="{FF2B5EF4-FFF2-40B4-BE49-F238E27FC236}">
                  <a16:creationId xmlns:a16="http://schemas.microsoft.com/office/drawing/2014/main" id="{5FE92748-A6CB-4A0D-8555-599A86635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9575" y="4362450"/>
              <a:ext cx="53975" cy="53975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4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59" name="TextBox 558">
            <a:extLst>
              <a:ext uri="{FF2B5EF4-FFF2-40B4-BE49-F238E27FC236}">
                <a16:creationId xmlns:a16="http://schemas.microsoft.com/office/drawing/2014/main" id="{85C11A4E-73EE-437F-8C55-6A2C2BB988EC}"/>
              </a:ext>
            </a:extLst>
          </p:cNvPr>
          <p:cNvSpPr txBox="1"/>
          <p:nvPr/>
        </p:nvSpPr>
        <p:spPr>
          <a:xfrm>
            <a:off x="6887211" y="2451350"/>
            <a:ext cx="53167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300" dirty="0">
                <a:latin typeface="Bahnschrift Light" panose="020B0502040204020203" pitchFamily="34" charset="0"/>
              </a:rPr>
              <a:t>Software Development</a:t>
            </a:r>
          </a:p>
        </p:txBody>
      </p:sp>
      <p:sp>
        <p:nvSpPr>
          <p:cNvPr id="560" name="Slide Number Placeholder 559">
            <a:extLst>
              <a:ext uri="{FF2B5EF4-FFF2-40B4-BE49-F238E27FC236}">
                <a16:creationId xmlns:a16="http://schemas.microsoft.com/office/drawing/2014/main" id="{9B12A481-0437-4FB5-A00B-2D6FEAB3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3A98EE3D-8CD1-4C3F-BD1C-C98C9596463C}" type="slidenum">
              <a:rPr lang="en-US" sz="1400"/>
              <a:pPr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5179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" presetClass="emph" presetSubtype="0" accel="50000" fill="hold" grpId="1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9" dur="15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2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accel="50000" fill="hold" grpId="1" nodeType="withEffect" p14:presetBounceEnd="72000">
                                      <p:stCondLst>
                                        <p:cond delay="1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14" dur="15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2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6" presetClass="emph" presetSubtype="0" accel="50000" fill="hold" grpId="1" nodeType="withEffect" p14:presetBounceEnd="72000">
                                      <p:stCondLst>
                                        <p:cond delay="2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19" dur="15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6" presetClass="emph" presetSubtype="0" accel="50000" fill="hold" grpId="1" nodeType="withEffect" p14:presetBounceEnd="72000">
                                      <p:stCondLst>
                                        <p:cond delay="3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24" dur="15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 nodePh="1">
                                      <p:stCondLst>
                                        <p:cond delay="500"/>
                                      </p:stCondLst>
                                      <p:endCondLst>
                                        <p:cond evt="begin" delay="0">
                                          <p:tn val="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2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accel="50000" fill="hold" grpId="1" nodeType="withEffect" nodePh="1" p14:presetBounceEnd="72000">
                                      <p:stCondLst>
                                        <p:cond delay="500"/>
                                      </p:stCondLst>
                                      <p:endCondLst>
                                        <p:cond evt="begin" delay="0">
                                          <p:tn val="28"/>
                                        </p:cond>
                                      </p:endCondLst>
                                      <p:childTnLst>
                                        <p:animScale p14:bounceEnd="72000">
                                          <p:cBhvr>
                                            <p:cTn id="29" dur="15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 nodePh="1">
                                      <p:stCondLst>
                                        <p:cond delay="600"/>
                                      </p:stCondLst>
                                      <p:endCondLst>
                                        <p:cond evt="begin" delay="0">
                                          <p:tn val="30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2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accel="50000" fill="hold" grpId="1" nodeType="withEffect" nodePh="1" p14:presetBounceEnd="72000">
                                      <p:stCondLst>
                                        <p:cond delay="600"/>
                                      </p:stCondLst>
                                      <p:endCondLst>
                                        <p:cond evt="begin" delay="0">
                                          <p:tn val="33"/>
                                        </p:cond>
                                      </p:endCondLst>
                                      <p:childTnLst>
                                        <p:animScale p14:bounceEnd="72000">
                                          <p:cBhvr>
                                            <p:cTn id="34" dur="15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 nodePh="1">
                                      <p:stCondLst>
                                        <p:cond delay="700"/>
                                      </p:stCondLst>
                                      <p:endCondLst>
                                        <p:cond evt="begin" delay="0">
                                          <p:tn val="3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2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ccel="50000" fill="hold" grpId="1" nodeType="withEffect" nodePh="1" p14:presetBounceEnd="72000">
                                      <p:stCondLst>
                                        <p:cond delay="700"/>
                                      </p:stCondLst>
                                      <p:endCondLst>
                                        <p:cond evt="begin" delay="0">
                                          <p:tn val="38"/>
                                        </p:cond>
                                      </p:endCondLst>
                                      <p:childTnLst>
                                        <p:animScale p14:bounceEnd="72000">
                                          <p:cBhvr>
                                            <p:cTn id="39" dur="15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25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accel="50000" fill="hold" nodeType="withEffect" p14:presetBounceEnd="72000">
                                      <p:stCondLst>
                                        <p:cond delay="75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44" dur="1500" fill="hold"/>
                                            <p:tgtEl>
                                              <p:spTgt spid="198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250"/>
                                            <p:tgtEl>
                                              <p:spTgt spid="4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6" presetClass="emph" presetSubtype="0" accel="50000" fill="hold" nodeType="withEffect" p14:presetBounceEnd="72000">
                                      <p:stCondLst>
                                        <p:cond delay="85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49" dur="1500" fill="hold"/>
                                            <p:tgtEl>
                                              <p:spTgt spid="406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1" fill="hold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4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accel="50000" fill="hold" nodeType="withEffect" p14:presetBounceEnd="72000">
                                      <p:stCondLst>
                                        <p:cond delay="95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54" dur="1500" fill="hold"/>
                                            <p:tgtEl>
                                              <p:spTgt spid="417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250"/>
                                            <p:tgtEl>
                                              <p:spTgt spid="4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6" presetClass="emph" presetSubtype="0" accel="50000" fill="hold" nodeType="withEffect" p14:presetBounceEnd="72000">
                                      <p:stCondLst>
                                        <p:cond delay="105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59" dur="1500" fill="hold"/>
                                            <p:tgtEl>
                                              <p:spTgt spid="428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250"/>
                                            <p:tgtEl>
                                              <p:spTgt spid="5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accel="50000" fill="hold" nodeType="withEffect" p14:presetBounceEnd="72000">
                                      <p:stCondLst>
                                        <p:cond delay="115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64" dur="1500" fill="hold"/>
                                            <p:tgtEl>
                                              <p:spTgt spid="509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1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6" presetClass="emph" presetSubtype="0" accel="50000" fill="hold" nodeType="withEffect" p14:presetBounceEnd="72000">
                                      <p:stCondLst>
                                        <p:cond delay="11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69" dur="15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25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ccel="50000" fill="hold" nodeType="withEffect" p14:presetBounceEnd="720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74" dur="15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10" presetClass="entr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25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6" presetClass="emph" presetSubtype="0" accel="50000" fill="hold" nodeType="withEffect" p14:presetBounceEnd="72000">
                                      <p:stCondLst>
                                        <p:cond delay="13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79" dur="1500" fill="hold"/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0" presetID="10" presetClass="entr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25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accel="50000" fill="hold" nodeType="withEffect" p14:presetBounceEnd="72000">
                                      <p:stCondLst>
                                        <p:cond delay="14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84" dur="1500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10" presetClass="entr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7" dur="25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6" presetClass="emph" presetSubtype="0" accel="50000" fill="hold" nodeType="withEffect" p14:presetBounceEnd="72000">
                                      <p:stCondLst>
                                        <p:cond delay="18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89" dur="1500" fill="hold"/>
                                            <p:tgtEl>
                                              <p:spTgt spid="118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0" presetID="10" presetClass="entr" presetSubtype="0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25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accel="50000" fill="hold" nodeType="withEffect" p14:presetBounceEnd="72000">
                                      <p:stCondLst>
                                        <p:cond delay="19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94" dur="1500" fill="hold"/>
                                            <p:tgtEl>
                                              <p:spTgt spid="146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10" presetClass="entr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25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6" presetClass="emph" presetSubtype="0" accel="50000" fill="hold" nodeType="withEffect" p14:presetBounceEnd="72000">
                                      <p:stCondLst>
                                        <p:cond delay="20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99" dur="1500" fill="hold"/>
                                            <p:tgtEl>
                                              <p:spTgt spid="152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0" presetID="10" presetClass="entr" presetSubtype="0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2" dur="25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accel="50000" fill="hold" nodeType="withEffect" p14:presetBounceEnd="72000">
                                      <p:stCondLst>
                                        <p:cond delay="21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104" dur="1500" fill="hold"/>
                                            <p:tgtEl>
                                              <p:spTgt spid="157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10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7" dur="25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ccel="50000" fill="hold" nodeType="withEffect" p14:presetBounceEnd="72000">
                                      <p:stCondLst>
                                        <p:cond delay="22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109" dur="1500" fill="hold"/>
                                            <p:tgtEl>
                                              <p:spTgt spid="166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10" presetClass="entr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2" dur="25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6" presetClass="emph" presetSubtype="0" accel="50000" fill="hold" nodeType="withEffect" p14:presetBounceEnd="72000">
                                      <p:stCondLst>
                                        <p:cond delay="23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114" dur="1500" fill="hold"/>
                                            <p:tgtEl>
                                              <p:spTgt spid="190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5" presetID="10" presetClass="entr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7" dur="2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6" presetClass="emph" presetSubtype="0" accel="50000" fill="hold" nodeType="withEffect" p14:presetBounceEnd="72000">
                                      <p:stCondLst>
                                        <p:cond delay="125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119" dur="15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0" presetID="22" presetClass="entr" presetSubtype="2" fill="hold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2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accel="50000" fill="hold" nodeType="withEffect" p14:presetBounceEnd="72000">
                                      <p:stCondLst>
                                        <p:cond delay="135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124" dur="15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10" presetClass="entr" presetSubtype="0" fill="hold" nodeType="withEffect">
                                      <p:stCondLst>
                                        <p:cond delay="145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7" dur="25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6" presetClass="emph" presetSubtype="0" accel="50000" fill="hold" nodeType="withEffect" p14:presetBounceEnd="72000">
                                      <p:stCondLst>
                                        <p:cond delay="145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129" dur="1500" fill="hold"/>
                                            <p:tgtEl>
                                              <p:spTgt spid="58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0" presetID="10" presetClass="entr" presetSubtype="0" fill="hold" nodeType="withEffect">
                                      <p:stCondLst>
                                        <p:cond delay="155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2" dur="2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6" presetClass="emph" presetSubtype="0" accel="50000" fill="hold" nodeType="withEffect" p14:presetBounceEnd="72000">
                                      <p:stCondLst>
                                        <p:cond delay="155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134" dur="1500" fill="hold"/>
                                            <p:tgtEl>
                                              <p:spTgt spid="71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5" presetID="10" presetClass="entr" presetSubtype="0" fill="hold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7" dur="25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6" presetClass="emph" presetSubtype="0" accel="50000" fill="hold" nodeType="withEffect" p14:presetBounceEnd="72000">
                                      <p:stCondLst>
                                        <p:cond delay="165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139" dur="1500" fill="hold"/>
                                            <p:tgtEl>
                                              <p:spTgt spid="100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0" presetID="10" presetClass="entr" presetSubtype="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2" dur="25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ccel="50000" fill="hold" nodeType="withEffect" p14:presetBounceEnd="72000">
                                      <p:stCondLst>
                                        <p:cond delay="175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144" dur="1500" fill="hold"/>
                                            <p:tgtEl>
                                              <p:spTgt spid="105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10" presetClass="entr" presetSubtype="0" fill="hold" nodeType="withEffect">
                                      <p:stCondLst>
                                        <p:cond delay="185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7" dur="25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6" presetClass="emph" presetSubtype="0" accel="50000" fill="hold" nodeType="withEffect" p14:presetBounceEnd="72000">
                                      <p:stCondLst>
                                        <p:cond delay="185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149" dur="1500" fill="hold"/>
                                            <p:tgtEl>
                                              <p:spTgt spid="110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0" presetID="10" presetClass="entr" presetSubtype="0" fill="hold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2" dur="25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accel="50000" fill="hold" nodeType="withEffect" p14:presetBounceEnd="72000">
                                      <p:stCondLst>
                                        <p:cond delay="195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154" dur="1500" fill="hold"/>
                                            <p:tgtEl>
                                              <p:spTgt spid="235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10" presetClass="entr" presetSubtype="0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7" dur="250"/>
                                            <p:tgtEl>
                                              <p:spTgt spid="2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6" presetClass="emph" presetSubtype="0" accel="50000" fill="hold" grpId="1" nodeType="withEffect" p14:presetBounceEnd="72000">
                                      <p:stCondLst>
                                        <p:cond delay="24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159" dur="1500" fill="hold"/>
                                            <p:tgtEl>
                                              <p:spTgt spid="260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0" presetID="2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2" dur="500"/>
                                            <p:tgtEl>
                                              <p:spTgt spid="2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3" presetID="6" presetClass="emph" presetSubtype="0" accel="50000" fill="hold" nodeType="withEffect" p14:presetBounceEnd="72000">
                                      <p:stCondLst>
                                        <p:cond delay="20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164" dur="1500" fill="hold"/>
                                            <p:tgtEl>
                                              <p:spTgt spid="261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5" presetID="10" presetClass="entr" presetSubtype="0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7" dur="25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6" presetClass="emph" presetSubtype="0" accel="50000" fill="hold" nodeType="withEffect" p14:presetBounceEnd="72000">
                                      <p:stCondLst>
                                        <p:cond delay="21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169" dur="1500" fill="hold"/>
                                            <p:tgtEl>
                                              <p:spTgt spid="265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0" presetID="10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2" dur="250"/>
                                            <p:tgtEl>
                                              <p:spTgt spid="2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6" presetClass="emph" presetSubtype="0" accel="50000" fill="hold" nodeType="withEffect" p14:presetBounceEnd="72000">
                                      <p:stCondLst>
                                        <p:cond delay="22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174" dur="1500" fill="hold"/>
                                            <p:tgtEl>
                                              <p:spTgt spid="277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5" presetID="10" presetClass="entr" presetSubtype="0" fill="hold" grpId="0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7" dur="250"/>
                                            <p:tgtEl>
                                              <p:spTgt spid="3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ccel="50000" fill="hold" grpId="1" nodeType="withEffect" p14:presetBounceEnd="72000">
                                      <p:stCondLst>
                                        <p:cond delay="23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179" dur="1500" fill="hold"/>
                                            <p:tgtEl>
                                              <p:spTgt spid="346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10" presetClass="entr" presetSubtype="0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2" dur="250"/>
                                            <p:tgtEl>
                                              <p:spTgt spid="3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6" presetClass="emph" presetSubtype="0" accel="50000" fill="hold" grpId="1" nodeType="withEffect" p14:presetBounceEnd="72000">
                                      <p:stCondLst>
                                        <p:cond delay="24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184" dur="1500" fill="hold"/>
                                            <p:tgtEl>
                                              <p:spTgt spid="347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5" presetID="10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7" dur="250"/>
                                            <p:tgtEl>
                                              <p:spTgt spid="3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6" presetClass="emph" presetSubtype="0" accel="50000" fill="hold" grpId="1" nodeType="withEffect" p14:presetBounceEnd="72000">
                                      <p:stCondLst>
                                        <p:cond delay="25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189" dur="1500" fill="hold"/>
                                            <p:tgtEl>
                                              <p:spTgt spid="348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0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2" dur="250"/>
                                            <p:tgtEl>
                                              <p:spTgt spid="3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3" presetID="6" presetClass="emph" presetSubtype="0" accel="50000" fill="hold" grpId="1" nodeType="withEffect" p14:presetBounceEnd="72000">
                                      <p:stCondLst>
                                        <p:cond delay="26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194" dur="1500" fill="hold"/>
                                            <p:tgtEl>
                                              <p:spTgt spid="349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5" presetID="10" presetClass="entr" presetSubtype="0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7" dur="250"/>
                                            <p:tgtEl>
                                              <p:spTgt spid="3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8" presetID="6" presetClass="emph" presetSubtype="0" accel="50000" fill="hold" grpId="1" nodeType="withEffect" p14:presetBounceEnd="72000">
                                      <p:stCondLst>
                                        <p:cond delay="27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199" dur="1500" fill="hold"/>
                                            <p:tgtEl>
                                              <p:spTgt spid="350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0" presetID="10" presetClass="entr" presetSubtype="0" fill="hold" grpId="0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2" dur="250"/>
                                            <p:tgtEl>
                                              <p:spTgt spid="3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ccel="50000" fill="hold" grpId="1" nodeType="withEffect" p14:presetBounceEnd="72000">
                                      <p:stCondLst>
                                        <p:cond delay="28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204" dur="1500" fill="hold"/>
                                            <p:tgtEl>
                                              <p:spTgt spid="351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0" presetClass="entr" presetSubtype="0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7" dur="250"/>
                                            <p:tgtEl>
                                              <p:spTgt spid="3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6" presetClass="emph" presetSubtype="0" accel="50000" fill="hold" grpId="1" nodeType="withEffect" p14:presetBounceEnd="72000">
                                      <p:stCondLst>
                                        <p:cond delay="29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209" dur="1500" fill="hold"/>
                                            <p:tgtEl>
                                              <p:spTgt spid="352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0" presetID="10" presetClass="entr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2" dur="250"/>
                                            <p:tgtEl>
                                              <p:spTgt spid="3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ccel="50000" fill="hold" nodeType="withEffect" p14:presetBounceEnd="72000">
                                      <p:stCondLst>
                                        <p:cond delay="30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214" dur="1500" fill="hold"/>
                                            <p:tgtEl>
                                              <p:spTgt spid="353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10" presetClass="entr" presetSubtype="0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7" dur="250"/>
                                            <p:tgtEl>
                                              <p:spTgt spid="3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6" presetClass="emph" presetSubtype="0" accel="50000" fill="hold" nodeType="withEffect" p14:presetBounceEnd="72000">
                                      <p:stCondLst>
                                        <p:cond delay="31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219" dur="1500" fill="hold"/>
                                            <p:tgtEl>
                                              <p:spTgt spid="393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" grpId="1" animBg="1"/>
          <p:bldP spid="3" grpId="0" animBg="1"/>
          <p:bldP spid="3" grpId="1" animBg="1"/>
          <p:bldP spid="4" grpId="0"/>
          <p:bldP spid="4" grpId="1"/>
          <p:bldP spid="5" grpId="0" animBg="1"/>
          <p:bldP spid="5" grpId="1" animBg="1"/>
          <p:bldP spid="6" grpId="0"/>
          <p:bldP spid="6" grpId="1"/>
          <p:bldP spid="7" grpId="0" animBg="1"/>
          <p:bldP spid="7" grpId="1" animBg="1"/>
          <p:bldP spid="8" grpId="0"/>
          <p:bldP spid="8" grpId="1"/>
          <p:bldP spid="260" grpId="0" animBg="1"/>
          <p:bldP spid="260" grpId="1" animBg="1"/>
          <p:bldP spid="346" grpId="0" animBg="1"/>
          <p:bldP spid="346" grpId="1" animBg="1"/>
          <p:bldP spid="347" grpId="0" animBg="1"/>
          <p:bldP spid="347" grpId="1" animBg="1"/>
          <p:bldP spid="348" grpId="0" animBg="1"/>
          <p:bldP spid="348" grpId="1" animBg="1"/>
          <p:bldP spid="349" grpId="0" animBg="1"/>
          <p:bldP spid="349" grpId="1" animBg="1"/>
          <p:bldP spid="350" grpId="0" animBg="1"/>
          <p:bldP spid="350" grpId="1" animBg="1"/>
          <p:bldP spid="351" grpId="0" animBg="1"/>
          <p:bldP spid="351" grpId="1" animBg="1"/>
          <p:bldP spid="352" grpId="0" animBg="1"/>
          <p:bldP spid="352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" presetClass="emph" presetSubtype="0" ac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9" dur="15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2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accel="50000" fill="hold" grpId="1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14" dur="15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2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6" presetClass="emph" presetSubtype="0" accel="5000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9" dur="15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6" presetClass="emph" presetSubtype="0" accel="5000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4" dur="15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 nodePh="1">
                                      <p:stCondLst>
                                        <p:cond delay="500"/>
                                      </p:stCondLst>
                                      <p:endCondLst>
                                        <p:cond evt="begin" delay="0">
                                          <p:tn val="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2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accel="50000" fill="hold" grpId="1" nodeType="withEffect" nodePh="1">
                                      <p:stCondLst>
                                        <p:cond delay="500"/>
                                      </p:stCondLst>
                                      <p:endCondLst>
                                        <p:cond evt="begin" delay="0">
                                          <p:tn val="28"/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29" dur="15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 nodePh="1">
                                      <p:stCondLst>
                                        <p:cond delay="600"/>
                                      </p:stCondLst>
                                      <p:endCondLst>
                                        <p:cond evt="begin" delay="0">
                                          <p:tn val="30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2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accel="50000" fill="hold" grpId="1" nodeType="withEffect" nodePh="1">
                                      <p:stCondLst>
                                        <p:cond delay="600"/>
                                      </p:stCondLst>
                                      <p:endCondLst>
                                        <p:cond evt="begin" delay="0">
                                          <p:tn val="33"/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34" dur="15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 nodePh="1">
                                      <p:stCondLst>
                                        <p:cond delay="700"/>
                                      </p:stCondLst>
                                      <p:endCondLst>
                                        <p:cond evt="begin" delay="0">
                                          <p:tn val="3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2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ccel="50000" fill="hold" grpId="1" nodeType="withEffect" nodePh="1">
                                      <p:stCondLst>
                                        <p:cond delay="700"/>
                                      </p:stCondLst>
                                      <p:endCondLst>
                                        <p:cond evt="begin" delay="0">
                                          <p:tn val="38"/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39" dur="15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25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accel="5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1500" fill="hold"/>
                                            <p:tgtEl>
                                              <p:spTgt spid="198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250"/>
                                            <p:tgtEl>
                                              <p:spTgt spid="4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6" presetClass="emph" presetSubtype="0" accel="50000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Scale>
                                          <p:cBhvr>
                                            <p:cTn id="49" dur="1500" fill="hold"/>
                                            <p:tgtEl>
                                              <p:spTgt spid="406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1" fill="hold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4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accel="50000" fill="hold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1500" fill="hold"/>
                                            <p:tgtEl>
                                              <p:spTgt spid="417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250"/>
                                            <p:tgtEl>
                                              <p:spTgt spid="4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6" presetClass="emph" presetSubtype="0" accel="50000" fill="hold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Scale>
                                          <p:cBhvr>
                                            <p:cTn id="59" dur="1500" fill="hold"/>
                                            <p:tgtEl>
                                              <p:spTgt spid="428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250"/>
                                            <p:tgtEl>
                                              <p:spTgt spid="5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accel="50000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1500" fill="hold"/>
                                            <p:tgtEl>
                                              <p:spTgt spid="509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1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6" presetClass="emph" presetSubtype="0" accel="5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69" dur="15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25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ccel="5000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10" presetClass="entr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25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6" presetClass="emph" presetSubtype="0" accel="5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79" dur="1500" fill="hold"/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0" presetID="10" presetClass="entr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25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accel="5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1500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10" presetClass="entr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7" dur="25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6" presetClass="emph" presetSubtype="0" accel="5000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89" dur="1500" fill="hold"/>
                                            <p:tgtEl>
                                              <p:spTgt spid="118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0" presetID="10" presetClass="entr" presetSubtype="0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25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accel="50000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1500" fill="hold"/>
                                            <p:tgtEl>
                                              <p:spTgt spid="146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10" presetClass="entr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25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6" presetClass="emph" presetSubtype="0" accel="5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99" dur="1500" fill="hold"/>
                                            <p:tgtEl>
                                              <p:spTgt spid="152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0" presetID="10" presetClass="entr" presetSubtype="0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2" dur="25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accel="50000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1500" fill="hold"/>
                                            <p:tgtEl>
                                              <p:spTgt spid="157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10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7" dur="25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ccel="5000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0" fill="hold"/>
                                            <p:tgtEl>
                                              <p:spTgt spid="166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10" presetClass="entr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2" dur="25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6" presetClass="emph" presetSubtype="0" accel="5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Scale>
                                          <p:cBhvr>
                                            <p:cTn id="114" dur="1500" fill="hold"/>
                                            <p:tgtEl>
                                              <p:spTgt spid="190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5" presetID="10" presetClass="entr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7" dur="2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6" presetClass="emph" presetSubtype="0" accel="5000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Scale>
                                          <p:cBhvr>
                                            <p:cTn id="119" dur="15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0" presetID="22" presetClass="entr" presetSubtype="2" fill="hold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2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accel="50000" fill="hold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15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10" presetClass="entr" presetSubtype="0" fill="hold" nodeType="withEffect">
                                      <p:stCondLst>
                                        <p:cond delay="145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7" dur="25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6" presetClass="emph" presetSubtype="0" accel="50000" fill="hold" nodeType="withEffect">
                                      <p:stCondLst>
                                        <p:cond delay="1450"/>
                                      </p:stCondLst>
                                      <p:childTnLst>
                                        <p:animScale>
                                          <p:cBhvr>
                                            <p:cTn id="129" dur="1500" fill="hold"/>
                                            <p:tgtEl>
                                              <p:spTgt spid="58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0" presetID="10" presetClass="entr" presetSubtype="0" fill="hold" nodeType="withEffect">
                                      <p:stCondLst>
                                        <p:cond delay="155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2" dur="2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6" presetClass="emph" presetSubtype="0" accel="50000" fill="hold" nodeType="withEffect">
                                      <p:stCondLst>
                                        <p:cond delay="1550"/>
                                      </p:stCondLst>
                                      <p:childTnLst>
                                        <p:animScale>
                                          <p:cBhvr>
                                            <p:cTn id="134" dur="1500" fill="hold"/>
                                            <p:tgtEl>
                                              <p:spTgt spid="71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5" presetID="10" presetClass="entr" presetSubtype="0" fill="hold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7" dur="25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6" presetClass="emph" presetSubtype="0" accel="50000" fill="hold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animScale>
                                          <p:cBhvr>
                                            <p:cTn id="139" dur="1500" fill="hold"/>
                                            <p:tgtEl>
                                              <p:spTgt spid="100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0" presetID="10" presetClass="entr" presetSubtype="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2" dur="25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ccel="5000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0" fill="hold"/>
                                            <p:tgtEl>
                                              <p:spTgt spid="105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10" presetClass="entr" presetSubtype="0" fill="hold" nodeType="withEffect">
                                      <p:stCondLst>
                                        <p:cond delay="185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7" dur="25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6" presetClass="emph" presetSubtype="0" accel="50000" fill="hold" nodeType="withEffect">
                                      <p:stCondLst>
                                        <p:cond delay="1850"/>
                                      </p:stCondLst>
                                      <p:childTnLst>
                                        <p:animScale>
                                          <p:cBhvr>
                                            <p:cTn id="149" dur="1500" fill="hold"/>
                                            <p:tgtEl>
                                              <p:spTgt spid="110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0" presetID="10" presetClass="entr" presetSubtype="0" fill="hold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2" dur="25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accel="50000" fill="hold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1500" fill="hold"/>
                                            <p:tgtEl>
                                              <p:spTgt spid="235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10" presetClass="entr" presetSubtype="0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7" dur="250"/>
                                            <p:tgtEl>
                                              <p:spTgt spid="2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6" presetClass="emph" presetSubtype="0" accel="50000" fill="hold" grpId="1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Scale>
                                          <p:cBhvr>
                                            <p:cTn id="159" dur="1500" fill="hold"/>
                                            <p:tgtEl>
                                              <p:spTgt spid="260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0" presetID="2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2" dur="500"/>
                                            <p:tgtEl>
                                              <p:spTgt spid="2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3" presetID="6" presetClass="emph" presetSubtype="0" accel="5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164" dur="1500" fill="hold"/>
                                            <p:tgtEl>
                                              <p:spTgt spid="261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5" presetID="10" presetClass="entr" presetSubtype="0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7" dur="25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6" presetClass="emph" presetSubtype="0" accel="50000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Scale>
                                          <p:cBhvr>
                                            <p:cTn id="169" dur="1500" fill="hold"/>
                                            <p:tgtEl>
                                              <p:spTgt spid="265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0" presetID="10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2" dur="250"/>
                                            <p:tgtEl>
                                              <p:spTgt spid="2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6" presetClass="emph" presetSubtype="0" accel="5000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174" dur="1500" fill="hold"/>
                                            <p:tgtEl>
                                              <p:spTgt spid="277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5" presetID="10" presetClass="entr" presetSubtype="0" fill="hold" grpId="0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7" dur="250"/>
                                            <p:tgtEl>
                                              <p:spTgt spid="3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ccel="50000" fill="hold" grpId="1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0" fill="hold"/>
                                            <p:tgtEl>
                                              <p:spTgt spid="346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10" presetClass="entr" presetSubtype="0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2" dur="250"/>
                                            <p:tgtEl>
                                              <p:spTgt spid="3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6" presetClass="emph" presetSubtype="0" accel="50000" fill="hold" grpId="1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Scale>
                                          <p:cBhvr>
                                            <p:cTn id="184" dur="1500" fill="hold"/>
                                            <p:tgtEl>
                                              <p:spTgt spid="347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5" presetID="10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7" dur="250"/>
                                            <p:tgtEl>
                                              <p:spTgt spid="3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6" presetClass="emph" presetSubtype="0" accel="50000" fill="hold" grpId="1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Scale>
                                          <p:cBhvr>
                                            <p:cTn id="189" dur="1500" fill="hold"/>
                                            <p:tgtEl>
                                              <p:spTgt spid="348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0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2" dur="250"/>
                                            <p:tgtEl>
                                              <p:spTgt spid="3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3" presetID="6" presetClass="emph" presetSubtype="0" accel="50000" fill="hold" grpId="1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194" dur="1500" fill="hold"/>
                                            <p:tgtEl>
                                              <p:spTgt spid="349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5" presetID="10" presetClass="entr" presetSubtype="0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7" dur="250"/>
                                            <p:tgtEl>
                                              <p:spTgt spid="3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8" presetID="6" presetClass="emph" presetSubtype="0" accel="50000" fill="hold" grpId="1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animScale>
                                          <p:cBhvr>
                                            <p:cTn id="199" dur="1500" fill="hold"/>
                                            <p:tgtEl>
                                              <p:spTgt spid="350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0" presetID="10" presetClass="entr" presetSubtype="0" fill="hold" grpId="0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2" dur="250"/>
                                            <p:tgtEl>
                                              <p:spTgt spid="3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ccel="50000" fill="hold" grpId="1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0" fill="hold"/>
                                            <p:tgtEl>
                                              <p:spTgt spid="351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0" presetClass="entr" presetSubtype="0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7" dur="250"/>
                                            <p:tgtEl>
                                              <p:spTgt spid="3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6" presetClass="emph" presetSubtype="0" accel="50000" fill="hold" grpId="1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209" dur="1500" fill="hold"/>
                                            <p:tgtEl>
                                              <p:spTgt spid="352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0" presetID="10" presetClass="entr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2" dur="250"/>
                                            <p:tgtEl>
                                              <p:spTgt spid="3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ccel="5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1500" fill="hold"/>
                                            <p:tgtEl>
                                              <p:spTgt spid="353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10" presetClass="entr" presetSubtype="0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7" dur="250"/>
                                            <p:tgtEl>
                                              <p:spTgt spid="3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6" presetClass="emph" presetSubtype="0" accel="50000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219" dur="1500" fill="hold"/>
                                            <p:tgtEl>
                                              <p:spTgt spid="393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" grpId="1" animBg="1"/>
          <p:bldP spid="3" grpId="0" animBg="1"/>
          <p:bldP spid="3" grpId="1" animBg="1"/>
          <p:bldP spid="4" grpId="0"/>
          <p:bldP spid="4" grpId="1"/>
          <p:bldP spid="5" grpId="0" animBg="1"/>
          <p:bldP spid="5" grpId="1" animBg="1"/>
          <p:bldP spid="6" grpId="0"/>
          <p:bldP spid="6" grpId="1"/>
          <p:bldP spid="7" grpId="0" animBg="1"/>
          <p:bldP spid="7" grpId="1" animBg="1"/>
          <p:bldP spid="8" grpId="0"/>
          <p:bldP spid="8" grpId="1"/>
          <p:bldP spid="260" grpId="0" animBg="1"/>
          <p:bldP spid="260" grpId="1" animBg="1"/>
          <p:bldP spid="346" grpId="0" animBg="1"/>
          <p:bldP spid="346" grpId="1" animBg="1"/>
          <p:bldP spid="347" grpId="0" animBg="1"/>
          <p:bldP spid="347" grpId="1" animBg="1"/>
          <p:bldP spid="348" grpId="0" animBg="1"/>
          <p:bldP spid="348" grpId="1" animBg="1"/>
          <p:bldP spid="349" grpId="0" animBg="1"/>
          <p:bldP spid="349" grpId="1" animBg="1"/>
          <p:bldP spid="350" grpId="0" animBg="1"/>
          <p:bldP spid="350" grpId="1" animBg="1"/>
          <p:bldP spid="351" grpId="0" animBg="1"/>
          <p:bldP spid="351" grpId="1" animBg="1"/>
          <p:bldP spid="352" grpId="0" animBg="1"/>
          <p:bldP spid="352" grpId="1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age result for tapping keyboard gif">
            <a:extLst>
              <a:ext uri="{FF2B5EF4-FFF2-40B4-BE49-F238E27FC236}">
                <a16:creationId xmlns:a16="http://schemas.microsoft.com/office/drawing/2014/main" id="{E7892582-E9E3-4864-84B9-4B621AE5FD1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" y="835660"/>
            <a:ext cx="7457440" cy="559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96D278-2F1C-48F1-8746-3C890382D130}"/>
              </a:ext>
            </a:extLst>
          </p:cNvPr>
          <p:cNvSpPr txBox="1"/>
          <p:nvPr/>
        </p:nvSpPr>
        <p:spPr>
          <a:xfrm>
            <a:off x="8961120" y="2875002"/>
            <a:ext cx="254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6600" b="1" dirty="0">
                <a:latin typeface="Bahnschrift Light" panose="020B0502040204020203" pitchFamily="34" charset="0"/>
              </a:rPr>
              <a:t>Demo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E129BC-956B-4E2E-A29F-82E4178D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/>
              <a:t>20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0826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8" name="Picture 8" descr="Image result for software development">
            <a:extLst>
              <a:ext uri="{FF2B5EF4-FFF2-40B4-BE49-F238E27FC236}">
                <a16:creationId xmlns:a16="http://schemas.microsoft.com/office/drawing/2014/main" id="{10007BC3-1C4E-47BC-AB0F-1CD90D744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21" y="2026599"/>
            <a:ext cx="6530592" cy="449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1E9769-EE03-47E1-A6D8-03D3CAF12ED8}"/>
              </a:ext>
            </a:extLst>
          </p:cNvPr>
          <p:cNvSpPr txBox="1"/>
          <p:nvPr/>
        </p:nvSpPr>
        <p:spPr>
          <a:xfrm>
            <a:off x="313054" y="953336"/>
            <a:ext cx="45562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4400" b="1" dirty="0">
                <a:latin typeface="Bahnschrift Light" panose="020B0502040204020203" pitchFamily="34" charset="0"/>
              </a:rPr>
              <a:t>Work together ?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ED07FE-415A-471C-B3B0-10CCEF7F2554}"/>
              </a:ext>
            </a:extLst>
          </p:cNvPr>
          <p:cNvGrpSpPr/>
          <p:nvPr/>
        </p:nvGrpSpPr>
        <p:grpSpPr>
          <a:xfrm>
            <a:off x="6801803" y="2599052"/>
            <a:ext cx="2286001" cy="2636837"/>
            <a:chOff x="3916363" y="2747963"/>
            <a:chExt cx="2286001" cy="2636837"/>
          </a:xfrm>
        </p:grpSpPr>
        <p:sp>
          <p:nvSpPr>
            <p:cNvPr id="12" name="Freeform 156">
              <a:extLst>
                <a:ext uri="{FF2B5EF4-FFF2-40B4-BE49-F238E27FC236}">
                  <a16:creationId xmlns:a16="http://schemas.microsoft.com/office/drawing/2014/main" id="{CAEC553C-8AFF-46A1-ABBF-C95044628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2676" y="3709988"/>
              <a:ext cx="925513" cy="1341438"/>
            </a:xfrm>
            <a:custGeom>
              <a:avLst/>
              <a:gdLst>
                <a:gd name="T0" fmla="*/ 221 w 367"/>
                <a:gd name="T1" fmla="*/ 29 h 532"/>
                <a:gd name="T2" fmla="*/ 143 w 367"/>
                <a:gd name="T3" fmla="*/ 153 h 532"/>
                <a:gd name="T4" fmla="*/ 20 w 367"/>
                <a:gd name="T5" fmla="*/ 438 h 532"/>
                <a:gd name="T6" fmla="*/ 227 w 367"/>
                <a:gd name="T7" fmla="*/ 407 h 532"/>
                <a:gd name="T8" fmla="*/ 320 w 367"/>
                <a:gd name="T9" fmla="*/ 182 h 532"/>
                <a:gd name="T10" fmla="*/ 344 w 367"/>
                <a:gd name="T11" fmla="*/ 128 h 532"/>
                <a:gd name="T12" fmla="*/ 221 w 367"/>
                <a:gd name="T13" fmla="*/ 29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7" h="532">
                  <a:moveTo>
                    <a:pt x="221" y="29"/>
                  </a:moveTo>
                  <a:cubicBezTo>
                    <a:pt x="166" y="57"/>
                    <a:pt x="187" y="106"/>
                    <a:pt x="143" y="153"/>
                  </a:cubicBezTo>
                  <a:cubicBezTo>
                    <a:pt x="98" y="200"/>
                    <a:pt x="0" y="343"/>
                    <a:pt x="20" y="438"/>
                  </a:cubicBezTo>
                  <a:cubicBezTo>
                    <a:pt x="40" y="532"/>
                    <a:pt x="206" y="512"/>
                    <a:pt x="227" y="407"/>
                  </a:cubicBezTo>
                  <a:cubicBezTo>
                    <a:pt x="248" y="303"/>
                    <a:pt x="279" y="213"/>
                    <a:pt x="320" y="182"/>
                  </a:cubicBezTo>
                  <a:cubicBezTo>
                    <a:pt x="362" y="150"/>
                    <a:pt x="367" y="163"/>
                    <a:pt x="344" y="128"/>
                  </a:cubicBezTo>
                  <a:cubicBezTo>
                    <a:pt x="321" y="94"/>
                    <a:pt x="281" y="0"/>
                    <a:pt x="221" y="29"/>
                  </a:cubicBezTo>
                  <a:close/>
                </a:path>
              </a:pathLst>
            </a:custGeom>
            <a:solidFill>
              <a:srgbClr val="315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57">
              <a:extLst>
                <a:ext uri="{FF2B5EF4-FFF2-40B4-BE49-F238E27FC236}">
                  <a16:creationId xmlns:a16="http://schemas.microsoft.com/office/drawing/2014/main" id="{3F47FBC0-1483-43A6-8BAF-98DCABD62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2751" y="3138488"/>
              <a:ext cx="552450" cy="957263"/>
            </a:xfrm>
            <a:custGeom>
              <a:avLst/>
              <a:gdLst>
                <a:gd name="T0" fmla="*/ 33 w 219"/>
                <a:gd name="T1" fmla="*/ 201 h 379"/>
                <a:gd name="T2" fmla="*/ 95 w 219"/>
                <a:gd name="T3" fmla="*/ 62 h 379"/>
                <a:gd name="T4" fmla="*/ 155 w 219"/>
                <a:gd name="T5" fmla="*/ 7 h 379"/>
                <a:gd name="T6" fmla="*/ 209 w 219"/>
                <a:gd name="T7" fmla="*/ 18 h 379"/>
                <a:gd name="T8" fmla="*/ 213 w 219"/>
                <a:gd name="T9" fmla="*/ 65 h 379"/>
                <a:gd name="T10" fmla="*/ 168 w 219"/>
                <a:gd name="T11" fmla="*/ 163 h 379"/>
                <a:gd name="T12" fmla="*/ 157 w 219"/>
                <a:gd name="T13" fmla="*/ 277 h 379"/>
                <a:gd name="T14" fmla="*/ 89 w 219"/>
                <a:gd name="T15" fmla="*/ 370 h 379"/>
                <a:gd name="T16" fmla="*/ 9 w 219"/>
                <a:gd name="T17" fmla="*/ 247 h 379"/>
                <a:gd name="T18" fmla="*/ 33 w 219"/>
                <a:gd name="T19" fmla="*/ 201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379">
                  <a:moveTo>
                    <a:pt x="33" y="201"/>
                  </a:moveTo>
                  <a:cubicBezTo>
                    <a:pt x="46" y="175"/>
                    <a:pt x="89" y="90"/>
                    <a:pt x="95" y="62"/>
                  </a:cubicBezTo>
                  <a:cubicBezTo>
                    <a:pt x="102" y="35"/>
                    <a:pt x="125" y="4"/>
                    <a:pt x="155" y="7"/>
                  </a:cubicBezTo>
                  <a:cubicBezTo>
                    <a:pt x="185" y="10"/>
                    <a:pt x="201" y="0"/>
                    <a:pt x="209" y="18"/>
                  </a:cubicBezTo>
                  <a:cubicBezTo>
                    <a:pt x="218" y="36"/>
                    <a:pt x="207" y="42"/>
                    <a:pt x="213" y="65"/>
                  </a:cubicBezTo>
                  <a:cubicBezTo>
                    <a:pt x="219" y="87"/>
                    <a:pt x="187" y="138"/>
                    <a:pt x="168" y="163"/>
                  </a:cubicBezTo>
                  <a:cubicBezTo>
                    <a:pt x="149" y="188"/>
                    <a:pt x="146" y="240"/>
                    <a:pt x="157" y="277"/>
                  </a:cubicBezTo>
                  <a:cubicBezTo>
                    <a:pt x="176" y="337"/>
                    <a:pt x="144" y="379"/>
                    <a:pt x="89" y="370"/>
                  </a:cubicBezTo>
                  <a:cubicBezTo>
                    <a:pt x="35" y="362"/>
                    <a:pt x="0" y="307"/>
                    <a:pt x="9" y="247"/>
                  </a:cubicBezTo>
                  <a:cubicBezTo>
                    <a:pt x="12" y="232"/>
                    <a:pt x="25" y="216"/>
                    <a:pt x="33" y="201"/>
                  </a:cubicBezTo>
                  <a:close/>
                </a:path>
              </a:pathLst>
            </a:custGeom>
            <a:solidFill>
              <a:srgbClr val="52BA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58">
              <a:extLst>
                <a:ext uri="{FF2B5EF4-FFF2-40B4-BE49-F238E27FC236}">
                  <a16:creationId xmlns:a16="http://schemas.microsoft.com/office/drawing/2014/main" id="{95DD4BC8-7A2D-4FAD-94AB-81061A9D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4026" y="3673475"/>
              <a:ext cx="368300" cy="222250"/>
            </a:xfrm>
            <a:custGeom>
              <a:avLst/>
              <a:gdLst>
                <a:gd name="T0" fmla="*/ 141 w 146"/>
                <a:gd name="T1" fmla="*/ 65 h 88"/>
                <a:gd name="T2" fmla="*/ 141 w 146"/>
                <a:gd name="T3" fmla="*/ 65 h 88"/>
                <a:gd name="T4" fmla="*/ 146 w 146"/>
                <a:gd name="T5" fmla="*/ 83 h 88"/>
                <a:gd name="T6" fmla="*/ 57 w 146"/>
                <a:gd name="T7" fmla="*/ 76 h 88"/>
                <a:gd name="T8" fmla="*/ 0 w 146"/>
                <a:gd name="T9" fmla="*/ 21 h 88"/>
                <a:gd name="T10" fmla="*/ 12 w 146"/>
                <a:gd name="T11" fmla="*/ 0 h 88"/>
                <a:gd name="T12" fmla="*/ 64 w 146"/>
                <a:gd name="T13" fmla="*/ 59 h 88"/>
                <a:gd name="T14" fmla="*/ 141 w 146"/>
                <a:gd name="T15" fmla="*/ 6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" h="88">
                  <a:moveTo>
                    <a:pt x="141" y="65"/>
                  </a:moveTo>
                  <a:cubicBezTo>
                    <a:pt x="141" y="65"/>
                    <a:pt x="141" y="65"/>
                    <a:pt x="141" y="65"/>
                  </a:cubicBezTo>
                  <a:cubicBezTo>
                    <a:pt x="143" y="71"/>
                    <a:pt x="145" y="77"/>
                    <a:pt x="146" y="83"/>
                  </a:cubicBezTo>
                  <a:cubicBezTo>
                    <a:pt x="117" y="87"/>
                    <a:pt x="85" y="88"/>
                    <a:pt x="57" y="76"/>
                  </a:cubicBezTo>
                  <a:cubicBezTo>
                    <a:pt x="36" y="68"/>
                    <a:pt x="13" y="46"/>
                    <a:pt x="0" y="21"/>
                  </a:cubicBezTo>
                  <a:cubicBezTo>
                    <a:pt x="2" y="13"/>
                    <a:pt x="7" y="7"/>
                    <a:pt x="12" y="0"/>
                  </a:cubicBezTo>
                  <a:cubicBezTo>
                    <a:pt x="23" y="32"/>
                    <a:pt x="42" y="50"/>
                    <a:pt x="64" y="59"/>
                  </a:cubicBezTo>
                  <a:cubicBezTo>
                    <a:pt x="88" y="69"/>
                    <a:pt x="116" y="68"/>
                    <a:pt x="141" y="65"/>
                  </a:cubicBezTo>
                  <a:close/>
                </a:path>
              </a:pathLst>
            </a:custGeom>
            <a:solidFill>
              <a:srgbClr val="84E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9">
              <a:extLst>
                <a:ext uri="{FF2B5EF4-FFF2-40B4-BE49-F238E27FC236}">
                  <a16:creationId xmlns:a16="http://schemas.microsoft.com/office/drawing/2014/main" id="{642650C1-36FA-45FC-AE5A-FA2E0CA33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1176" y="3565525"/>
              <a:ext cx="282575" cy="196850"/>
            </a:xfrm>
            <a:custGeom>
              <a:avLst/>
              <a:gdLst>
                <a:gd name="T0" fmla="*/ 0 w 112"/>
                <a:gd name="T1" fmla="*/ 19 h 78"/>
                <a:gd name="T2" fmla="*/ 10 w 112"/>
                <a:gd name="T3" fmla="*/ 0 h 78"/>
                <a:gd name="T4" fmla="*/ 78 w 112"/>
                <a:gd name="T5" fmla="*/ 55 h 78"/>
                <a:gd name="T6" fmla="*/ 112 w 112"/>
                <a:gd name="T7" fmla="*/ 59 h 78"/>
                <a:gd name="T8" fmla="*/ 112 w 112"/>
                <a:gd name="T9" fmla="*/ 78 h 78"/>
                <a:gd name="T10" fmla="*/ 73 w 112"/>
                <a:gd name="T11" fmla="*/ 74 h 78"/>
                <a:gd name="T12" fmla="*/ 0 w 112"/>
                <a:gd name="T13" fmla="*/ 1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78">
                  <a:moveTo>
                    <a:pt x="0" y="19"/>
                  </a:moveTo>
                  <a:cubicBezTo>
                    <a:pt x="3" y="14"/>
                    <a:pt x="6" y="7"/>
                    <a:pt x="10" y="0"/>
                  </a:cubicBezTo>
                  <a:cubicBezTo>
                    <a:pt x="31" y="33"/>
                    <a:pt x="54" y="49"/>
                    <a:pt x="78" y="55"/>
                  </a:cubicBezTo>
                  <a:cubicBezTo>
                    <a:pt x="89" y="58"/>
                    <a:pt x="100" y="59"/>
                    <a:pt x="112" y="59"/>
                  </a:cubicBezTo>
                  <a:cubicBezTo>
                    <a:pt x="112" y="65"/>
                    <a:pt x="112" y="71"/>
                    <a:pt x="112" y="78"/>
                  </a:cubicBezTo>
                  <a:cubicBezTo>
                    <a:pt x="99" y="78"/>
                    <a:pt x="86" y="77"/>
                    <a:pt x="73" y="74"/>
                  </a:cubicBezTo>
                  <a:cubicBezTo>
                    <a:pt x="48" y="67"/>
                    <a:pt x="23" y="51"/>
                    <a:pt x="0" y="19"/>
                  </a:cubicBezTo>
                  <a:close/>
                </a:path>
              </a:pathLst>
            </a:custGeom>
            <a:solidFill>
              <a:srgbClr val="84E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0">
              <a:extLst>
                <a:ext uri="{FF2B5EF4-FFF2-40B4-BE49-F238E27FC236}">
                  <a16:creationId xmlns:a16="http://schemas.microsoft.com/office/drawing/2014/main" id="{85D06D86-8D74-4E29-838E-12D5984A0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038" y="3484563"/>
              <a:ext cx="257175" cy="158750"/>
            </a:xfrm>
            <a:custGeom>
              <a:avLst/>
              <a:gdLst>
                <a:gd name="T0" fmla="*/ 0 w 102"/>
                <a:gd name="T1" fmla="*/ 18 h 63"/>
                <a:gd name="T2" fmla="*/ 8 w 102"/>
                <a:gd name="T3" fmla="*/ 0 h 63"/>
                <a:gd name="T4" fmla="*/ 77 w 102"/>
                <a:gd name="T5" fmla="*/ 42 h 63"/>
                <a:gd name="T6" fmla="*/ 102 w 102"/>
                <a:gd name="T7" fmla="*/ 45 h 63"/>
                <a:gd name="T8" fmla="*/ 97 w 102"/>
                <a:gd name="T9" fmla="*/ 63 h 63"/>
                <a:gd name="T10" fmla="*/ 72 w 102"/>
                <a:gd name="T11" fmla="*/ 60 h 63"/>
                <a:gd name="T12" fmla="*/ 0 w 102"/>
                <a:gd name="T13" fmla="*/ 1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63">
                  <a:moveTo>
                    <a:pt x="0" y="18"/>
                  </a:moveTo>
                  <a:cubicBezTo>
                    <a:pt x="3" y="12"/>
                    <a:pt x="6" y="6"/>
                    <a:pt x="8" y="0"/>
                  </a:cubicBezTo>
                  <a:cubicBezTo>
                    <a:pt x="33" y="24"/>
                    <a:pt x="56" y="36"/>
                    <a:pt x="77" y="42"/>
                  </a:cubicBezTo>
                  <a:cubicBezTo>
                    <a:pt x="86" y="44"/>
                    <a:pt x="94" y="45"/>
                    <a:pt x="102" y="45"/>
                  </a:cubicBezTo>
                  <a:cubicBezTo>
                    <a:pt x="100" y="51"/>
                    <a:pt x="99" y="57"/>
                    <a:pt x="97" y="63"/>
                  </a:cubicBezTo>
                  <a:cubicBezTo>
                    <a:pt x="89" y="63"/>
                    <a:pt x="81" y="62"/>
                    <a:pt x="72" y="60"/>
                  </a:cubicBezTo>
                  <a:cubicBezTo>
                    <a:pt x="50" y="54"/>
                    <a:pt x="25" y="42"/>
                    <a:pt x="0" y="18"/>
                  </a:cubicBezTo>
                  <a:close/>
                </a:path>
              </a:pathLst>
            </a:custGeom>
            <a:solidFill>
              <a:srgbClr val="84E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1">
              <a:extLst>
                <a:ext uri="{FF2B5EF4-FFF2-40B4-BE49-F238E27FC236}">
                  <a16:creationId xmlns:a16="http://schemas.microsoft.com/office/drawing/2014/main" id="{6C46C690-3C25-40A2-A6C4-C36705C00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0076" y="3386138"/>
              <a:ext cx="288925" cy="131763"/>
            </a:xfrm>
            <a:custGeom>
              <a:avLst/>
              <a:gdLst>
                <a:gd name="T0" fmla="*/ 0 w 115"/>
                <a:gd name="T1" fmla="*/ 18 h 52"/>
                <a:gd name="T2" fmla="*/ 8 w 115"/>
                <a:gd name="T3" fmla="*/ 0 h 52"/>
                <a:gd name="T4" fmla="*/ 115 w 115"/>
                <a:gd name="T5" fmla="*/ 34 h 52"/>
                <a:gd name="T6" fmla="*/ 103 w 115"/>
                <a:gd name="T7" fmla="*/ 52 h 52"/>
                <a:gd name="T8" fmla="*/ 0 w 115"/>
                <a:gd name="T9" fmla="*/ 1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52">
                  <a:moveTo>
                    <a:pt x="0" y="18"/>
                  </a:moveTo>
                  <a:cubicBezTo>
                    <a:pt x="3" y="12"/>
                    <a:pt x="6" y="6"/>
                    <a:pt x="8" y="0"/>
                  </a:cubicBezTo>
                  <a:cubicBezTo>
                    <a:pt x="43" y="29"/>
                    <a:pt x="80" y="33"/>
                    <a:pt x="115" y="34"/>
                  </a:cubicBezTo>
                  <a:cubicBezTo>
                    <a:pt x="111" y="40"/>
                    <a:pt x="107" y="47"/>
                    <a:pt x="103" y="52"/>
                  </a:cubicBezTo>
                  <a:cubicBezTo>
                    <a:pt x="70" y="51"/>
                    <a:pt x="34" y="45"/>
                    <a:pt x="0" y="18"/>
                  </a:cubicBezTo>
                  <a:close/>
                </a:path>
              </a:pathLst>
            </a:custGeom>
            <a:solidFill>
              <a:srgbClr val="84E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5">
              <a:extLst>
                <a:ext uri="{FF2B5EF4-FFF2-40B4-BE49-F238E27FC236}">
                  <a16:creationId xmlns:a16="http://schemas.microsoft.com/office/drawing/2014/main" id="{3F41749A-1F77-43ED-8FDF-115F3C2A7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801" y="3848100"/>
              <a:ext cx="817563" cy="1435100"/>
            </a:xfrm>
            <a:custGeom>
              <a:avLst/>
              <a:gdLst>
                <a:gd name="T0" fmla="*/ 168 w 324"/>
                <a:gd name="T1" fmla="*/ 41 h 569"/>
                <a:gd name="T2" fmla="*/ 221 w 324"/>
                <a:gd name="T3" fmla="*/ 177 h 569"/>
                <a:gd name="T4" fmla="*/ 286 w 324"/>
                <a:gd name="T5" fmla="*/ 481 h 569"/>
                <a:gd name="T6" fmla="*/ 89 w 324"/>
                <a:gd name="T7" fmla="*/ 410 h 569"/>
                <a:gd name="T8" fmla="*/ 41 w 324"/>
                <a:gd name="T9" fmla="*/ 171 h 569"/>
                <a:gd name="T10" fmla="*/ 29 w 324"/>
                <a:gd name="T11" fmla="*/ 114 h 569"/>
                <a:gd name="T12" fmla="*/ 168 w 324"/>
                <a:gd name="T13" fmla="*/ 41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69">
                  <a:moveTo>
                    <a:pt x="168" y="41"/>
                  </a:moveTo>
                  <a:cubicBezTo>
                    <a:pt x="217" y="79"/>
                    <a:pt x="187" y="122"/>
                    <a:pt x="221" y="177"/>
                  </a:cubicBezTo>
                  <a:cubicBezTo>
                    <a:pt x="256" y="232"/>
                    <a:pt x="324" y="392"/>
                    <a:pt x="286" y="481"/>
                  </a:cubicBezTo>
                  <a:cubicBezTo>
                    <a:pt x="248" y="569"/>
                    <a:pt x="88" y="517"/>
                    <a:pt x="89" y="410"/>
                  </a:cubicBezTo>
                  <a:cubicBezTo>
                    <a:pt x="89" y="304"/>
                    <a:pt x="76" y="210"/>
                    <a:pt x="41" y="171"/>
                  </a:cubicBezTo>
                  <a:cubicBezTo>
                    <a:pt x="7" y="131"/>
                    <a:pt x="0" y="143"/>
                    <a:pt x="29" y="114"/>
                  </a:cubicBezTo>
                  <a:cubicBezTo>
                    <a:pt x="57" y="85"/>
                    <a:pt x="116" y="0"/>
                    <a:pt x="168" y="41"/>
                  </a:cubicBezTo>
                  <a:close/>
                </a:path>
              </a:pathLst>
            </a:custGeom>
            <a:solidFill>
              <a:srgbClr val="F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6">
              <a:extLst>
                <a:ext uri="{FF2B5EF4-FFF2-40B4-BE49-F238E27FC236}">
                  <a16:creationId xmlns:a16="http://schemas.microsoft.com/office/drawing/2014/main" id="{634C3F31-9A37-4797-8314-FC776EF9D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1138" y="3211513"/>
              <a:ext cx="458788" cy="976313"/>
            </a:xfrm>
            <a:custGeom>
              <a:avLst/>
              <a:gdLst>
                <a:gd name="T0" fmla="*/ 167 w 182"/>
                <a:gd name="T1" fmla="*/ 230 h 387"/>
                <a:gd name="T2" fmla="*/ 133 w 182"/>
                <a:gd name="T3" fmla="*/ 82 h 387"/>
                <a:gd name="T4" fmla="*/ 86 w 182"/>
                <a:gd name="T5" fmla="*/ 16 h 387"/>
                <a:gd name="T6" fmla="*/ 30 w 182"/>
                <a:gd name="T7" fmla="*/ 16 h 387"/>
                <a:gd name="T8" fmla="*/ 17 w 182"/>
                <a:gd name="T9" fmla="*/ 61 h 387"/>
                <a:gd name="T10" fmla="*/ 42 w 182"/>
                <a:gd name="T11" fmla="*/ 166 h 387"/>
                <a:gd name="T12" fmla="*/ 30 w 182"/>
                <a:gd name="T13" fmla="*/ 280 h 387"/>
                <a:gd name="T14" fmla="*/ 79 w 182"/>
                <a:gd name="T15" fmla="*/ 385 h 387"/>
                <a:gd name="T16" fmla="*/ 181 w 182"/>
                <a:gd name="T17" fmla="*/ 280 h 387"/>
                <a:gd name="T18" fmla="*/ 167 w 182"/>
                <a:gd name="T19" fmla="*/ 23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" h="387">
                  <a:moveTo>
                    <a:pt x="167" y="230"/>
                  </a:moveTo>
                  <a:cubicBezTo>
                    <a:pt x="160" y="202"/>
                    <a:pt x="134" y="110"/>
                    <a:pt x="133" y="82"/>
                  </a:cubicBezTo>
                  <a:cubicBezTo>
                    <a:pt x="132" y="53"/>
                    <a:pt x="116" y="19"/>
                    <a:pt x="86" y="16"/>
                  </a:cubicBezTo>
                  <a:cubicBezTo>
                    <a:pt x="56" y="13"/>
                    <a:pt x="42" y="0"/>
                    <a:pt x="30" y="16"/>
                  </a:cubicBezTo>
                  <a:cubicBezTo>
                    <a:pt x="18" y="32"/>
                    <a:pt x="28" y="40"/>
                    <a:pt x="17" y="61"/>
                  </a:cubicBezTo>
                  <a:cubicBezTo>
                    <a:pt x="7" y="82"/>
                    <a:pt x="28" y="138"/>
                    <a:pt x="42" y="166"/>
                  </a:cubicBezTo>
                  <a:cubicBezTo>
                    <a:pt x="56" y="195"/>
                    <a:pt x="49" y="246"/>
                    <a:pt x="30" y="280"/>
                  </a:cubicBezTo>
                  <a:cubicBezTo>
                    <a:pt x="0" y="335"/>
                    <a:pt x="24" y="382"/>
                    <a:pt x="79" y="385"/>
                  </a:cubicBezTo>
                  <a:cubicBezTo>
                    <a:pt x="134" y="387"/>
                    <a:pt x="179" y="340"/>
                    <a:pt x="181" y="280"/>
                  </a:cubicBezTo>
                  <a:cubicBezTo>
                    <a:pt x="182" y="264"/>
                    <a:pt x="172" y="246"/>
                    <a:pt x="167" y="230"/>
                  </a:cubicBezTo>
                  <a:close/>
                </a:path>
              </a:pathLst>
            </a:custGeom>
            <a:solidFill>
              <a:srgbClr val="52BA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7">
              <a:extLst>
                <a:ext uri="{FF2B5EF4-FFF2-40B4-BE49-F238E27FC236}">
                  <a16:creationId xmlns:a16="http://schemas.microsoft.com/office/drawing/2014/main" id="{89183423-BB3F-4164-AD04-7CC193E22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9876" y="3819525"/>
              <a:ext cx="390525" cy="182563"/>
            </a:xfrm>
            <a:custGeom>
              <a:avLst/>
              <a:gdLst>
                <a:gd name="T0" fmla="*/ 7 w 155"/>
                <a:gd name="T1" fmla="*/ 39 h 72"/>
                <a:gd name="T2" fmla="*/ 7 w 155"/>
                <a:gd name="T3" fmla="*/ 39 h 72"/>
                <a:gd name="T4" fmla="*/ 0 w 155"/>
                <a:gd name="T5" fmla="*/ 56 h 72"/>
                <a:gd name="T6" fmla="*/ 88 w 155"/>
                <a:gd name="T7" fmla="*/ 66 h 72"/>
                <a:gd name="T8" fmla="*/ 155 w 155"/>
                <a:gd name="T9" fmla="*/ 23 h 72"/>
                <a:gd name="T10" fmla="*/ 147 w 155"/>
                <a:gd name="T11" fmla="*/ 0 h 72"/>
                <a:gd name="T12" fmla="*/ 84 w 155"/>
                <a:gd name="T13" fmla="*/ 48 h 72"/>
                <a:gd name="T14" fmla="*/ 7 w 155"/>
                <a:gd name="T15" fmla="*/ 3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5" h="72">
                  <a:moveTo>
                    <a:pt x="7" y="39"/>
                  </a:moveTo>
                  <a:cubicBezTo>
                    <a:pt x="7" y="39"/>
                    <a:pt x="7" y="39"/>
                    <a:pt x="7" y="39"/>
                  </a:cubicBezTo>
                  <a:cubicBezTo>
                    <a:pt x="4" y="45"/>
                    <a:pt x="2" y="50"/>
                    <a:pt x="0" y="56"/>
                  </a:cubicBezTo>
                  <a:cubicBezTo>
                    <a:pt x="27" y="65"/>
                    <a:pt x="58" y="72"/>
                    <a:pt x="88" y="66"/>
                  </a:cubicBezTo>
                  <a:cubicBezTo>
                    <a:pt x="110" y="62"/>
                    <a:pt x="137" y="45"/>
                    <a:pt x="155" y="23"/>
                  </a:cubicBezTo>
                  <a:cubicBezTo>
                    <a:pt x="154" y="16"/>
                    <a:pt x="150" y="8"/>
                    <a:pt x="147" y="0"/>
                  </a:cubicBezTo>
                  <a:cubicBezTo>
                    <a:pt x="130" y="30"/>
                    <a:pt x="108" y="44"/>
                    <a:pt x="84" y="48"/>
                  </a:cubicBezTo>
                  <a:cubicBezTo>
                    <a:pt x="59" y="53"/>
                    <a:pt x="31" y="47"/>
                    <a:pt x="7" y="39"/>
                  </a:cubicBezTo>
                  <a:close/>
                </a:path>
              </a:pathLst>
            </a:custGeom>
            <a:solidFill>
              <a:srgbClr val="84E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8">
              <a:extLst>
                <a:ext uri="{FF2B5EF4-FFF2-40B4-BE49-F238E27FC236}">
                  <a16:creationId xmlns:a16="http://schemas.microsoft.com/office/drawing/2014/main" id="{6B456D56-AF0B-40DE-98FF-0EA82217F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7501" y="3706813"/>
              <a:ext cx="304800" cy="150813"/>
            </a:xfrm>
            <a:custGeom>
              <a:avLst/>
              <a:gdLst>
                <a:gd name="T0" fmla="*/ 121 w 121"/>
                <a:gd name="T1" fmla="*/ 20 h 60"/>
                <a:gd name="T2" fmla="*/ 116 w 121"/>
                <a:gd name="T3" fmla="*/ 0 h 60"/>
                <a:gd name="T4" fmla="*/ 38 w 121"/>
                <a:gd name="T5" fmla="*/ 40 h 60"/>
                <a:gd name="T6" fmla="*/ 4 w 121"/>
                <a:gd name="T7" fmla="*/ 37 h 60"/>
                <a:gd name="T8" fmla="*/ 0 w 121"/>
                <a:gd name="T9" fmla="*/ 55 h 60"/>
                <a:gd name="T10" fmla="*/ 39 w 121"/>
                <a:gd name="T11" fmla="*/ 59 h 60"/>
                <a:gd name="T12" fmla="*/ 121 w 121"/>
                <a:gd name="T13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60">
                  <a:moveTo>
                    <a:pt x="121" y="20"/>
                  </a:moveTo>
                  <a:cubicBezTo>
                    <a:pt x="120" y="14"/>
                    <a:pt x="118" y="7"/>
                    <a:pt x="116" y="0"/>
                  </a:cubicBezTo>
                  <a:cubicBezTo>
                    <a:pt x="88" y="28"/>
                    <a:pt x="63" y="39"/>
                    <a:pt x="38" y="40"/>
                  </a:cubicBezTo>
                  <a:cubicBezTo>
                    <a:pt x="27" y="41"/>
                    <a:pt x="16" y="40"/>
                    <a:pt x="4" y="37"/>
                  </a:cubicBezTo>
                  <a:cubicBezTo>
                    <a:pt x="3" y="43"/>
                    <a:pt x="2" y="49"/>
                    <a:pt x="0" y="55"/>
                  </a:cubicBezTo>
                  <a:cubicBezTo>
                    <a:pt x="13" y="58"/>
                    <a:pt x="26" y="60"/>
                    <a:pt x="39" y="59"/>
                  </a:cubicBezTo>
                  <a:cubicBezTo>
                    <a:pt x="66" y="57"/>
                    <a:pt x="93" y="47"/>
                    <a:pt x="121" y="20"/>
                  </a:cubicBezTo>
                  <a:close/>
                </a:path>
              </a:pathLst>
            </a:custGeom>
            <a:solidFill>
              <a:srgbClr val="84E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9">
              <a:extLst>
                <a:ext uri="{FF2B5EF4-FFF2-40B4-BE49-F238E27FC236}">
                  <a16:creationId xmlns:a16="http://schemas.microsoft.com/office/drawing/2014/main" id="{1B879C96-D02F-4C71-BEE9-ED6B71960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1788" y="3617913"/>
              <a:ext cx="268288" cy="115888"/>
            </a:xfrm>
            <a:custGeom>
              <a:avLst/>
              <a:gdLst>
                <a:gd name="T0" fmla="*/ 106 w 106"/>
                <a:gd name="T1" fmla="*/ 19 h 46"/>
                <a:gd name="T2" fmla="*/ 101 w 106"/>
                <a:gd name="T3" fmla="*/ 0 h 46"/>
                <a:gd name="T4" fmla="*/ 26 w 106"/>
                <a:gd name="T5" fmla="*/ 27 h 46"/>
                <a:gd name="T6" fmla="*/ 0 w 106"/>
                <a:gd name="T7" fmla="*/ 25 h 46"/>
                <a:gd name="T8" fmla="*/ 1 w 106"/>
                <a:gd name="T9" fmla="*/ 45 h 46"/>
                <a:gd name="T10" fmla="*/ 27 w 106"/>
                <a:gd name="T11" fmla="*/ 46 h 46"/>
                <a:gd name="T12" fmla="*/ 106 w 106"/>
                <a:gd name="T13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46">
                  <a:moveTo>
                    <a:pt x="106" y="19"/>
                  </a:moveTo>
                  <a:cubicBezTo>
                    <a:pt x="104" y="13"/>
                    <a:pt x="102" y="6"/>
                    <a:pt x="101" y="0"/>
                  </a:cubicBezTo>
                  <a:cubicBezTo>
                    <a:pt x="72" y="19"/>
                    <a:pt x="47" y="26"/>
                    <a:pt x="26" y="27"/>
                  </a:cubicBezTo>
                  <a:cubicBezTo>
                    <a:pt x="17" y="28"/>
                    <a:pt x="8" y="27"/>
                    <a:pt x="0" y="25"/>
                  </a:cubicBezTo>
                  <a:cubicBezTo>
                    <a:pt x="1" y="32"/>
                    <a:pt x="1" y="38"/>
                    <a:pt x="1" y="45"/>
                  </a:cubicBezTo>
                  <a:cubicBezTo>
                    <a:pt x="9" y="46"/>
                    <a:pt x="18" y="46"/>
                    <a:pt x="27" y="46"/>
                  </a:cubicBezTo>
                  <a:cubicBezTo>
                    <a:pt x="50" y="45"/>
                    <a:pt x="76" y="38"/>
                    <a:pt x="106" y="19"/>
                  </a:cubicBezTo>
                  <a:close/>
                </a:path>
              </a:pathLst>
            </a:custGeom>
            <a:solidFill>
              <a:srgbClr val="84E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0">
              <a:extLst>
                <a:ext uri="{FF2B5EF4-FFF2-40B4-BE49-F238E27FC236}">
                  <a16:creationId xmlns:a16="http://schemas.microsoft.com/office/drawing/2014/main" id="{B71D873E-8EEC-416E-AF42-31DBD183A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1" y="3514725"/>
              <a:ext cx="292100" cy="96838"/>
            </a:xfrm>
            <a:custGeom>
              <a:avLst/>
              <a:gdLst>
                <a:gd name="T0" fmla="*/ 116 w 116"/>
                <a:gd name="T1" fmla="*/ 19 h 38"/>
                <a:gd name="T2" fmla="*/ 112 w 116"/>
                <a:gd name="T3" fmla="*/ 0 h 38"/>
                <a:gd name="T4" fmla="*/ 0 w 116"/>
                <a:gd name="T5" fmla="*/ 12 h 38"/>
                <a:gd name="T6" fmla="*/ 8 w 116"/>
                <a:gd name="T7" fmla="*/ 32 h 38"/>
                <a:gd name="T8" fmla="*/ 116 w 116"/>
                <a:gd name="T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38">
                  <a:moveTo>
                    <a:pt x="116" y="19"/>
                  </a:moveTo>
                  <a:cubicBezTo>
                    <a:pt x="115" y="12"/>
                    <a:pt x="113" y="6"/>
                    <a:pt x="112" y="0"/>
                  </a:cubicBezTo>
                  <a:cubicBezTo>
                    <a:pt x="72" y="21"/>
                    <a:pt x="35" y="18"/>
                    <a:pt x="0" y="12"/>
                  </a:cubicBezTo>
                  <a:cubicBezTo>
                    <a:pt x="3" y="19"/>
                    <a:pt x="6" y="26"/>
                    <a:pt x="8" y="32"/>
                  </a:cubicBezTo>
                  <a:cubicBezTo>
                    <a:pt x="42" y="37"/>
                    <a:pt x="78" y="38"/>
                    <a:pt x="116" y="19"/>
                  </a:cubicBezTo>
                  <a:close/>
                </a:path>
              </a:pathLst>
            </a:custGeom>
            <a:solidFill>
              <a:srgbClr val="84E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81">
              <a:extLst>
                <a:ext uri="{FF2B5EF4-FFF2-40B4-BE49-F238E27FC236}">
                  <a16:creationId xmlns:a16="http://schemas.microsoft.com/office/drawing/2014/main" id="{47E3735E-165D-4CBC-B5CF-2A96608E6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3313" y="4433888"/>
              <a:ext cx="1246188" cy="908050"/>
            </a:xfrm>
            <a:custGeom>
              <a:avLst/>
              <a:gdLst>
                <a:gd name="T0" fmla="*/ 29 w 494"/>
                <a:gd name="T1" fmla="*/ 127 h 360"/>
                <a:gd name="T2" fmla="*/ 345 w 494"/>
                <a:gd name="T3" fmla="*/ 348 h 360"/>
                <a:gd name="T4" fmla="*/ 480 w 494"/>
                <a:gd name="T5" fmla="*/ 256 h 360"/>
                <a:gd name="T6" fmla="*/ 475 w 494"/>
                <a:gd name="T7" fmla="*/ 159 h 360"/>
                <a:gd name="T8" fmla="*/ 197 w 494"/>
                <a:gd name="T9" fmla="*/ 20 h 360"/>
                <a:gd name="T10" fmla="*/ 29 w 494"/>
                <a:gd name="T11" fmla="*/ 127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4" h="360">
                  <a:moveTo>
                    <a:pt x="29" y="127"/>
                  </a:moveTo>
                  <a:cubicBezTo>
                    <a:pt x="50" y="188"/>
                    <a:pt x="253" y="332"/>
                    <a:pt x="345" y="348"/>
                  </a:cubicBezTo>
                  <a:cubicBezTo>
                    <a:pt x="413" y="360"/>
                    <a:pt x="480" y="309"/>
                    <a:pt x="480" y="256"/>
                  </a:cubicBezTo>
                  <a:cubicBezTo>
                    <a:pt x="481" y="236"/>
                    <a:pt x="494" y="176"/>
                    <a:pt x="475" y="159"/>
                  </a:cubicBezTo>
                  <a:cubicBezTo>
                    <a:pt x="375" y="72"/>
                    <a:pt x="252" y="40"/>
                    <a:pt x="197" y="20"/>
                  </a:cubicBezTo>
                  <a:cubicBezTo>
                    <a:pt x="141" y="0"/>
                    <a:pt x="0" y="44"/>
                    <a:pt x="29" y="127"/>
                  </a:cubicBezTo>
                  <a:close/>
                </a:path>
              </a:pathLst>
            </a:custGeom>
            <a:solidFill>
              <a:srgbClr val="F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2">
              <a:extLst>
                <a:ext uri="{FF2B5EF4-FFF2-40B4-BE49-F238E27FC236}">
                  <a16:creationId xmlns:a16="http://schemas.microsoft.com/office/drawing/2014/main" id="{23B646B1-FFBE-4CE4-A315-0D8E4523E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7026" y="4649788"/>
              <a:ext cx="517525" cy="457200"/>
            </a:xfrm>
            <a:custGeom>
              <a:avLst/>
              <a:gdLst>
                <a:gd name="T0" fmla="*/ 0 w 205"/>
                <a:gd name="T1" fmla="*/ 133 h 181"/>
                <a:gd name="T2" fmla="*/ 164 w 205"/>
                <a:gd name="T3" fmla="*/ 148 h 181"/>
                <a:gd name="T4" fmla="*/ 0 w 205"/>
                <a:gd name="T5" fmla="*/ 13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5" h="181">
                  <a:moveTo>
                    <a:pt x="0" y="133"/>
                  </a:moveTo>
                  <a:cubicBezTo>
                    <a:pt x="49" y="104"/>
                    <a:pt x="124" y="115"/>
                    <a:pt x="164" y="148"/>
                  </a:cubicBezTo>
                  <a:cubicBezTo>
                    <a:pt x="205" y="181"/>
                    <a:pt x="105" y="0"/>
                    <a:pt x="0" y="133"/>
                  </a:cubicBezTo>
                  <a:close/>
                </a:path>
              </a:pathLst>
            </a:custGeom>
            <a:solidFill>
              <a:srgbClr val="D186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3">
              <a:extLst>
                <a:ext uri="{FF2B5EF4-FFF2-40B4-BE49-F238E27FC236}">
                  <a16:creationId xmlns:a16="http://schemas.microsoft.com/office/drawing/2014/main" id="{49EF5E64-E3EA-4D14-9EA6-24A6E6EAC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6363" y="4340225"/>
              <a:ext cx="514350" cy="817563"/>
            </a:xfrm>
            <a:custGeom>
              <a:avLst/>
              <a:gdLst>
                <a:gd name="T0" fmla="*/ 28 w 204"/>
                <a:gd name="T1" fmla="*/ 227 h 324"/>
                <a:gd name="T2" fmla="*/ 102 w 204"/>
                <a:gd name="T3" fmla="*/ 4 h 324"/>
                <a:gd name="T4" fmla="*/ 195 w 204"/>
                <a:gd name="T5" fmla="*/ 110 h 324"/>
                <a:gd name="T6" fmla="*/ 28 w 204"/>
                <a:gd name="T7" fmla="*/ 22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" h="324">
                  <a:moveTo>
                    <a:pt x="28" y="227"/>
                  </a:moveTo>
                  <a:cubicBezTo>
                    <a:pt x="26" y="187"/>
                    <a:pt x="0" y="7"/>
                    <a:pt x="102" y="4"/>
                  </a:cubicBezTo>
                  <a:cubicBezTo>
                    <a:pt x="204" y="0"/>
                    <a:pt x="187" y="76"/>
                    <a:pt x="195" y="110"/>
                  </a:cubicBezTo>
                  <a:cubicBezTo>
                    <a:pt x="204" y="143"/>
                    <a:pt x="110" y="324"/>
                    <a:pt x="28" y="227"/>
                  </a:cubicBezTo>
                  <a:close/>
                </a:path>
              </a:pathLst>
            </a:custGeom>
            <a:solidFill>
              <a:srgbClr val="52BA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4">
              <a:extLst>
                <a:ext uri="{FF2B5EF4-FFF2-40B4-BE49-F238E27FC236}">
                  <a16:creationId xmlns:a16="http://schemas.microsoft.com/office/drawing/2014/main" id="{874B64B0-AE6F-40FD-B916-9D2C971AE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351" y="4340225"/>
              <a:ext cx="514350" cy="817563"/>
            </a:xfrm>
            <a:custGeom>
              <a:avLst/>
              <a:gdLst>
                <a:gd name="T0" fmla="*/ 176 w 204"/>
                <a:gd name="T1" fmla="*/ 227 h 324"/>
                <a:gd name="T2" fmla="*/ 102 w 204"/>
                <a:gd name="T3" fmla="*/ 4 h 324"/>
                <a:gd name="T4" fmla="*/ 9 w 204"/>
                <a:gd name="T5" fmla="*/ 110 h 324"/>
                <a:gd name="T6" fmla="*/ 176 w 204"/>
                <a:gd name="T7" fmla="*/ 22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" h="324">
                  <a:moveTo>
                    <a:pt x="176" y="227"/>
                  </a:moveTo>
                  <a:cubicBezTo>
                    <a:pt x="179" y="187"/>
                    <a:pt x="204" y="7"/>
                    <a:pt x="102" y="4"/>
                  </a:cubicBezTo>
                  <a:cubicBezTo>
                    <a:pt x="0" y="0"/>
                    <a:pt x="17" y="76"/>
                    <a:pt x="9" y="110"/>
                  </a:cubicBezTo>
                  <a:cubicBezTo>
                    <a:pt x="1" y="143"/>
                    <a:pt x="95" y="324"/>
                    <a:pt x="176" y="227"/>
                  </a:cubicBezTo>
                  <a:close/>
                </a:path>
              </a:pathLst>
            </a:custGeom>
            <a:solidFill>
              <a:srgbClr val="52BA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5">
              <a:extLst>
                <a:ext uri="{FF2B5EF4-FFF2-40B4-BE49-F238E27FC236}">
                  <a16:creationId xmlns:a16="http://schemas.microsoft.com/office/drawing/2014/main" id="{E4D3213D-C896-4FD5-BA37-C3EC81E41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1476" y="4092575"/>
              <a:ext cx="1289050" cy="1292225"/>
            </a:xfrm>
            <a:custGeom>
              <a:avLst/>
              <a:gdLst>
                <a:gd name="T0" fmla="*/ 253 w 511"/>
                <a:gd name="T1" fmla="*/ 0 h 512"/>
                <a:gd name="T2" fmla="*/ 511 w 511"/>
                <a:gd name="T3" fmla="*/ 263 h 512"/>
                <a:gd name="T4" fmla="*/ 265 w 511"/>
                <a:gd name="T5" fmla="*/ 512 h 512"/>
                <a:gd name="T6" fmla="*/ 0 w 511"/>
                <a:gd name="T7" fmla="*/ 263 h 512"/>
                <a:gd name="T8" fmla="*/ 253 w 511"/>
                <a:gd name="T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1" h="512">
                  <a:moveTo>
                    <a:pt x="253" y="0"/>
                  </a:moveTo>
                  <a:cubicBezTo>
                    <a:pt x="394" y="0"/>
                    <a:pt x="511" y="172"/>
                    <a:pt x="511" y="263"/>
                  </a:cubicBezTo>
                  <a:cubicBezTo>
                    <a:pt x="511" y="354"/>
                    <a:pt x="406" y="512"/>
                    <a:pt x="265" y="512"/>
                  </a:cubicBezTo>
                  <a:cubicBezTo>
                    <a:pt x="123" y="512"/>
                    <a:pt x="0" y="354"/>
                    <a:pt x="0" y="263"/>
                  </a:cubicBezTo>
                  <a:cubicBezTo>
                    <a:pt x="0" y="172"/>
                    <a:pt x="112" y="0"/>
                    <a:pt x="253" y="0"/>
                  </a:cubicBezTo>
                  <a:close/>
                </a:path>
              </a:pathLst>
            </a:custGeom>
            <a:solidFill>
              <a:srgbClr val="379E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06">
              <a:extLst>
                <a:ext uri="{FF2B5EF4-FFF2-40B4-BE49-F238E27FC236}">
                  <a16:creationId xmlns:a16="http://schemas.microsoft.com/office/drawing/2014/main" id="{E3CB5096-5AB3-4738-954E-8EBC35E13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6363" y="3605213"/>
              <a:ext cx="317500" cy="411163"/>
            </a:xfrm>
            <a:custGeom>
              <a:avLst/>
              <a:gdLst>
                <a:gd name="T0" fmla="*/ 40 w 126"/>
                <a:gd name="T1" fmla="*/ 7 h 163"/>
                <a:gd name="T2" fmla="*/ 113 w 126"/>
                <a:gd name="T3" fmla="*/ 68 h 163"/>
                <a:gd name="T4" fmla="*/ 86 w 126"/>
                <a:gd name="T5" fmla="*/ 155 h 163"/>
                <a:gd name="T6" fmla="*/ 13 w 126"/>
                <a:gd name="T7" fmla="*/ 95 h 163"/>
                <a:gd name="T8" fmla="*/ 40 w 126"/>
                <a:gd name="T9" fmla="*/ 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63">
                  <a:moveTo>
                    <a:pt x="40" y="7"/>
                  </a:moveTo>
                  <a:cubicBezTo>
                    <a:pt x="68" y="0"/>
                    <a:pt x="100" y="27"/>
                    <a:pt x="113" y="68"/>
                  </a:cubicBezTo>
                  <a:cubicBezTo>
                    <a:pt x="126" y="109"/>
                    <a:pt x="114" y="148"/>
                    <a:pt x="86" y="155"/>
                  </a:cubicBezTo>
                  <a:cubicBezTo>
                    <a:pt x="59" y="163"/>
                    <a:pt x="26" y="136"/>
                    <a:pt x="13" y="95"/>
                  </a:cubicBezTo>
                  <a:cubicBezTo>
                    <a:pt x="0" y="54"/>
                    <a:pt x="13" y="15"/>
                    <a:pt x="40" y="7"/>
                  </a:cubicBezTo>
                  <a:close/>
                </a:path>
              </a:pathLst>
            </a:custGeom>
            <a:solidFill>
              <a:srgbClr val="F2AC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7">
              <a:extLst>
                <a:ext uri="{FF2B5EF4-FFF2-40B4-BE49-F238E27FC236}">
                  <a16:creationId xmlns:a16="http://schemas.microsoft.com/office/drawing/2014/main" id="{C08BC16D-08D7-4161-918E-EB8D74F38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1788" y="3605213"/>
              <a:ext cx="315913" cy="411163"/>
            </a:xfrm>
            <a:custGeom>
              <a:avLst/>
              <a:gdLst>
                <a:gd name="T0" fmla="*/ 85 w 125"/>
                <a:gd name="T1" fmla="*/ 7 h 163"/>
                <a:gd name="T2" fmla="*/ 12 w 125"/>
                <a:gd name="T3" fmla="*/ 68 h 163"/>
                <a:gd name="T4" fmla="*/ 39 w 125"/>
                <a:gd name="T5" fmla="*/ 155 h 163"/>
                <a:gd name="T6" fmla="*/ 112 w 125"/>
                <a:gd name="T7" fmla="*/ 95 h 163"/>
                <a:gd name="T8" fmla="*/ 85 w 125"/>
                <a:gd name="T9" fmla="*/ 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63">
                  <a:moveTo>
                    <a:pt x="85" y="7"/>
                  </a:moveTo>
                  <a:cubicBezTo>
                    <a:pt x="58" y="0"/>
                    <a:pt x="25" y="27"/>
                    <a:pt x="12" y="68"/>
                  </a:cubicBezTo>
                  <a:cubicBezTo>
                    <a:pt x="0" y="109"/>
                    <a:pt x="12" y="148"/>
                    <a:pt x="39" y="155"/>
                  </a:cubicBezTo>
                  <a:cubicBezTo>
                    <a:pt x="67" y="163"/>
                    <a:pt x="100" y="136"/>
                    <a:pt x="112" y="95"/>
                  </a:cubicBezTo>
                  <a:cubicBezTo>
                    <a:pt x="125" y="54"/>
                    <a:pt x="113" y="15"/>
                    <a:pt x="85" y="7"/>
                  </a:cubicBezTo>
                  <a:close/>
                </a:path>
              </a:pathLst>
            </a:custGeom>
            <a:solidFill>
              <a:srgbClr val="F2AC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08">
              <a:extLst>
                <a:ext uri="{FF2B5EF4-FFF2-40B4-BE49-F238E27FC236}">
                  <a16:creationId xmlns:a16="http://schemas.microsoft.com/office/drawing/2014/main" id="{D488F2F0-FB21-4FE3-8641-29349174D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488" y="2849563"/>
              <a:ext cx="1592263" cy="1798638"/>
            </a:xfrm>
            <a:custGeom>
              <a:avLst/>
              <a:gdLst>
                <a:gd name="T0" fmla="*/ 319 w 631"/>
                <a:gd name="T1" fmla="*/ 713 h 713"/>
                <a:gd name="T2" fmla="*/ 61 w 631"/>
                <a:gd name="T3" fmla="*/ 581 h 713"/>
                <a:gd name="T4" fmla="*/ 10 w 631"/>
                <a:gd name="T5" fmla="*/ 246 h 713"/>
                <a:gd name="T6" fmla="*/ 315 w 631"/>
                <a:gd name="T7" fmla="*/ 0 h 713"/>
                <a:gd name="T8" fmla="*/ 621 w 631"/>
                <a:gd name="T9" fmla="*/ 246 h 713"/>
                <a:gd name="T10" fmla="*/ 570 w 631"/>
                <a:gd name="T11" fmla="*/ 581 h 713"/>
                <a:gd name="T12" fmla="*/ 319 w 631"/>
                <a:gd name="T13" fmla="*/ 71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1" h="713">
                  <a:moveTo>
                    <a:pt x="319" y="713"/>
                  </a:moveTo>
                  <a:cubicBezTo>
                    <a:pt x="263" y="713"/>
                    <a:pt x="105" y="636"/>
                    <a:pt x="61" y="581"/>
                  </a:cubicBezTo>
                  <a:cubicBezTo>
                    <a:pt x="17" y="527"/>
                    <a:pt x="0" y="331"/>
                    <a:pt x="10" y="246"/>
                  </a:cubicBezTo>
                  <a:cubicBezTo>
                    <a:pt x="21" y="160"/>
                    <a:pt x="125" y="0"/>
                    <a:pt x="315" y="0"/>
                  </a:cubicBezTo>
                  <a:cubicBezTo>
                    <a:pt x="506" y="0"/>
                    <a:pt x="610" y="160"/>
                    <a:pt x="621" y="246"/>
                  </a:cubicBezTo>
                  <a:cubicBezTo>
                    <a:pt x="631" y="331"/>
                    <a:pt x="614" y="527"/>
                    <a:pt x="570" y="581"/>
                  </a:cubicBezTo>
                  <a:cubicBezTo>
                    <a:pt x="526" y="636"/>
                    <a:pt x="376" y="713"/>
                    <a:pt x="319" y="713"/>
                  </a:cubicBezTo>
                  <a:close/>
                </a:path>
              </a:pathLst>
            </a:custGeom>
            <a:solidFill>
              <a:srgbClr val="F2AC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9">
              <a:extLst>
                <a:ext uri="{FF2B5EF4-FFF2-40B4-BE49-F238E27FC236}">
                  <a16:creationId xmlns:a16="http://schemas.microsoft.com/office/drawing/2014/main" id="{4805390C-F0E8-4BA3-A318-E25466B02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563" y="3960813"/>
              <a:ext cx="249238" cy="141288"/>
            </a:xfrm>
            <a:custGeom>
              <a:avLst/>
              <a:gdLst>
                <a:gd name="T0" fmla="*/ 45 w 99"/>
                <a:gd name="T1" fmla="*/ 5 h 56"/>
                <a:gd name="T2" fmla="*/ 3 w 99"/>
                <a:gd name="T3" fmla="*/ 37 h 56"/>
                <a:gd name="T4" fmla="*/ 55 w 99"/>
                <a:gd name="T5" fmla="*/ 51 h 56"/>
                <a:gd name="T6" fmla="*/ 96 w 99"/>
                <a:gd name="T7" fmla="*/ 19 h 56"/>
                <a:gd name="T8" fmla="*/ 45 w 99"/>
                <a:gd name="T9" fmla="*/ 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56">
                  <a:moveTo>
                    <a:pt x="45" y="5"/>
                  </a:moveTo>
                  <a:cubicBezTo>
                    <a:pt x="19" y="10"/>
                    <a:pt x="0" y="25"/>
                    <a:pt x="3" y="37"/>
                  </a:cubicBezTo>
                  <a:cubicBezTo>
                    <a:pt x="6" y="50"/>
                    <a:pt x="30" y="56"/>
                    <a:pt x="55" y="51"/>
                  </a:cubicBezTo>
                  <a:cubicBezTo>
                    <a:pt x="81" y="46"/>
                    <a:pt x="99" y="32"/>
                    <a:pt x="96" y="19"/>
                  </a:cubicBezTo>
                  <a:cubicBezTo>
                    <a:pt x="93" y="6"/>
                    <a:pt x="70" y="0"/>
                    <a:pt x="45" y="5"/>
                  </a:cubicBezTo>
                  <a:close/>
                </a:path>
              </a:pathLst>
            </a:custGeom>
            <a:solidFill>
              <a:srgbClr val="F49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0">
              <a:extLst>
                <a:ext uri="{FF2B5EF4-FFF2-40B4-BE49-F238E27FC236}">
                  <a16:creationId xmlns:a16="http://schemas.microsoft.com/office/drawing/2014/main" id="{A6DE205C-5DE1-4FDA-B17B-9814F2DC2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8401" y="3567113"/>
              <a:ext cx="346075" cy="88900"/>
            </a:xfrm>
            <a:custGeom>
              <a:avLst/>
              <a:gdLst>
                <a:gd name="T0" fmla="*/ 24 w 137"/>
                <a:gd name="T1" fmla="*/ 29 h 35"/>
                <a:gd name="T2" fmla="*/ 104 w 137"/>
                <a:gd name="T3" fmla="*/ 29 h 35"/>
                <a:gd name="T4" fmla="*/ 107 w 137"/>
                <a:gd name="T5" fmla="*/ 15 h 35"/>
                <a:gd name="T6" fmla="*/ 26 w 137"/>
                <a:gd name="T7" fmla="*/ 1 h 35"/>
                <a:gd name="T8" fmla="*/ 24 w 137"/>
                <a:gd name="T9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35">
                  <a:moveTo>
                    <a:pt x="24" y="29"/>
                  </a:moveTo>
                  <a:cubicBezTo>
                    <a:pt x="48" y="28"/>
                    <a:pt x="79" y="23"/>
                    <a:pt x="104" y="29"/>
                  </a:cubicBezTo>
                  <a:cubicBezTo>
                    <a:pt x="129" y="35"/>
                    <a:pt x="137" y="28"/>
                    <a:pt x="107" y="15"/>
                  </a:cubicBezTo>
                  <a:cubicBezTo>
                    <a:pt x="81" y="4"/>
                    <a:pt x="55" y="0"/>
                    <a:pt x="26" y="1"/>
                  </a:cubicBezTo>
                  <a:cubicBezTo>
                    <a:pt x="0" y="1"/>
                    <a:pt x="2" y="30"/>
                    <a:pt x="24" y="29"/>
                  </a:cubicBezTo>
                  <a:close/>
                </a:path>
              </a:pathLst>
            </a:custGeom>
            <a:solidFill>
              <a:srgbClr val="4E2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11">
              <a:extLst>
                <a:ext uri="{FF2B5EF4-FFF2-40B4-BE49-F238E27FC236}">
                  <a16:creationId xmlns:a16="http://schemas.microsoft.com/office/drawing/2014/main" id="{89D49554-EA4D-4439-9F44-7B6509FF4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251" y="3946525"/>
              <a:ext cx="177800" cy="180975"/>
            </a:xfrm>
            <a:custGeom>
              <a:avLst/>
              <a:gdLst>
                <a:gd name="T0" fmla="*/ 70 w 70"/>
                <a:gd name="T1" fmla="*/ 69 h 72"/>
                <a:gd name="T2" fmla="*/ 29 w 70"/>
                <a:gd name="T3" fmla="*/ 0 h 72"/>
                <a:gd name="T4" fmla="*/ 70 w 70"/>
                <a:gd name="T5" fmla="*/ 6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72">
                  <a:moveTo>
                    <a:pt x="70" y="69"/>
                  </a:moveTo>
                  <a:cubicBezTo>
                    <a:pt x="20" y="63"/>
                    <a:pt x="29" y="30"/>
                    <a:pt x="29" y="0"/>
                  </a:cubicBezTo>
                  <a:cubicBezTo>
                    <a:pt x="14" y="37"/>
                    <a:pt x="0" y="72"/>
                    <a:pt x="70" y="69"/>
                  </a:cubicBezTo>
                  <a:close/>
                </a:path>
              </a:pathLst>
            </a:custGeom>
            <a:solidFill>
              <a:srgbClr val="CC8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12">
              <a:extLst>
                <a:ext uri="{FF2B5EF4-FFF2-40B4-BE49-F238E27FC236}">
                  <a16:creationId xmlns:a16="http://schemas.microsoft.com/office/drawing/2014/main" id="{3756301F-D0BB-4A81-AD74-D237706E5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3826" y="2747963"/>
              <a:ext cx="1816100" cy="1266825"/>
            </a:xfrm>
            <a:custGeom>
              <a:avLst/>
              <a:gdLst>
                <a:gd name="T0" fmla="*/ 44 w 720"/>
                <a:gd name="T1" fmla="*/ 410 h 502"/>
                <a:gd name="T2" fmla="*/ 33 w 720"/>
                <a:gd name="T3" fmla="*/ 176 h 502"/>
                <a:gd name="T4" fmla="*/ 78 w 720"/>
                <a:gd name="T5" fmla="*/ 123 h 502"/>
                <a:gd name="T6" fmla="*/ 229 w 720"/>
                <a:gd name="T7" fmla="*/ 0 h 502"/>
                <a:gd name="T8" fmla="*/ 582 w 720"/>
                <a:gd name="T9" fmla="*/ 79 h 502"/>
                <a:gd name="T10" fmla="*/ 675 w 720"/>
                <a:gd name="T11" fmla="*/ 81 h 502"/>
                <a:gd name="T12" fmla="*/ 681 w 720"/>
                <a:gd name="T13" fmla="*/ 154 h 502"/>
                <a:gd name="T14" fmla="*/ 670 w 720"/>
                <a:gd name="T15" fmla="*/ 344 h 502"/>
                <a:gd name="T16" fmla="*/ 622 w 720"/>
                <a:gd name="T17" fmla="*/ 359 h 502"/>
                <a:gd name="T18" fmla="*/ 511 w 720"/>
                <a:gd name="T19" fmla="*/ 244 h 502"/>
                <a:gd name="T20" fmla="*/ 220 w 720"/>
                <a:gd name="T21" fmla="*/ 242 h 502"/>
                <a:gd name="T22" fmla="*/ 87 w 720"/>
                <a:gd name="T23" fmla="*/ 402 h 502"/>
                <a:gd name="T24" fmla="*/ 44 w 720"/>
                <a:gd name="T25" fmla="*/ 41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0" h="502">
                  <a:moveTo>
                    <a:pt x="44" y="410"/>
                  </a:moveTo>
                  <a:cubicBezTo>
                    <a:pt x="30" y="337"/>
                    <a:pt x="0" y="193"/>
                    <a:pt x="33" y="176"/>
                  </a:cubicBezTo>
                  <a:cubicBezTo>
                    <a:pt x="67" y="160"/>
                    <a:pt x="100" y="151"/>
                    <a:pt x="78" y="123"/>
                  </a:cubicBezTo>
                  <a:cubicBezTo>
                    <a:pt x="56" y="95"/>
                    <a:pt x="117" y="0"/>
                    <a:pt x="229" y="0"/>
                  </a:cubicBezTo>
                  <a:cubicBezTo>
                    <a:pt x="341" y="0"/>
                    <a:pt x="506" y="59"/>
                    <a:pt x="582" y="79"/>
                  </a:cubicBezTo>
                  <a:cubicBezTo>
                    <a:pt x="657" y="98"/>
                    <a:pt x="653" y="93"/>
                    <a:pt x="675" y="81"/>
                  </a:cubicBezTo>
                  <a:cubicBezTo>
                    <a:pt x="697" y="70"/>
                    <a:pt x="641" y="154"/>
                    <a:pt x="681" y="154"/>
                  </a:cubicBezTo>
                  <a:cubicBezTo>
                    <a:pt x="720" y="154"/>
                    <a:pt x="687" y="215"/>
                    <a:pt x="670" y="344"/>
                  </a:cubicBezTo>
                  <a:cubicBezTo>
                    <a:pt x="652" y="474"/>
                    <a:pt x="634" y="495"/>
                    <a:pt x="622" y="359"/>
                  </a:cubicBezTo>
                  <a:cubicBezTo>
                    <a:pt x="606" y="184"/>
                    <a:pt x="589" y="199"/>
                    <a:pt x="511" y="244"/>
                  </a:cubicBezTo>
                  <a:cubicBezTo>
                    <a:pt x="413" y="301"/>
                    <a:pt x="368" y="303"/>
                    <a:pt x="220" y="242"/>
                  </a:cubicBezTo>
                  <a:cubicBezTo>
                    <a:pt x="94" y="190"/>
                    <a:pt x="96" y="302"/>
                    <a:pt x="87" y="402"/>
                  </a:cubicBezTo>
                  <a:cubicBezTo>
                    <a:pt x="79" y="502"/>
                    <a:pt x="55" y="470"/>
                    <a:pt x="44" y="410"/>
                  </a:cubicBezTo>
                  <a:close/>
                </a:path>
              </a:pathLst>
            </a:custGeom>
            <a:solidFill>
              <a:srgbClr val="38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13">
              <a:extLst>
                <a:ext uri="{FF2B5EF4-FFF2-40B4-BE49-F238E27FC236}">
                  <a16:creationId xmlns:a16="http://schemas.microsoft.com/office/drawing/2014/main" id="{FA07764C-EAE5-4CDE-A29E-2070C6E6F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0063" y="3567113"/>
              <a:ext cx="346075" cy="88900"/>
            </a:xfrm>
            <a:custGeom>
              <a:avLst/>
              <a:gdLst>
                <a:gd name="T0" fmla="*/ 113 w 137"/>
                <a:gd name="T1" fmla="*/ 29 h 35"/>
                <a:gd name="T2" fmla="*/ 33 w 137"/>
                <a:gd name="T3" fmla="*/ 29 h 35"/>
                <a:gd name="T4" fmla="*/ 30 w 137"/>
                <a:gd name="T5" fmla="*/ 15 h 35"/>
                <a:gd name="T6" fmla="*/ 111 w 137"/>
                <a:gd name="T7" fmla="*/ 1 h 35"/>
                <a:gd name="T8" fmla="*/ 113 w 137"/>
                <a:gd name="T9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35">
                  <a:moveTo>
                    <a:pt x="113" y="29"/>
                  </a:moveTo>
                  <a:cubicBezTo>
                    <a:pt x="89" y="28"/>
                    <a:pt x="58" y="23"/>
                    <a:pt x="33" y="29"/>
                  </a:cubicBezTo>
                  <a:cubicBezTo>
                    <a:pt x="8" y="35"/>
                    <a:pt x="0" y="28"/>
                    <a:pt x="30" y="15"/>
                  </a:cubicBezTo>
                  <a:cubicBezTo>
                    <a:pt x="56" y="4"/>
                    <a:pt x="82" y="0"/>
                    <a:pt x="111" y="1"/>
                  </a:cubicBezTo>
                  <a:cubicBezTo>
                    <a:pt x="137" y="1"/>
                    <a:pt x="135" y="30"/>
                    <a:pt x="113" y="29"/>
                  </a:cubicBezTo>
                  <a:close/>
                </a:path>
              </a:pathLst>
            </a:custGeom>
            <a:solidFill>
              <a:srgbClr val="4E2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14">
              <a:extLst>
                <a:ext uri="{FF2B5EF4-FFF2-40B4-BE49-F238E27FC236}">
                  <a16:creationId xmlns:a16="http://schemas.microsoft.com/office/drawing/2014/main" id="{0B93EC0A-6C78-43B0-AC38-9B770BEF8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488" y="2770188"/>
              <a:ext cx="1606550" cy="779463"/>
            </a:xfrm>
            <a:custGeom>
              <a:avLst/>
              <a:gdLst>
                <a:gd name="T0" fmla="*/ 134 w 637"/>
                <a:gd name="T1" fmla="*/ 46 h 309"/>
                <a:gd name="T2" fmla="*/ 466 w 637"/>
                <a:gd name="T3" fmla="*/ 83 h 309"/>
                <a:gd name="T4" fmla="*/ 589 w 637"/>
                <a:gd name="T5" fmla="*/ 124 h 309"/>
                <a:gd name="T6" fmla="*/ 624 w 637"/>
                <a:gd name="T7" fmla="*/ 229 h 309"/>
                <a:gd name="T8" fmla="*/ 587 w 637"/>
                <a:gd name="T9" fmla="*/ 204 h 309"/>
                <a:gd name="T10" fmla="*/ 452 w 637"/>
                <a:gd name="T11" fmla="*/ 180 h 309"/>
                <a:gd name="T12" fmla="*/ 155 w 637"/>
                <a:gd name="T13" fmla="*/ 170 h 309"/>
                <a:gd name="T14" fmla="*/ 52 w 637"/>
                <a:gd name="T15" fmla="*/ 217 h 309"/>
                <a:gd name="T16" fmla="*/ 15 w 637"/>
                <a:gd name="T17" fmla="*/ 249 h 309"/>
                <a:gd name="T18" fmla="*/ 70 w 637"/>
                <a:gd name="T19" fmla="*/ 151 h 309"/>
                <a:gd name="T20" fmla="*/ 134 w 637"/>
                <a:gd name="T21" fmla="*/ 46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7" h="309">
                  <a:moveTo>
                    <a:pt x="134" y="46"/>
                  </a:moveTo>
                  <a:cubicBezTo>
                    <a:pt x="203" y="0"/>
                    <a:pt x="370" y="40"/>
                    <a:pt x="466" y="83"/>
                  </a:cubicBezTo>
                  <a:cubicBezTo>
                    <a:pt x="561" y="126"/>
                    <a:pt x="637" y="89"/>
                    <a:pt x="589" y="124"/>
                  </a:cubicBezTo>
                  <a:cubicBezTo>
                    <a:pt x="552" y="151"/>
                    <a:pt x="631" y="172"/>
                    <a:pt x="624" y="229"/>
                  </a:cubicBezTo>
                  <a:cubicBezTo>
                    <a:pt x="614" y="309"/>
                    <a:pt x="596" y="231"/>
                    <a:pt x="587" y="204"/>
                  </a:cubicBezTo>
                  <a:cubicBezTo>
                    <a:pt x="573" y="160"/>
                    <a:pt x="510" y="140"/>
                    <a:pt x="452" y="180"/>
                  </a:cubicBezTo>
                  <a:cubicBezTo>
                    <a:pt x="370" y="237"/>
                    <a:pt x="194" y="193"/>
                    <a:pt x="155" y="170"/>
                  </a:cubicBezTo>
                  <a:cubicBezTo>
                    <a:pt x="115" y="147"/>
                    <a:pt x="70" y="187"/>
                    <a:pt x="52" y="217"/>
                  </a:cubicBezTo>
                  <a:cubicBezTo>
                    <a:pt x="29" y="258"/>
                    <a:pt x="24" y="285"/>
                    <a:pt x="15" y="249"/>
                  </a:cubicBezTo>
                  <a:cubicBezTo>
                    <a:pt x="0" y="190"/>
                    <a:pt x="40" y="182"/>
                    <a:pt x="70" y="151"/>
                  </a:cubicBezTo>
                  <a:cubicBezTo>
                    <a:pt x="105" y="114"/>
                    <a:pt x="69" y="90"/>
                    <a:pt x="134" y="46"/>
                  </a:cubicBezTo>
                  <a:close/>
                </a:path>
              </a:pathLst>
            </a:custGeom>
            <a:solidFill>
              <a:srgbClr val="542C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15">
              <a:extLst>
                <a:ext uri="{FF2B5EF4-FFF2-40B4-BE49-F238E27FC236}">
                  <a16:creationId xmlns:a16="http://schemas.microsoft.com/office/drawing/2014/main" id="{95CCAEB4-6AF5-4D03-8066-52423FD04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9851" y="3916363"/>
              <a:ext cx="242888" cy="133350"/>
            </a:xfrm>
            <a:custGeom>
              <a:avLst/>
              <a:gdLst>
                <a:gd name="T0" fmla="*/ 46 w 96"/>
                <a:gd name="T1" fmla="*/ 4 h 53"/>
                <a:gd name="T2" fmla="*/ 95 w 96"/>
                <a:gd name="T3" fmla="*/ 21 h 53"/>
                <a:gd name="T4" fmla="*/ 50 w 96"/>
                <a:gd name="T5" fmla="*/ 50 h 53"/>
                <a:gd name="T6" fmla="*/ 1 w 96"/>
                <a:gd name="T7" fmla="*/ 33 h 53"/>
                <a:gd name="T8" fmla="*/ 46 w 96"/>
                <a:gd name="T9" fmla="*/ 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3">
                  <a:moveTo>
                    <a:pt x="46" y="4"/>
                  </a:moveTo>
                  <a:cubicBezTo>
                    <a:pt x="72" y="0"/>
                    <a:pt x="94" y="8"/>
                    <a:pt x="95" y="21"/>
                  </a:cubicBezTo>
                  <a:cubicBezTo>
                    <a:pt x="96" y="34"/>
                    <a:pt x="76" y="47"/>
                    <a:pt x="50" y="50"/>
                  </a:cubicBezTo>
                  <a:cubicBezTo>
                    <a:pt x="24" y="53"/>
                    <a:pt x="2" y="45"/>
                    <a:pt x="1" y="33"/>
                  </a:cubicBezTo>
                  <a:cubicBezTo>
                    <a:pt x="0" y="20"/>
                    <a:pt x="20" y="7"/>
                    <a:pt x="46" y="4"/>
                  </a:cubicBezTo>
                  <a:close/>
                </a:path>
              </a:pathLst>
            </a:custGeom>
            <a:solidFill>
              <a:srgbClr val="F49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224">
              <a:extLst>
                <a:ext uri="{FF2B5EF4-FFF2-40B4-BE49-F238E27FC236}">
                  <a16:creationId xmlns:a16="http://schemas.microsoft.com/office/drawing/2014/main" id="{AFB696B8-4148-401B-8823-975756D04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451" y="4799013"/>
              <a:ext cx="458788" cy="446088"/>
            </a:xfrm>
            <a:prstGeom prst="ellipse">
              <a:avLst/>
            </a:prstGeom>
            <a:solidFill>
              <a:srgbClr val="52BA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25">
              <a:extLst>
                <a:ext uri="{FF2B5EF4-FFF2-40B4-BE49-F238E27FC236}">
                  <a16:creationId xmlns:a16="http://schemas.microsoft.com/office/drawing/2014/main" id="{A4195B80-FDD5-4AA2-8448-CFE900C86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7626" y="4246563"/>
              <a:ext cx="330200" cy="317500"/>
            </a:xfrm>
            <a:custGeom>
              <a:avLst/>
              <a:gdLst>
                <a:gd name="T0" fmla="*/ 117 w 131"/>
                <a:gd name="T1" fmla="*/ 9 h 126"/>
                <a:gd name="T2" fmla="*/ 51 w 131"/>
                <a:gd name="T3" fmla="*/ 28 h 126"/>
                <a:gd name="T4" fmla="*/ 29 w 131"/>
                <a:gd name="T5" fmla="*/ 72 h 126"/>
                <a:gd name="T6" fmla="*/ 2 w 131"/>
                <a:gd name="T7" fmla="*/ 106 h 126"/>
                <a:gd name="T8" fmla="*/ 117 w 131"/>
                <a:gd name="T9" fmla="*/ 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126">
                  <a:moveTo>
                    <a:pt x="117" y="9"/>
                  </a:moveTo>
                  <a:cubicBezTo>
                    <a:pt x="102" y="0"/>
                    <a:pt x="69" y="6"/>
                    <a:pt x="51" y="28"/>
                  </a:cubicBezTo>
                  <a:cubicBezTo>
                    <a:pt x="32" y="49"/>
                    <a:pt x="29" y="72"/>
                    <a:pt x="29" y="72"/>
                  </a:cubicBezTo>
                  <a:cubicBezTo>
                    <a:pt x="29" y="72"/>
                    <a:pt x="0" y="85"/>
                    <a:pt x="2" y="106"/>
                  </a:cubicBezTo>
                  <a:cubicBezTo>
                    <a:pt x="5" y="126"/>
                    <a:pt x="131" y="53"/>
                    <a:pt x="117" y="9"/>
                  </a:cubicBezTo>
                  <a:close/>
                </a:path>
              </a:pathLst>
            </a:custGeom>
            <a:solidFill>
              <a:srgbClr val="CC8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26">
              <a:extLst>
                <a:ext uri="{FF2B5EF4-FFF2-40B4-BE49-F238E27FC236}">
                  <a16:creationId xmlns:a16="http://schemas.microsoft.com/office/drawing/2014/main" id="{62391564-27A8-4E5D-AE4F-067338032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1426" y="4267200"/>
              <a:ext cx="608013" cy="1014413"/>
            </a:xfrm>
            <a:custGeom>
              <a:avLst/>
              <a:gdLst>
                <a:gd name="T0" fmla="*/ 67 w 241"/>
                <a:gd name="T1" fmla="*/ 70 h 402"/>
                <a:gd name="T2" fmla="*/ 59 w 241"/>
                <a:gd name="T3" fmla="*/ 285 h 402"/>
                <a:gd name="T4" fmla="*/ 204 w 241"/>
                <a:gd name="T5" fmla="*/ 361 h 402"/>
                <a:gd name="T6" fmla="*/ 201 w 241"/>
                <a:gd name="T7" fmla="*/ 246 h 402"/>
                <a:gd name="T8" fmla="*/ 110 w 241"/>
                <a:gd name="T9" fmla="*/ 135 h 402"/>
                <a:gd name="T10" fmla="*/ 190 w 241"/>
                <a:gd name="T11" fmla="*/ 59 h 402"/>
                <a:gd name="T12" fmla="*/ 136 w 241"/>
                <a:gd name="T13" fmla="*/ 0 h 402"/>
                <a:gd name="T14" fmla="*/ 67 w 241"/>
                <a:gd name="T15" fmla="*/ 7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1" h="402">
                  <a:moveTo>
                    <a:pt x="67" y="70"/>
                  </a:moveTo>
                  <a:cubicBezTo>
                    <a:pt x="0" y="98"/>
                    <a:pt x="10" y="167"/>
                    <a:pt x="59" y="285"/>
                  </a:cubicBezTo>
                  <a:cubicBezTo>
                    <a:pt x="108" y="402"/>
                    <a:pt x="155" y="389"/>
                    <a:pt x="204" y="361"/>
                  </a:cubicBezTo>
                  <a:cubicBezTo>
                    <a:pt x="241" y="331"/>
                    <a:pt x="226" y="271"/>
                    <a:pt x="201" y="246"/>
                  </a:cubicBezTo>
                  <a:cubicBezTo>
                    <a:pt x="176" y="222"/>
                    <a:pt x="101" y="139"/>
                    <a:pt x="110" y="135"/>
                  </a:cubicBezTo>
                  <a:cubicBezTo>
                    <a:pt x="119" y="132"/>
                    <a:pt x="187" y="94"/>
                    <a:pt x="190" y="59"/>
                  </a:cubicBezTo>
                  <a:cubicBezTo>
                    <a:pt x="192" y="24"/>
                    <a:pt x="170" y="0"/>
                    <a:pt x="136" y="0"/>
                  </a:cubicBezTo>
                  <a:cubicBezTo>
                    <a:pt x="103" y="0"/>
                    <a:pt x="57" y="48"/>
                    <a:pt x="67" y="70"/>
                  </a:cubicBezTo>
                  <a:close/>
                </a:path>
              </a:pathLst>
            </a:custGeom>
            <a:solidFill>
              <a:srgbClr val="F2AC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27">
              <a:extLst>
                <a:ext uri="{FF2B5EF4-FFF2-40B4-BE49-F238E27FC236}">
                  <a16:creationId xmlns:a16="http://schemas.microsoft.com/office/drawing/2014/main" id="{8ABD57F8-BD5E-4BAE-B020-57BBCF18E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876" y="4352925"/>
              <a:ext cx="150813" cy="90488"/>
            </a:xfrm>
            <a:custGeom>
              <a:avLst/>
              <a:gdLst>
                <a:gd name="T0" fmla="*/ 0 w 60"/>
                <a:gd name="T1" fmla="*/ 36 h 36"/>
                <a:gd name="T2" fmla="*/ 60 w 60"/>
                <a:gd name="T3" fmla="*/ 3 h 36"/>
                <a:gd name="T4" fmla="*/ 0 w 60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36">
                  <a:moveTo>
                    <a:pt x="0" y="36"/>
                  </a:moveTo>
                  <a:cubicBezTo>
                    <a:pt x="23" y="26"/>
                    <a:pt x="41" y="0"/>
                    <a:pt x="60" y="3"/>
                  </a:cubicBezTo>
                  <a:cubicBezTo>
                    <a:pt x="46" y="3"/>
                    <a:pt x="35" y="26"/>
                    <a:pt x="0" y="36"/>
                  </a:cubicBezTo>
                  <a:close/>
                </a:path>
              </a:pathLst>
            </a:custGeom>
            <a:solidFill>
              <a:srgbClr val="CC8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42">
              <a:extLst>
                <a:ext uri="{FF2B5EF4-FFF2-40B4-BE49-F238E27FC236}">
                  <a16:creationId xmlns:a16="http://schemas.microsoft.com/office/drawing/2014/main" id="{2B0F56BB-126F-4ADE-B6C6-40EA3F4B9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051" y="4113213"/>
              <a:ext cx="784225" cy="381000"/>
            </a:xfrm>
            <a:custGeom>
              <a:avLst/>
              <a:gdLst>
                <a:gd name="T0" fmla="*/ 286 w 311"/>
                <a:gd name="T1" fmla="*/ 14 h 151"/>
                <a:gd name="T2" fmla="*/ 165 w 311"/>
                <a:gd name="T3" fmla="*/ 53 h 151"/>
                <a:gd name="T4" fmla="*/ 19 w 311"/>
                <a:gd name="T5" fmla="*/ 47 h 151"/>
                <a:gd name="T6" fmla="*/ 6 w 311"/>
                <a:gd name="T7" fmla="*/ 52 h 151"/>
                <a:gd name="T8" fmla="*/ 19 w 311"/>
                <a:gd name="T9" fmla="*/ 64 h 151"/>
                <a:gd name="T10" fmla="*/ 173 w 311"/>
                <a:gd name="T11" fmla="*/ 142 h 151"/>
                <a:gd name="T12" fmla="*/ 293 w 311"/>
                <a:gd name="T13" fmla="*/ 30 h 151"/>
                <a:gd name="T14" fmla="*/ 286 w 311"/>
                <a:gd name="T15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151">
                  <a:moveTo>
                    <a:pt x="286" y="14"/>
                  </a:moveTo>
                  <a:cubicBezTo>
                    <a:pt x="259" y="34"/>
                    <a:pt x="224" y="45"/>
                    <a:pt x="165" y="53"/>
                  </a:cubicBezTo>
                  <a:cubicBezTo>
                    <a:pt x="106" y="61"/>
                    <a:pt x="63" y="55"/>
                    <a:pt x="19" y="47"/>
                  </a:cubicBezTo>
                  <a:cubicBezTo>
                    <a:pt x="9" y="45"/>
                    <a:pt x="11" y="50"/>
                    <a:pt x="6" y="52"/>
                  </a:cubicBezTo>
                  <a:cubicBezTo>
                    <a:pt x="0" y="56"/>
                    <a:pt x="6" y="62"/>
                    <a:pt x="19" y="64"/>
                  </a:cubicBezTo>
                  <a:cubicBezTo>
                    <a:pt x="50" y="70"/>
                    <a:pt x="118" y="151"/>
                    <a:pt x="173" y="142"/>
                  </a:cubicBezTo>
                  <a:cubicBezTo>
                    <a:pt x="223" y="134"/>
                    <a:pt x="247" y="63"/>
                    <a:pt x="293" y="30"/>
                  </a:cubicBezTo>
                  <a:cubicBezTo>
                    <a:pt x="311" y="18"/>
                    <a:pt x="305" y="0"/>
                    <a:pt x="286" y="14"/>
                  </a:cubicBezTo>
                  <a:close/>
                </a:path>
              </a:pathLst>
            </a:custGeom>
            <a:solidFill>
              <a:srgbClr val="CC8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43">
              <a:extLst>
                <a:ext uri="{FF2B5EF4-FFF2-40B4-BE49-F238E27FC236}">
                  <a16:creationId xmlns:a16="http://schemas.microsoft.com/office/drawing/2014/main" id="{3A7A299B-005B-4A9A-91CD-34562BAC8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2938" y="4125913"/>
              <a:ext cx="782638" cy="339725"/>
            </a:xfrm>
            <a:custGeom>
              <a:avLst/>
              <a:gdLst>
                <a:gd name="T0" fmla="*/ 290 w 310"/>
                <a:gd name="T1" fmla="*/ 14 h 135"/>
                <a:gd name="T2" fmla="*/ 169 w 310"/>
                <a:gd name="T3" fmla="*/ 54 h 135"/>
                <a:gd name="T4" fmla="*/ 22 w 310"/>
                <a:gd name="T5" fmla="*/ 46 h 135"/>
                <a:gd name="T6" fmla="*/ 24 w 310"/>
                <a:gd name="T7" fmla="*/ 54 h 135"/>
                <a:gd name="T8" fmla="*/ 176 w 310"/>
                <a:gd name="T9" fmla="*/ 128 h 135"/>
                <a:gd name="T10" fmla="*/ 292 w 310"/>
                <a:gd name="T11" fmla="*/ 23 h 135"/>
                <a:gd name="T12" fmla="*/ 290 w 310"/>
                <a:gd name="T13" fmla="*/ 1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135">
                  <a:moveTo>
                    <a:pt x="290" y="14"/>
                  </a:moveTo>
                  <a:cubicBezTo>
                    <a:pt x="264" y="33"/>
                    <a:pt x="228" y="45"/>
                    <a:pt x="169" y="54"/>
                  </a:cubicBezTo>
                  <a:cubicBezTo>
                    <a:pt x="111" y="62"/>
                    <a:pt x="66" y="53"/>
                    <a:pt x="22" y="46"/>
                  </a:cubicBezTo>
                  <a:cubicBezTo>
                    <a:pt x="2" y="42"/>
                    <a:pt x="0" y="49"/>
                    <a:pt x="24" y="54"/>
                  </a:cubicBezTo>
                  <a:cubicBezTo>
                    <a:pt x="54" y="62"/>
                    <a:pt x="126" y="135"/>
                    <a:pt x="176" y="128"/>
                  </a:cubicBezTo>
                  <a:cubicBezTo>
                    <a:pt x="219" y="122"/>
                    <a:pt x="246" y="56"/>
                    <a:pt x="292" y="23"/>
                  </a:cubicBezTo>
                  <a:cubicBezTo>
                    <a:pt x="310" y="10"/>
                    <a:pt x="309" y="0"/>
                    <a:pt x="290" y="14"/>
                  </a:cubicBezTo>
                  <a:close/>
                </a:path>
              </a:pathLst>
            </a:custGeom>
            <a:solidFill>
              <a:srgbClr val="966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44">
              <a:extLst>
                <a:ext uri="{FF2B5EF4-FFF2-40B4-BE49-F238E27FC236}">
                  <a16:creationId xmlns:a16="http://schemas.microsoft.com/office/drawing/2014/main" id="{BDB59351-B46B-4733-AE02-E16E61326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2488" y="4284663"/>
              <a:ext cx="401638" cy="174625"/>
            </a:xfrm>
            <a:custGeom>
              <a:avLst/>
              <a:gdLst>
                <a:gd name="T0" fmla="*/ 0 w 159"/>
                <a:gd name="T1" fmla="*/ 28 h 69"/>
                <a:gd name="T2" fmla="*/ 93 w 159"/>
                <a:gd name="T3" fmla="*/ 65 h 69"/>
                <a:gd name="T4" fmla="*/ 159 w 159"/>
                <a:gd name="T5" fmla="*/ 12 h 69"/>
                <a:gd name="T6" fmla="*/ 97 w 159"/>
                <a:gd name="T7" fmla="*/ 0 h 69"/>
                <a:gd name="T8" fmla="*/ 0 w 159"/>
                <a:gd name="T9" fmla="*/ 2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69">
                  <a:moveTo>
                    <a:pt x="0" y="28"/>
                  </a:moveTo>
                  <a:cubicBezTo>
                    <a:pt x="31" y="48"/>
                    <a:pt x="65" y="69"/>
                    <a:pt x="93" y="65"/>
                  </a:cubicBezTo>
                  <a:cubicBezTo>
                    <a:pt x="118" y="61"/>
                    <a:pt x="137" y="37"/>
                    <a:pt x="159" y="12"/>
                  </a:cubicBezTo>
                  <a:cubicBezTo>
                    <a:pt x="140" y="4"/>
                    <a:pt x="119" y="0"/>
                    <a:pt x="97" y="0"/>
                  </a:cubicBezTo>
                  <a:cubicBezTo>
                    <a:pt x="61" y="0"/>
                    <a:pt x="28" y="10"/>
                    <a:pt x="0" y="28"/>
                  </a:cubicBezTo>
                  <a:close/>
                </a:path>
              </a:pathLst>
            </a:custGeom>
            <a:solidFill>
              <a:srgbClr val="5E3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45">
              <a:extLst>
                <a:ext uri="{FF2B5EF4-FFF2-40B4-BE49-F238E27FC236}">
                  <a16:creationId xmlns:a16="http://schemas.microsoft.com/office/drawing/2014/main" id="{55322384-996F-44E7-B1B7-B60BC60DC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9851" y="4117975"/>
              <a:ext cx="103188" cy="73025"/>
            </a:xfrm>
            <a:custGeom>
              <a:avLst/>
              <a:gdLst>
                <a:gd name="T0" fmla="*/ 41 w 41"/>
                <a:gd name="T1" fmla="*/ 29 h 29"/>
                <a:gd name="T2" fmla="*/ 0 w 41"/>
                <a:gd name="T3" fmla="*/ 6 h 29"/>
                <a:gd name="T4" fmla="*/ 41 w 41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9">
                  <a:moveTo>
                    <a:pt x="41" y="29"/>
                  </a:moveTo>
                  <a:cubicBezTo>
                    <a:pt x="30" y="9"/>
                    <a:pt x="17" y="8"/>
                    <a:pt x="0" y="6"/>
                  </a:cubicBezTo>
                  <a:cubicBezTo>
                    <a:pt x="20" y="0"/>
                    <a:pt x="41" y="2"/>
                    <a:pt x="41" y="29"/>
                  </a:cubicBezTo>
                  <a:close/>
                </a:path>
              </a:pathLst>
            </a:custGeom>
            <a:solidFill>
              <a:srgbClr val="CC8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46">
              <a:extLst>
                <a:ext uri="{FF2B5EF4-FFF2-40B4-BE49-F238E27FC236}">
                  <a16:creationId xmlns:a16="http://schemas.microsoft.com/office/drawing/2014/main" id="{788DA8A0-6D4F-4687-94C9-75313E171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413" y="4203700"/>
              <a:ext cx="101600" cy="95250"/>
            </a:xfrm>
            <a:custGeom>
              <a:avLst/>
              <a:gdLst>
                <a:gd name="T0" fmla="*/ 40 w 40"/>
                <a:gd name="T1" fmla="*/ 9 h 38"/>
                <a:gd name="T2" fmla="*/ 3 w 40"/>
                <a:gd name="T3" fmla="*/ 38 h 38"/>
                <a:gd name="T4" fmla="*/ 40 w 40"/>
                <a:gd name="T5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8">
                  <a:moveTo>
                    <a:pt x="40" y="9"/>
                  </a:moveTo>
                  <a:cubicBezTo>
                    <a:pt x="18" y="12"/>
                    <a:pt x="10" y="24"/>
                    <a:pt x="3" y="38"/>
                  </a:cubicBezTo>
                  <a:cubicBezTo>
                    <a:pt x="0" y="18"/>
                    <a:pt x="15" y="0"/>
                    <a:pt x="40" y="9"/>
                  </a:cubicBezTo>
                  <a:close/>
                </a:path>
              </a:pathLst>
            </a:custGeom>
            <a:solidFill>
              <a:srgbClr val="CC8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47">
              <a:extLst>
                <a:ext uri="{FF2B5EF4-FFF2-40B4-BE49-F238E27FC236}">
                  <a16:creationId xmlns:a16="http://schemas.microsoft.com/office/drawing/2014/main" id="{0DAC973D-6963-4027-A74C-E55DEC3EE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7238" y="4200525"/>
              <a:ext cx="547688" cy="136525"/>
            </a:xfrm>
            <a:custGeom>
              <a:avLst/>
              <a:gdLst>
                <a:gd name="T0" fmla="*/ 0 w 217"/>
                <a:gd name="T1" fmla="*/ 20 h 54"/>
                <a:gd name="T2" fmla="*/ 217 w 217"/>
                <a:gd name="T3" fmla="*/ 0 h 54"/>
                <a:gd name="T4" fmla="*/ 124 w 217"/>
                <a:gd name="T5" fmla="*/ 24 h 54"/>
                <a:gd name="T6" fmla="*/ 0 w 217"/>
                <a:gd name="T7" fmla="*/ 2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" h="54">
                  <a:moveTo>
                    <a:pt x="0" y="20"/>
                  </a:moveTo>
                  <a:cubicBezTo>
                    <a:pt x="23" y="54"/>
                    <a:pt x="193" y="38"/>
                    <a:pt x="217" y="0"/>
                  </a:cubicBezTo>
                  <a:cubicBezTo>
                    <a:pt x="194" y="10"/>
                    <a:pt x="165" y="18"/>
                    <a:pt x="124" y="24"/>
                  </a:cubicBezTo>
                  <a:cubicBezTo>
                    <a:pt x="76" y="30"/>
                    <a:pt x="37" y="26"/>
                    <a:pt x="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648">
              <a:extLst>
                <a:ext uri="{FF2B5EF4-FFF2-40B4-BE49-F238E27FC236}">
                  <a16:creationId xmlns:a16="http://schemas.microsoft.com/office/drawing/2014/main" id="{8B4D6CBC-ABCE-4F01-8AF9-4964E5AC4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5351" y="4314825"/>
              <a:ext cx="325438" cy="141288"/>
            </a:xfrm>
            <a:custGeom>
              <a:avLst/>
              <a:gdLst>
                <a:gd name="T0" fmla="*/ 129 w 129"/>
                <a:gd name="T1" fmla="*/ 14 h 56"/>
                <a:gd name="T2" fmla="*/ 75 w 129"/>
                <a:gd name="T3" fmla="*/ 1 h 56"/>
                <a:gd name="T4" fmla="*/ 0 w 129"/>
                <a:gd name="T5" fmla="*/ 26 h 56"/>
                <a:gd name="T6" fmla="*/ 76 w 129"/>
                <a:gd name="T7" fmla="*/ 53 h 56"/>
                <a:gd name="T8" fmla="*/ 129 w 129"/>
                <a:gd name="T9" fmla="*/ 1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56">
                  <a:moveTo>
                    <a:pt x="129" y="14"/>
                  </a:moveTo>
                  <a:cubicBezTo>
                    <a:pt x="114" y="6"/>
                    <a:pt x="95" y="1"/>
                    <a:pt x="75" y="1"/>
                  </a:cubicBezTo>
                  <a:cubicBezTo>
                    <a:pt x="47" y="0"/>
                    <a:pt x="20" y="10"/>
                    <a:pt x="0" y="26"/>
                  </a:cubicBezTo>
                  <a:cubicBezTo>
                    <a:pt x="26" y="43"/>
                    <a:pt x="53" y="56"/>
                    <a:pt x="76" y="53"/>
                  </a:cubicBezTo>
                  <a:cubicBezTo>
                    <a:pt x="96" y="50"/>
                    <a:pt x="113" y="34"/>
                    <a:pt x="129" y="14"/>
                  </a:cubicBezTo>
                  <a:close/>
                </a:path>
              </a:pathLst>
            </a:custGeom>
            <a:solidFill>
              <a:srgbClr val="FE7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649">
              <a:extLst>
                <a:ext uri="{FF2B5EF4-FFF2-40B4-BE49-F238E27FC236}">
                  <a16:creationId xmlns:a16="http://schemas.microsoft.com/office/drawing/2014/main" id="{60F41E92-67C3-4CBD-8F01-5A3B8E5AA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451" y="3759200"/>
              <a:ext cx="77788" cy="166688"/>
            </a:xfrm>
            <a:prstGeom prst="ellipse">
              <a:avLst/>
            </a:prstGeom>
            <a:solidFill>
              <a:srgbClr val="222A2B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650">
              <a:extLst>
                <a:ext uri="{FF2B5EF4-FFF2-40B4-BE49-F238E27FC236}">
                  <a16:creationId xmlns:a16="http://schemas.microsoft.com/office/drawing/2014/main" id="{A7B59479-4216-4A6F-83BE-DB1510A08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1588" y="3759200"/>
              <a:ext cx="77788" cy="166688"/>
            </a:xfrm>
            <a:prstGeom prst="ellipse">
              <a:avLst/>
            </a:prstGeom>
            <a:solidFill>
              <a:srgbClr val="222A2B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AE8794E-5C24-4E96-9E74-61B08FA716D9}"/>
              </a:ext>
            </a:extLst>
          </p:cNvPr>
          <p:cNvGrpSpPr/>
          <p:nvPr/>
        </p:nvGrpSpPr>
        <p:grpSpPr>
          <a:xfrm>
            <a:off x="8824278" y="2654614"/>
            <a:ext cx="2493963" cy="2689226"/>
            <a:chOff x="5938838" y="2803525"/>
            <a:chExt cx="2493963" cy="2689226"/>
          </a:xfrm>
        </p:grpSpPr>
        <p:sp>
          <p:nvSpPr>
            <p:cNvPr id="53" name="Freeform 162">
              <a:extLst>
                <a:ext uri="{FF2B5EF4-FFF2-40B4-BE49-F238E27FC236}">
                  <a16:creationId xmlns:a16="http://schemas.microsoft.com/office/drawing/2014/main" id="{E953AF37-ED9B-431C-985F-398C0BEE5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5201" y="4027488"/>
              <a:ext cx="747713" cy="1465263"/>
            </a:xfrm>
            <a:custGeom>
              <a:avLst/>
              <a:gdLst>
                <a:gd name="T0" fmla="*/ 118 w 296"/>
                <a:gd name="T1" fmla="*/ 47 h 581"/>
                <a:gd name="T2" fmla="*/ 79 w 296"/>
                <a:gd name="T3" fmla="*/ 188 h 581"/>
                <a:gd name="T4" fmla="*/ 47 w 296"/>
                <a:gd name="T5" fmla="*/ 496 h 581"/>
                <a:gd name="T6" fmla="*/ 236 w 296"/>
                <a:gd name="T7" fmla="*/ 405 h 581"/>
                <a:gd name="T8" fmla="*/ 257 w 296"/>
                <a:gd name="T9" fmla="*/ 162 h 581"/>
                <a:gd name="T10" fmla="*/ 264 w 296"/>
                <a:gd name="T11" fmla="*/ 104 h 581"/>
                <a:gd name="T12" fmla="*/ 118 w 296"/>
                <a:gd name="T13" fmla="*/ 47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6" h="581">
                  <a:moveTo>
                    <a:pt x="118" y="47"/>
                  </a:moveTo>
                  <a:cubicBezTo>
                    <a:pt x="73" y="90"/>
                    <a:pt x="108" y="130"/>
                    <a:pt x="79" y="188"/>
                  </a:cubicBezTo>
                  <a:cubicBezTo>
                    <a:pt x="51" y="246"/>
                    <a:pt x="0" y="412"/>
                    <a:pt x="47" y="496"/>
                  </a:cubicBezTo>
                  <a:cubicBezTo>
                    <a:pt x="95" y="581"/>
                    <a:pt x="248" y="512"/>
                    <a:pt x="236" y="405"/>
                  </a:cubicBezTo>
                  <a:cubicBezTo>
                    <a:pt x="225" y="299"/>
                    <a:pt x="228" y="205"/>
                    <a:pt x="257" y="162"/>
                  </a:cubicBezTo>
                  <a:cubicBezTo>
                    <a:pt x="287" y="119"/>
                    <a:pt x="296" y="130"/>
                    <a:pt x="264" y="104"/>
                  </a:cubicBezTo>
                  <a:cubicBezTo>
                    <a:pt x="232" y="79"/>
                    <a:pt x="166" y="0"/>
                    <a:pt x="118" y="47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3">
              <a:extLst>
                <a:ext uri="{FF2B5EF4-FFF2-40B4-BE49-F238E27FC236}">
                  <a16:creationId xmlns:a16="http://schemas.microsoft.com/office/drawing/2014/main" id="{B735F461-F98A-40B0-B2D3-C191CD206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863" y="3365500"/>
              <a:ext cx="474663" cy="995363"/>
            </a:xfrm>
            <a:custGeom>
              <a:avLst/>
              <a:gdLst>
                <a:gd name="T0" fmla="*/ 11 w 188"/>
                <a:gd name="T1" fmla="*/ 242 h 394"/>
                <a:gd name="T2" fmla="*/ 29 w 188"/>
                <a:gd name="T3" fmla="*/ 91 h 394"/>
                <a:gd name="T4" fmla="*/ 69 w 188"/>
                <a:gd name="T5" fmla="*/ 20 h 394"/>
                <a:gd name="T6" fmla="*/ 124 w 188"/>
                <a:gd name="T7" fmla="*/ 15 h 394"/>
                <a:gd name="T8" fmla="*/ 142 w 188"/>
                <a:gd name="T9" fmla="*/ 58 h 394"/>
                <a:gd name="T10" fmla="*/ 128 w 188"/>
                <a:gd name="T11" fmla="*/ 165 h 394"/>
                <a:gd name="T12" fmla="*/ 152 w 188"/>
                <a:gd name="T13" fmla="*/ 277 h 394"/>
                <a:gd name="T14" fmla="*/ 115 w 188"/>
                <a:gd name="T15" fmla="*/ 386 h 394"/>
                <a:gd name="T16" fmla="*/ 2 w 188"/>
                <a:gd name="T17" fmla="*/ 293 h 394"/>
                <a:gd name="T18" fmla="*/ 11 w 188"/>
                <a:gd name="T19" fmla="*/ 24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8" h="394">
                  <a:moveTo>
                    <a:pt x="11" y="242"/>
                  </a:moveTo>
                  <a:cubicBezTo>
                    <a:pt x="15" y="213"/>
                    <a:pt x="31" y="119"/>
                    <a:pt x="29" y="91"/>
                  </a:cubicBezTo>
                  <a:cubicBezTo>
                    <a:pt x="26" y="63"/>
                    <a:pt x="39" y="27"/>
                    <a:pt x="69" y="20"/>
                  </a:cubicBezTo>
                  <a:cubicBezTo>
                    <a:pt x="98" y="14"/>
                    <a:pt x="111" y="0"/>
                    <a:pt x="124" y="15"/>
                  </a:cubicBezTo>
                  <a:cubicBezTo>
                    <a:pt x="138" y="29"/>
                    <a:pt x="129" y="38"/>
                    <a:pt x="142" y="58"/>
                  </a:cubicBezTo>
                  <a:cubicBezTo>
                    <a:pt x="154" y="78"/>
                    <a:pt x="139" y="136"/>
                    <a:pt x="128" y="165"/>
                  </a:cubicBezTo>
                  <a:cubicBezTo>
                    <a:pt x="118" y="195"/>
                    <a:pt x="130" y="245"/>
                    <a:pt x="152" y="277"/>
                  </a:cubicBezTo>
                  <a:cubicBezTo>
                    <a:pt x="188" y="328"/>
                    <a:pt x="170" y="378"/>
                    <a:pt x="115" y="386"/>
                  </a:cubicBezTo>
                  <a:cubicBezTo>
                    <a:pt x="61" y="394"/>
                    <a:pt x="11" y="353"/>
                    <a:pt x="2" y="293"/>
                  </a:cubicBezTo>
                  <a:cubicBezTo>
                    <a:pt x="0" y="278"/>
                    <a:pt x="8" y="259"/>
                    <a:pt x="11" y="242"/>
                  </a:cubicBezTo>
                  <a:close/>
                </a:path>
              </a:pathLst>
            </a:custGeom>
            <a:solidFill>
              <a:srgbClr val="52BA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64">
              <a:extLst>
                <a:ext uri="{FF2B5EF4-FFF2-40B4-BE49-F238E27FC236}">
                  <a16:creationId xmlns:a16="http://schemas.microsoft.com/office/drawing/2014/main" id="{89F94E1F-938C-4987-8307-7D2CD332A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976" y="4006850"/>
              <a:ext cx="398463" cy="157163"/>
            </a:xfrm>
            <a:custGeom>
              <a:avLst/>
              <a:gdLst>
                <a:gd name="T0" fmla="*/ 148 w 158"/>
                <a:gd name="T1" fmla="*/ 23 h 62"/>
                <a:gd name="T2" fmla="*/ 148 w 158"/>
                <a:gd name="T3" fmla="*/ 23 h 62"/>
                <a:gd name="T4" fmla="*/ 158 w 158"/>
                <a:gd name="T5" fmla="*/ 39 h 62"/>
                <a:gd name="T6" fmla="*/ 71 w 158"/>
                <a:gd name="T7" fmla="*/ 59 h 62"/>
                <a:gd name="T8" fmla="*/ 0 w 158"/>
                <a:gd name="T9" fmla="*/ 23 h 62"/>
                <a:gd name="T10" fmla="*/ 5 w 158"/>
                <a:gd name="T11" fmla="*/ 0 h 62"/>
                <a:gd name="T12" fmla="*/ 73 w 158"/>
                <a:gd name="T13" fmla="*/ 40 h 62"/>
                <a:gd name="T14" fmla="*/ 148 w 158"/>
                <a:gd name="T15" fmla="*/ 2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62">
                  <a:moveTo>
                    <a:pt x="148" y="23"/>
                  </a:moveTo>
                  <a:cubicBezTo>
                    <a:pt x="148" y="23"/>
                    <a:pt x="148" y="23"/>
                    <a:pt x="148" y="23"/>
                  </a:cubicBezTo>
                  <a:cubicBezTo>
                    <a:pt x="152" y="28"/>
                    <a:pt x="155" y="34"/>
                    <a:pt x="158" y="39"/>
                  </a:cubicBezTo>
                  <a:cubicBezTo>
                    <a:pt x="132" y="52"/>
                    <a:pt x="101" y="62"/>
                    <a:pt x="71" y="59"/>
                  </a:cubicBezTo>
                  <a:cubicBezTo>
                    <a:pt x="48" y="57"/>
                    <a:pt x="20" y="43"/>
                    <a:pt x="0" y="23"/>
                  </a:cubicBezTo>
                  <a:cubicBezTo>
                    <a:pt x="0" y="15"/>
                    <a:pt x="3" y="8"/>
                    <a:pt x="5" y="0"/>
                  </a:cubicBezTo>
                  <a:cubicBezTo>
                    <a:pt x="25" y="27"/>
                    <a:pt x="49" y="38"/>
                    <a:pt x="73" y="40"/>
                  </a:cubicBezTo>
                  <a:cubicBezTo>
                    <a:pt x="98" y="43"/>
                    <a:pt x="125" y="34"/>
                    <a:pt x="148" y="23"/>
                  </a:cubicBezTo>
                  <a:close/>
                </a:path>
              </a:pathLst>
            </a:custGeom>
            <a:solidFill>
              <a:srgbClr val="84E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65">
              <a:extLst>
                <a:ext uri="{FF2B5EF4-FFF2-40B4-BE49-F238E27FC236}">
                  <a16:creationId xmlns:a16="http://schemas.microsoft.com/office/drawing/2014/main" id="{7B27A25C-2952-4B44-B4E8-068E81956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6201" y="3887788"/>
              <a:ext cx="312738" cy="131763"/>
            </a:xfrm>
            <a:custGeom>
              <a:avLst/>
              <a:gdLst>
                <a:gd name="T0" fmla="*/ 0 w 124"/>
                <a:gd name="T1" fmla="*/ 21 h 52"/>
                <a:gd name="T2" fmla="*/ 3 w 124"/>
                <a:gd name="T3" fmla="*/ 0 h 52"/>
                <a:gd name="T4" fmla="*/ 85 w 124"/>
                <a:gd name="T5" fmla="*/ 32 h 52"/>
                <a:gd name="T6" fmla="*/ 118 w 124"/>
                <a:gd name="T7" fmla="*/ 25 h 52"/>
                <a:gd name="T8" fmla="*/ 124 w 124"/>
                <a:gd name="T9" fmla="*/ 43 h 52"/>
                <a:gd name="T10" fmla="*/ 86 w 124"/>
                <a:gd name="T11" fmla="*/ 51 h 52"/>
                <a:gd name="T12" fmla="*/ 0 w 124"/>
                <a:gd name="T13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52">
                  <a:moveTo>
                    <a:pt x="0" y="21"/>
                  </a:moveTo>
                  <a:cubicBezTo>
                    <a:pt x="1" y="15"/>
                    <a:pt x="2" y="8"/>
                    <a:pt x="3" y="0"/>
                  </a:cubicBezTo>
                  <a:cubicBezTo>
                    <a:pt x="34" y="25"/>
                    <a:pt x="60" y="33"/>
                    <a:pt x="85" y="32"/>
                  </a:cubicBezTo>
                  <a:cubicBezTo>
                    <a:pt x="96" y="32"/>
                    <a:pt x="107" y="29"/>
                    <a:pt x="118" y="25"/>
                  </a:cubicBezTo>
                  <a:cubicBezTo>
                    <a:pt x="120" y="31"/>
                    <a:pt x="122" y="37"/>
                    <a:pt x="124" y="43"/>
                  </a:cubicBezTo>
                  <a:cubicBezTo>
                    <a:pt x="112" y="47"/>
                    <a:pt x="99" y="50"/>
                    <a:pt x="86" y="51"/>
                  </a:cubicBezTo>
                  <a:cubicBezTo>
                    <a:pt x="59" y="52"/>
                    <a:pt x="31" y="44"/>
                    <a:pt x="0" y="21"/>
                  </a:cubicBezTo>
                  <a:close/>
                </a:path>
              </a:pathLst>
            </a:custGeom>
            <a:solidFill>
              <a:srgbClr val="84E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66">
              <a:extLst>
                <a:ext uri="{FF2B5EF4-FFF2-40B4-BE49-F238E27FC236}">
                  <a16:creationId xmlns:a16="http://schemas.microsoft.com/office/drawing/2014/main" id="{17FBDCF9-B5D6-49B7-B0E8-6C09B56FE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076" y="3800475"/>
              <a:ext cx="266700" cy="98425"/>
            </a:xfrm>
            <a:custGeom>
              <a:avLst/>
              <a:gdLst>
                <a:gd name="T0" fmla="*/ 0 w 106"/>
                <a:gd name="T1" fmla="*/ 19 h 39"/>
                <a:gd name="T2" fmla="*/ 3 w 106"/>
                <a:gd name="T3" fmla="*/ 0 h 39"/>
                <a:gd name="T4" fmla="*/ 80 w 106"/>
                <a:gd name="T5" fmla="*/ 19 h 39"/>
                <a:gd name="T6" fmla="*/ 106 w 106"/>
                <a:gd name="T7" fmla="*/ 14 h 39"/>
                <a:gd name="T8" fmla="*/ 106 w 106"/>
                <a:gd name="T9" fmla="*/ 33 h 39"/>
                <a:gd name="T10" fmla="*/ 81 w 106"/>
                <a:gd name="T11" fmla="*/ 37 h 39"/>
                <a:gd name="T12" fmla="*/ 0 w 106"/>
                <a:gd name="T1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39">
                  <a:moveTo>
                    <a:pt x="0" y="19"/>
                  </a:moveTo>
                  <a:cubicBezTo>
                    <a:pt x="1" y="13"/>
                    <a:pt x="2" y="6"/>
                    <a:pt x="3" y="0"/>
                  </a:cubicBezTo>
                  <a:cubicBezTo>
                    <a:pt x="33" y="15"/>
                    <a:pt x="59" y="20"/>
                    <a:pt x="80" y="19"/>
                  </a:cubicBezTo>
                  <a:cubicBezTo>
                    <a:pt x="89" y="18"/>
                    <a:pt x="98" y="16"/>
                    <a:pt x="106" y="14"/>
                  </a:cubicBezTo>
                  <a:cubicBezTo>
                    <a:pt x="105" y="20"/>
                    <a:pt x="106" y="27"/>
                    <a:pt x="106" y="33"/>
                  </a:cubicBezTo>
                  <a:cubicBezTo>
                    <a:pt x="99" y="35"/>
                    <a:pt x="90" y="37"/>
                    <a:pt x="81" y="37"/>
                  </a:cubicBezTo>
                  <a:cubicBezTo>
                    <a:pt x="58" y="39"/>
                    <a:pt x="31" y="34"/>
                    <a:pt x="0" y="19"/>
                  </a:cubicBezTo>
                  <a:close/>
                </a:path>
              </a:pathLst>
            </a:custGeom>
            <a:solidFill>
              <a:srgbClr val="84E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67">
              <a:extLst>
                <a:ext uri="{FF2B5EF4-FFF2-40B4-BE49-F238E27FC236}">
                  <a16:creationId xmlns:a16="http://schemas.microsoft.com/office/drawing/2014/main" id="{B7647DED-DC37-4414-B7BE-E2AFE0E71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363" y="3690938"/>
              <a:ext cx="287338" cy="88900"/>
            </a:xfrm>
            <a:custGeom>
              <a:avLst/>
              <a:gdLst>
                <a:gd name="T0" fmla="*/ 0 w 114"/>
                <a:gd name="T1" fmla="*/ 20 h 35"/>
                <a:gd name="T2" fmla="*/ 2 w 114"/>
                <a:gd name="T3" fmla="*/ 0 h 35"/>
                <a:gd name="T4" fmla="*/ 114 w 114"/>
                <a:gd name="T5" fmla="*/ 0 h 35"/>
                <a:gd name="T6" fmla="*/ 108 w 114"/>
                <a:gd name="T7" fmla="*/ 21 h 35"/>
                <a:gd name="T8" fmla="*/ 0 w 114"/>
                <a:gd name="T9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35">
                  <a:moveTo>
                    <a:pt x="0" y="20"/>
                  </a:moveTo>
                  <a:cubicBezTo>
                    <a:pt x="0" y="13"/>
                    <a:pt x="1" y="7"/>
                    <a:pt x="2" y="0"/>
                  </a:cubicBezTo>
                  <a:cubicBezTo>
                    <a:pt x="44" y="17"/>
                    <a:pt x="81" y="10"/>
                    <a:pt x="114" y="0"/>
                  </a:cubicBezTo>
                  <a:cubicBezTo>
                    <a:pt x="112" y="8"/>
                    <a:pt x="110" y="15"/>
                    <a:pt x="108" y="21"/>
                  </a:cubicBezTo>
                  <a:cubicBezTo>
                    <a:pt x="76" y="30"/>
                    <a:pt x="40" y="35"/>
                    <a:pt x="0" y="20"/>
                  </a:cubicBezTo>
                  <a:close/>
                </a:path>
              </a:pathLst>
            </a:custGeom>
            <a:solidFill>
              <a:srgbClr val="84E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68">
              <a:extLst>
                <a:ext uri="{FF2B5EF4-FFF2-40B4-BE49-F238E27FC236}">
                  <a16:creationId xmlns:a16="http://schemas.microsoft.com/office/drawing/2014/main" id="{4D8C85E5-6821-4F52-9CBD-B3F68503F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0951" y="4003675"/>
              <a:ext cx="977900" cy="1254125"/>
            </a:xfrm>
            <a:custGeom>
              <a:avLst/>
              <a:gdLst>
                <a:gd name="T0" fmla="*/ 126 w 388"/>
                <a:gd name="T1" fmla="*/ 22 h 497"/>
                <a:gd name="T2" fmla="*/ 221 w 388"/>
                <a:gd name="T3" fmla="*/ 133 h 497"/>
                <a:gd name="T4" fmla="*/ 382 w 388"/>
                <a:gd name="T5" fmla="*/ 398 h 497"/>
                <a:gd name="T6" fmla="*/ 172 w 388"/>
                <a:gd name="T7" fmla="*/ 397 h 497"/>
                <a:gd name="T8" fmla="*/ 49 w 388"/>
                <a:gd name="T9" fmla="*/ 186 h 497"/>
                <a:gd name="T10" fmla="*/ 18 w 388"/>
                <a:gd name="T11" fmla="*/ 137 h 497"/>
                <a:gd name="T12" fmla="*/ 126 w 388"/>
                <a:gd name="T13" fmla="*/ 22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8" h="497">
                  <a:moveTo>
                    <a:pt x="126" y="22"/>
                  </a:moveTo>
                  <a:cubicBezTo>
                    <a:pt x="184" y="41"/>
                    <a:pt x="170" y="92"/>
                    <a:pt x="221" y="133"/>
                  </a:cubicBezTo>
                  <a:cubicBezTo>
                    <a:pt x="271" y="174"/>
                    <a:pt x="388" y="301"/>
                    <a:pt x="382" y="398"/>
                  </a:cubicBezTo>
                  <a:cubicBezTo>
                    <a:pt x="375" y="494"/>
                    <a:pt x="207" y="497"/>
                    <a:pt x="172" y="397"/>
                  </a:cubicBezTo>
                  <a:cubicBezTo>
                    <a:pt x="137" y="296"/>
                    <a:pt x="94" y="212"/>
                    <a:pt x="49" y="186"/>
                  </a:cubicBezTo>
                  <a:cubicBezTo>
                    <a:pt x="3" y="160"/>
                    <a:pt x="0" y="173"/>
                    <a:pt x="18" y="137"/>
                  </a:cubicBezTo>
                  <a:cubicBezTo>
                    <a:pt x="36" y="100"/>
                    <a:pt x="62" y="0"/>
                    <a:pt x="126" y="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69">
              <a:extLst>
                <a:ext uri="{FF2B5EF4-FFF2-40B4-BE49-F238E27FC236}">
                  <a16:creationId xmlns:a16="http://schemas.microsoft.com/office/drawing/2014/main" id="{9A3F4E78-83E4-475B-9807-591069ACC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4876" y="3479800"/>
              <a:ext cx="641350" cy="942975"/>
            </a:xfrm>
            <a:custGeom>
              <a:avLst/>
              <a:gdLst>
                <a:gd name="T0" fmla="*/ 206 w 254"/>
                <a:gd name="T1" fmla="*/ 182 h 374"/>
                <a:gd name="T2" fmla="*/ 125 w 254"/>
                <a:gd name="T3" fmla="*/ 54 h 374"/>
                <a:gd name="T4" fmla="*/ 59 w 254"/>
                <a:gd name="T5" fmla="*/ 7 h 374"/>
                <a:gd name="T6" fmla="*/ 6 w 254"/>
                <a:gd name="T7" fmla="*/ 26 h 374"/>
                <a:gd name="T8" fmla="*/ 9 w 254"/>
                <a:gd name="T9" fmla="*/ 72 h 374"/>
                <a:gd name="T10" fmla="*/ 67 w 254"/>
                <a:gd name="T11" fmla="*/ 164 h 374"/>
                <a:gd name="T12" fmla="*/ 93 w 254"/>
                <a:gd name="T13" fmla="*/ 275 h 374"/>
                <a:gd name="T14" fmla="*/ 174 w 254"/>
                <a:gd name="T15" fmla="*/ 358 h 374"/>
                <a:gd name="T16" fmla="*/ 236 w 254"/>
                <a:gd name="T17" fmla="*/ 225 h 374"/>
                <a:gd name="T18" fmla="*/ 206 w 254"/>
                <a:gd name="T19" fmla="*/ 182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374">
                  <a:moveTo>
                    <a:pt x="206" y="182"/>
                  </a:moveTo>
                  <a:cubicBezTo>
                    <a:pt x="190" y="159"/>
                    <a:pt x="135" y="81"/>
                    <a:pt x="125" y="54"/>
                  </a:cubicBezTo>
                  <a:cubicBezTo>
                    <a:pt x="115" y="27"/>
                    <a:pt x="88" y="0"/>
                    <a:pt x="59" y="7"/>
                  </a:cubicBezTo>
                  <a:cubicBezTo>
                    <a:pt x="29" y="14"/>
                    <a:pt x="12" y="7"/>
                    <a:pt x="6" y="26"/>
                  </a:cubicBezTo>
                  <a:cubicBezTo>
                    <a:pt x="0" y="45"/>
                    <a:pt x="12" y="49"/>
                    <a:pt x="9" y="72"/>
                  </a:cubicBezTo>
                  <a:cubicBezTo>
                    <a:pt x="6" y="96"/>
                    <a:pt x="45" y="141"/>
                    <a:pt x="67" y="164"/>
                  </a:cubicBezTo>
                  <a:cubicBezTo>
                    <a:pt x="89" y="186"/>
                    <a:pt x="100" y="237"/>
                    <a:pt x="93" y="275"/>
                  </a:cubicBezTo>
                  <a:cubicBezTo>
                    <a:pt x="83" y="337"/>
                    <a:pt x="121" y="374"/>
                    <a:pt x="174" y="358"/>
                  </a:cubicBezTo>
                  <a:cubicBezTo>
                    <a:pt x="226" y="342"/>
                    <a:pt x="254" y="283"/>
                    <a:pt x="236" y="225"/>
                  </a:cubicBezTo>
                  <a:cubicBezTo>
                    <a:pt x="231" y="210"/>
                    <a:pt x="215" y="197"/>
                    <a:pt x="206" y="182"/>
                  </a:cubicBezTo>
                  <a:close/>
                </a:path>
              </a:pathLst>
            </a:custGeom>
            <a:solidFill>
              <a:srgbClr val="315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70">
              <a:extLst>
                <a:ext uri="{FF2B5EF4-FFF2-40B4-BE49-F238E27FC236}">
                  <a16:creationId xmlns:a16="http://schemas.microsoft.com/office/drawing/2014/main" id="{62877E8B-3874-4844-B56C-8B4121BF1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4876" y="3481388"/>
              <a:ext cx="309563" cy="252413"/>
            </a:xfrm>
            <a:custGeom>
              <a:avLst/>
              <a:gdLst>
                <a:gd name="T0" fmla="*/ 17 w 123"/>
                <a:gd name="T1" fmla="*/ 100 h 100"/>
                <a:gd name="T2" fmla="*/ 123 w 123"/>
                <a:gd name="T3" fmla="*/ 48 h 100"/>
                <a:gd name="T4" fmla="*/ 59 w 123"/>
                <a:gd name="T5" fmla="*/ 6 h 100"/>
                <a:gd name="T6" fmla="*/ 6 w 123"/>
                <a:gd name="T7" fmla="*/ 25 h 100"/>
                <a:gd name="T8" fmla="*/ 9 w 123"/>
                <a:gd name="T9" fmla="*/ 71 h 100"/>
                <a:gd name="T10" fmla="*/ 17 w 123"/>
                <a:gd name="T11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" h="100">
                  <a:moveTo>
                    <a:pt x="17" y="100"/>
                  </a:moveTo>
                  <a:cubicBezTo>
                    <a:pt x="51" y="93"/>
                    <a:pt x="93" y="83"/>
                    <a:pt x="123" y="48"/>
                  </a:cubicBezTo>
                  <a:cubicBezTo>
                    <a:pt x="111" y="23"/>
                    <a:pt x="86" y="0"/>
                    <a:pt x="59" y="6"/>
                  </a:cubicBezTo>
                  <a:cubicBezTo>
                    <a:pt x="29" y="13"/>
                    <a:pt x="12" y="6"/>
                    <a:pt x="6" y="25"/>
                  </a:cubicBezTo>
                  <a:cubicBezTo>
                    <a:pt x="0" y="44"/>
                    <a:pt x="12" y="48"/>
                    <a:pt x="9" y="71"/>
                  </a:cubicBezTo>
                  <a:cubicBezTo>
                    <a:pt x="8" y="79"/>
                    <a:pt x="11" y="89"/>
                    <a:pt x="17" y="100"/>
                  </a:cubicBezTo>
                  <a:close/>
                </a:path>
              </a:pathLst>
            </a:custGeom>
            <a:solidFill>
              <a:srgbClr val="79A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71">
              <a:extLst>
                <a:ext uri="{FF2B5EF4-FFF2-40B4-BE49-F238E27FC236}">
                  <a16:creationId xmlns:a16="http://schemas.microsoft.com/office/drawing/2014/main" id="{89F12AC7-58F0-4B93-A6B3-DB9C7B22C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4426" y="4148138"/>
              <a:ext cx="320675" cy="274638"/>
            </a:xfrm>
            <a:custGeom>
              <a:avLst/>
              <a:gdLst>
                <a:gd name="T0" fmla="*/ 11 w 127"/>
                <a:gd name="T1" fmla="*/ 0 h 109"/>
                <a:gd name="T2" fmla="*/ 127 w 127"/>
                <a:gd name="T3" fmla="*/ 71 h 109"/>
                <a:gd name="T4" fmla="*/ 91 w 127"/>
                <a:gd name="T5" fmla="*/ 93 h 109"/>
                <a:gd name="T6" fmla="*/ 10 w 127"/>
                <a:gd name="T7" fmla="*/ 10 h 109"/>
                <a:gd name="T8" fmla="*/ 11 w 127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09">
                  <a:moveTo>
                    <a:pt x="11" y="0"/>
                  </a:moveTo>
                  <a:cubicBezTo>
                    <a:pt x="46" y="3"/>
                    <a:pt x="104" y="28"/>
                    <a:pt x="127" y="71"/>
                  </a:cubicBezTo>
                  <a:cubicBezTo>
                    <a:pt x="117" y="81"/>
                    <a:pt x="105" y="88"/>
                    <a:pt x="91" y="93"/>
                  </a:cubicBezTo>
                  <a:cubicBezTo>
                    <a:pt x="38" y="109"/>
                    <a:pt x="0" y="72"/>
                    <a:pt x="10" y="10"/>
                  </a:cubicBezTo>
                  <a:cubicBezTo>
                    <a:pt x="11" y="7"/>
                    <a:pt x="11" y="4"/>
                    <a:pt x="11" y="0"/>
                  </a:cubicBezTo>
                  <a:close/>
                </a:path>
              </a:pathLst>
            </a:custGeom>
            <a:solidFill>
              <a:srgbClr val="79A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72">
              <a:extLst>
                <a:ext uri="{FF2B5EF4-FFF2-40B4-BE49-F238E27FC236}">
                  <a16:creationId xmlns:a16="http://schemas.microsoft.com/office/drawing/2014/main" id="{EC64D5C0-5ADF-44CA-9A0F-46B061473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4563" y="4459288"/>
              <a:ext cx="1330325" cy="985838"/>
            </a:xfrm>
            <a:custGeom>
              <a:avLst/>
              <a:gdLst>
                <a:gd name="T0" fmla="*/ 499 w 527"/>
                <a:gd name="T1" fmla="*/ 117 h 391"/>
                <a:gd name="T2" fmla="*/ 182 w 527"/>
                <a:gd name="T3" fmla="*/ 366 h 391"/>
                <a:gd name="T4" fmla="*/ 75 w 527"/>
                <a:gd name="T5" fmla="*/ 227 h 391"/>
                <a:gd name="T6" fmla="*/ 331 w 527"/>
                <a:gd name="T7" fmla="*/ 25 h 391"/>
                <a:gd name="T8" fmla="*/ 499 w 527"/>
                <a:gd name="T9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7" h="391">
                  <a:moveTo>
                    <a:pt x="499" y="117"/>
                  </a:moveTo>
                  <a:cubicBezTo>
                    <a:pt x="478" y="180"/>
                    <a:pt x="274" y="342"/>
                    <a:pt x="182" y="366"/>
                  </a:cubicBezTo>
                  <a:cubicBezTo>
                    <a:pt x="91" y="391"/>
                    <a:pt x="0" y="299"/>
                    <a:pt x="75" y="227"/>
                  </a:cubicBezTo>
                  <a:cubicBezTo>
                    <a:pt x="175" y="131"/>
                    <a:pt x="275" y="50"/>
                    <a:pt x="331" y="25"/>
                  </a:cubicBezTo>
                  <a:cubicBezTo>
                    <a:pt x="386" y="0"/>
                    <a:pt x="527" y="32"/>
                    <a:pt x="499" y="117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3">
              <a:extLst>
                <a:ext uri="{FF2B5EF4-FFF2-40B4-BE49-F238E27FC236}">
                  <a16:creationId xmlns:a16="http://schemas.microsoft.com/office/drawing/2014/main" id="{D4E6F737-AA7F-4624-8958-8A4679D81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9188" y="4692650"/>
              <a:ext cx="517525" cy="457200"/>
            </a:xfrm>
            <a:custGeom>
              <a:avLst/>
              <a:gdLst>
                <a:gd name="T0" fmla="*/ 0 w 205"/>
                <a:gd name="T1" fmla="*/ 133 h 181"/>
                <a:gd name="T2" fmla="*/ 165 w 205"/>
                <a:gd name="T3" fmla="*/ 148 h 181"/>
                <a:gd name="T4" fmla="*/ 0 w 205"/>
                <a:gd name="T5" fmla="*/ 13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5" h="181">
                  <a:moveTo>
                    <a:pt x="0" y="133"/>
                  </a:moveTo>
                  <a:cubicBezTo>
                    <a:pt x="49" y="103"/>
                    <a:pt x="125" y="115"/>
                    <a:pt x="165" y="148"/>
                  </a:cubicBezTo>
                  <a:cubicBezTo>
                    <a:pt x="205" y="181"/>
                    <a:pt x="106" y="0"/>
                    <a:pt x="0" y="133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4">
              <a:extLst>
                <a:ext uri="{FF2B5EF4-FFF2-40B4-BE49-F238E27FC236}">
                  <a16:creationId xmlns:a16="http://schemas.microsoft.com/office/drawing/2014/main" id="{12D269B1-A656-494D-867D-2B1FA52DE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4438" y="4649788"/>
              <a:ext cx="520700" cy="457200"/>
            </a:xfrm>
            <a:custGeom>
              <a:avLst/>
              <a:gdLst>
                <a:gd name="T0" fmla="*/ 206 w 206"/>
                <a:gd name="T1" fmla="*/ 133 h 181"/>
                <a:gd name="T2" fmla="*/ 41 w 206"/>
                <a:gd name="T3" fmla="*/ 148 h 181"/>
                <a:gd name="T4" fmla="*/ 206 w 206"/>
                <a:gd name="T5" fmla="*/ 13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" h="181">
                  <a:moveTo>
                    <a:pt x="206" y="133"/>
                  </a:moveTo>
                  <a:cubicBezTo>
                    <a:pt x="157" y="104"/>
                    <a:pt x="81" y="115"/>
                    <a:pt x="41" y="148"/>
                  </a:cubicBezTo>
                  <a:cubicBezTo>
                    <a:pt x="0" y="181"/>
                    <a:pt x="100" y="0"/>
                    <a:pt x="206" y="133"/>
                  </a:cubicBezTo>
                  <a:close/>
                </a:path>
              </a:pathLst>
            </a:custGeom>
            <a:solidFill>
              <a:srgbClr val="1836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186">
              <a:extLst>
                <a:ext uri="{FF2B5EF4-FFF2-40B4-BE49-F238E27FC236}">
                  <a16:creationId xmlns:a16="http://schemas.microsoft.com/office/drawing/2014/main" id="{7012E462-33D4-432B-932F-DCC8E2EFC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126" y="4340225"/>
              <a:ext cx="1289050" cy="831850"/>
            </a:xfrm>
            <a:prstGeom prst="ellipse">
              <a:avLst/>
            </a:prstGeom>
            <a:solidFill>
              <a:srgbClr val="F24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87">
              <a:extLst>
                <a:ext uri="{FF2B5EF4-FFF2-40B4-BE49-F238E27FC236}">
                  <a16:creationId xmlns:a16="http://schemas.microsoft.com/office/drawing/2014/main" id="{07C92E6F-60DE-4464-A4B8-1EA143BC2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8838" y="2803525"/>
              <a:ext cx="2493963" cy="1720850"/>
            </a:xfrm>
            <a:custGeom>
              <a:avLst/>
              <a:gdLst>
                <a:gd name="T0" fmla="*/ 499 w 988"/>
                <a:gd name="T1" fmla="*/ 0 h 682"/>
                <a:gd name="T2" fmla="*/ 761 w 988"/>
                <a:gd name="T3" fmla="*/ 682 h 682"/>
                <a:gd name="T4" fmla="*/ 226 w 988"/>
                <a:gd name="T5" fmla="*/ 680 h 682"/>
                <a:gd name="T6" fmla="*/ 499 w 988"/>
                <a:gd name="T7" fmla="*/ 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8" h="682">
                  <a:moveTo>
                    <a:pt x="499" y="0"/>
                  </a:moveTo>
                  <a:cubicBezTo>
                    <a:pt x="830" y="0"/>
                    <a:pt x="988" y="453"/>
                    <a:pt x="761" y="682"/>
                  </a:cubicBezTo>
                  <a:cubicBezTo>
                    <a:pt x="659" y="655"/>
                    <a:pt x="544" y="616"/>
                    <a:pt x="226" y="680"/>
                  </a:cubicBezTo>
                  <a:cubicBezTo>
                    <a:pt x="0" y="451"/>
                    <a:pt x="168" y="0"/>
                    <a:pt x="499" y="0"/>
                  </a:cubicBezTo>
                  <a:close/>
                </a:path>
              </a:pathLst>
            </a:custGeom>
            <a:solidFill>
              <a:srgbClr val="753C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88">
              <a:extLst>
                <a:ext uri="{FF2B5EF4-FFF2-40B4-BE49-F238E27FC236}">
                  <a16:creationId xmlns:a16="http://schemas.microsoft.com/office/drawing/2014/main" id="{BA832D30-8CC2-4FF3-BA06-189ECB197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3013" y="4340225"/>
              <a:ext cx="517525" cy="817563"/>
            </a:xfrm>
            <a:custGeom>
              <a:avLst/>
              <a:gdLst>
                <a:gd name="T0" fmla="*/ 29 w 205"/>
                <a:gd name="T1" fmla="*/ 227 h 324"/>
                <a:gd name="T2" fmla="*/ 102 w 205"/>
                <a:gd name="T3" fmla="*/ 4 h 324"/>
                <a:gd name="T4" fmla="*/ 195 w 205"/>
                <a:gd name="T5" fmla="*/ 110 h 324"/>
                <a:gd name="T6" fmla="*/ 29 w 205"/>
                <a:gd name="T7" fmla="*/ 22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324">
                  <a:moveTo>
                    <a:pt x="29" y="227"/>
                  </a:moveTo>
                  <a:cubicBezTo>
                    <a:pt x="26" y="187"/>
                    <a:pt x="0" y="7"/>
                    <a:pt x="102" y="4"/>
                  </a:cubicBezTo>
                  <a:cubicBezTo>
                    <a:pt x="205" y="0"/>
                    <a:pt x="187" y="76"/>
                    <a:pt x="195" y="110"/>
                  </a:cubicBezTo>
                  <a:cubicBezTo>
                    <a:pt x="204" y="143"/>
                    <a:pt x="110" y="324"/>
                    <a:pt x="29" y="227"/>
                  </a:cubicBezTo>
                  <a:close/>
                </a:path>
              </a:pathLst>
            </a:custGeom>
            <a:solidFill>
              <a:srgbClr val="F24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189">
              <a:extLst>
                <a:ext uri="{FF2B5EF4-FFF2-40B4-BE49-F238E27FC236}">
                  <a16:creationId xmlns:a16="http://schemas.microsoft.com/office/drawing/2014/main" id="{B4C769B3-05D1-449F-BDA9-82E247A92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3651" y="4799013"/>
              <a:ext cx="458788" cy="446088"/>
            </a:xfrm>
            <a:prstGeom prst="ellipse">
              <a:avLst/>
            </a:prstGeom>
            <a:solidFill>
              <a:srgbClr val="F24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90">
              <a:extLst>
                <a:ext uri="{FF2B5EF4-FFF2-40B4-BE49-F238E27FC236}">
                  <a16:creationId xmlns:a16="http://schemas.microsoft.com/office/drawing/2014/main" id="{1DDC9CF3-63A2-4BF7-ADD2-E5DAB5EF3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6688" y="3605213"/>
              <a:ext cx="312738" cy="411163"/>
            </a:xfrm>
            <a:custGeom>
              <a:avLst/>
              <a:gdLst>
                <a:gd name="T0" fmla="*/ 83 w 124"/>
                <a:gd name="T1" fmla="*/ 7 h 163"/>
                <a:gd name="T2" fmla="*/ 11 w 124"/>
                <a:gd name="T3" fmla="*/ 68 h 163"/>
                <a:gd name="T4" fmla="*/ 41 w 124"/>
                <a:gd name="T5" fmla="*/ 155 h 163"/>
                <a:gd name="T6" fmla="*/ 112 w 124"/>
                <a:gd name="T7" fmla="*/ 95 h 163"/>
                <a:gd name="T8" fmla="*/ 83 w 124"/>
                <a:gd name="T9" fmla="*/ 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63">
                  <a:moveTo>
                    <a:pt x="83" y="7"/>
                  </a:moveTo>
                  <a:cubicBezTo>
                    <a:pt x="55" y="0"/>
                    <a:pt x="23" y="27"/>
                    <a:pt x="11" y="68"/>
                  </a:cubicBezTo>
                  <a:cubicBezTo>
                    <a:pt x="0" y="109"/>
                    <a:pt x="13" y="148"/>
                    <a:pt x="41" y="155"/>
                  </a:cubicBezTo>
                  <a:cubicBezTo>
                    <a:pt x="69" y="163"/>
                    <a:pt x="101" y="136"/>
                    <a:pt x="112" y="95"/>
                  </a:cubicBezTo>
                  <a:cubicBezTo>
                    <a:pt x="124" y="54"/>
                    <a:pt x="110" y="15"/>
                    <a:pt x="83" y="7"/>
                  </a:cubicBezTo>
                  <a:close/>
                </a:path>
              </a:pathLst>
            </a:custGeom>
            <a:solidFill>
              <a:srgbClr val="F2AC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91">
              <a:extLst>
                <a:ext uri="{FF2B5EF4-FFF2-40B4-BE49-F238E27FC236}">
                  <a16:creationId xmlns:a16="http://schemas.microsoft.com/office/drawing/2014/main" id="{1F0D6E56-1F3F-4F84-906A-78EE8BCC5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088" y="3605213"/>
              <a:ext cx="320675" cy="411163"/>
            </a:xfrm>
            <a:custGeom>
              <a:avLst/>
              <a:gdLst>
                <a:gd name="T0" fmla="*/ 38 w 127"/>
                <a:gd name="T1" fmla="*/ 7 h 163"/>
                <a:gd name="T2" fmla="*/ 113 w 127"/>
                <a:gd name="T3" fmla="*/ 68 h 163"/>
                <a:gd name="T4" fmla="*/ 89 w 127"/>
                <a:gd name="T5" fmla="*/ 155 h 163"/>
                <a:gd name="T6" fmla="*/ 14 w 127"/>
                <a:gd name="T7" fmla="*/ 95 h 163"/>
                <a:gd name="T8" fmla="*/ 38 w 127"/>
                <a:gd name="T9" fmla="*/ 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63">
                  <a:moveTo>
                    <a:pt x="38" y="7"/>
                  </a:moveTo>
                  <a:cubicBezTo>
                    <a:pt x="66" y="0"/>
                    <a:pt x="99" y="27"/>
                    <a:pt x="113" y="68"/>
                  </a:cubicBezTo>
                  <a:cubicBezTo>
                    <a:pt x="127" y="109"/>
                    <a:pt x="116" y="148"/>
                    <a:pt x="89" y="155"/>
                  </a:cubicBezTo>
                  <a:cubicBezTo>
                    <a:pt x="62" y="163"/>
                    <a:pt x="28" y="136"/>
                    <a:pt x="14" y="95"/>
                  </a:cubicBezTo>
                  <a:cubicBezTo>
                    <a:pt x="0" y="54"/>
                    <a:pt x="11" y="15"/>
                    <a:pt x="38" y="7"/>
                  </a:cubicBezTo>
                  <a:close/>
                </a:path>
              </a:pathLst>
            </a:custGeom>
            <a:solidFill>
              <a:srgbClr val="F2AC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92">
              <a:extLst>
                <a:ext uri="{FF2B5EF4-FFF2-40B4-BE49-F238E27FC236}">
                  <a16:creationId xmlns:a16="http://schemas.microsoft.com/office/drawing/2014/main" id="{7E88190D-7E57-4714-803F-7BD61F6AD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863" y="2849563"/>
              <a:ext cx="1595438" cy="1762125"/>
            </a:xfrm>
            <a:custGeom>
              <a:avLst/>
              <a:gdLst>
                <a:gd name="T0" fmla="*/ 326 w 632"/>
                <a:gd name="T1" fmla="*/ 699 h 699"/>
                <a:gd name="T2" fmla="*/ 551 w 632"/>
                <a:gd name="T3" fmla="*/ 581 h 699"/>
                <a:gd name="T4" fmla="*/ 619 w 632"/>
                <a:gd name="T5" fmla="*/ 246 h 699"/>
                <a:gd name="T6" fmla="*/ 306 w 632"/>
                <a:gd name="T7" fmla="*/ 0 h 699"/>
                <a:gd name="T8" fmla="*/ 8 w 632"/>
                <a:gd name="T9" fmla="*/ 246 h 699"/>
                <a:gd name="T10" fmla="*/ 97 w 632"/>
                <a:gd name="T11" fmla="*/ 567 h 699"/>
                <a:gd name="T12" fmla="*/ 326 w 632"/>
                <a:gd name="T13" fmla="*/ 699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2" h="699">
                  <a:moveTo>
                    <a:pt x="326" y="699"/>
                  </a:moveTo>
                  <a:cubicBezTo>
                    <a:pt x="383" y="699"/>
                    <a:pt x="488" y="661"/>
                    <a:pt x="551" y="581"/>
                  </a:cubicBezTo>
                  <a:cubicBezTo>
                    <a:pt x="614" y="502"/>
                    <a:pt x="632" y="331"/>
                    <a:pt x="619" y="246"/>
                  </a:cubicBezTo>
                  <a:cubicBezTo>
                    <a:pt x="605" y="160"/>
                    <a:pt x="496" y="0"/>
                    <a:pt x="306" y="0"/>
                  </a:cubicBezTo>
                  <a:cubicBezTo>
                    <a:pt x="115" y="0"/>
                    <a:pt x="16" y="160"/>
                    <a:pt x="8" y="246"/>
                  </a:cubicBezTo>
                  <a:cubicBezTo>
                    <a:pt x="0" y="331"/>
                    <a:pt x="48" y="499"/>
                    <a:pt x="97" y="567"/>
                  </a:cubicBezTo>
                  <a:cubicBezTo>
                    <a:pt x="146" y="636"/>
                    <a:pt x="270" y="699"/>
                    <a:pt x="326" y="699"/>
                  </a:cubicBezTo>
                  <a:close/>
                </a:path>
              </a:pathLst>
            </a:custGeom>
            <a:solidFill>
              <a:srgbClr val="F2AC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93">
              <a:extLst>
                <a:ext uri="{FF2B5EF4-FFF2-40B4-BE49-F238E27FC236}">
                  <a16:creationId xmlns:a16="http://schemas.microsoft.com/office/drawing/2014/main" id="{D646FD82-8D42-4016-AD67-67913EBA7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6951" y="3560763"/>
              <a:ext cx="350838" cy="80963"/>
            </a:xfrm>
            <a:custGeom>
              <a:avLst/>
              <a:gdLst>
                <a:gd name="T0" fmla="*/ 27 w 139"/>
                <a:gd name="T1" fmla="*/ 29 h 32"/>
                <a:gd name="T2" fmla="*/ 101 w 139"/>
                <a:gd name="T3" fmla="*/ 21 h 32"/>
                <a:gd name="T4" fmla="*/ 108 w 139"/>
                <a:gd name="T5" fmla="*/ 10 h 32"/>
                <a:gd name="T6" fmla="*/ 26 w 139"/>
                <a:gd name="T7" fmla="*/ 4 h 32"/>
                <a:gd name="T8" fmla="*/ 27 w 139"/>
                <a:gd name="T9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32">
                  <a:moveTo>
                    <a:pt x="27" y="29"/>
                  </a:moveTo>
                  <a:cubicBezTo>
                    <a:pt x="51" y="26"/>
                    <a:pt x="63" y="13"/>
                    <a:pt x="101" y="21"/>
                  </a:cubicBezTo>
                  <a:cubicBezTo>
                    <a:pt x="127" y="27"/>
                    <a:pt x="139" y="20"/>
                    <a:pt x="108" y="10"/>
                  </a:cubicBezTo>
                  <a:cubicBezTo>
                    <a:pt x="81" y="2"/>
                    <a:pt x="54" y="0"/>
                    <a:pt x="26" y="4"/>
                  </a:cubicBezTo>
                  <a:cubicBezTo>
                    <a:pt x="0" y="7"/>
                    <a:pt x="6" y="32"/>
                    <a:pt x="27" y="29"/>
                  </a:cubicBezTo>
                  <a:close/>
                </a:path>
              </a:pathLst>
            </a:custGeom>
            <a:solidFill>
              <a:srgbClr val="753C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94">
              <a:extLst>
                <a:ext uri="{FF2B5EF4-FFF2-40B4-BE49-F238E27FC236}">
                  <a16:creationId xmlns:a16="http://schemas.microsoft.com/office/drawing/2014/main" id="{5FD91B9E-115D-4FF0-8455-A353F9EF8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3438" y="3946525"/>
              <a:ext cx="176213" cy="180975"/>
            </a:xfrm>
            <a:custGeom>
              <a:avLst/>
              <a:gdLst>
                <a:gd name="T0" fmla="*/ 0 w 70"/>
                <a:gd name="T1" fmla="*/ 69 h 72"/>
                <a:gd name="T2" fmla="*/ 39 w 70"/>
                <a:gd name="T3" fmla="*/ 0 h 72"/>
                <a:gd name="T4" fmla="*/ 0 w 70"/>
                <a:gd name="T5" fmla="*/ 6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72">
                  <a:moveTo>
                    <a:pt x="0" y="69"/>
                  </a:moveTo>
                  <a:cubicBezTo>
                    <a:pt x="50" y="63"/>
                    <a:pt x="40" y="30"/>
                    <a:pt x="39" y="0"/>
                  </a:cubicBezTo>
                  <a:cubicBezTo>
                    <a:pt x="55" y="37"/>
                    <a:pt x="70" y="72"/>
                    <a:pt x="0" y="69"/>
                  </a:cubicBezTo>
                  <a:close/>
                </a:path>
              </a:pathLst>
            </a:custGeom>
            <a:solidFill>
              <a:srgbClr val="CC8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95">
              <a:extLst>
                <a:ext uri="{FF2B5EF4-FFF2-40B4-BE49-F238E27FC236}">
                  <a16:creationId xmlns:a16="http://schemas.microsoft.com/office/drawing/2014/main" id="{3EEAC09C-676A-4CA6-87C6-68DCC620D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238" y="3560763"/>
              <a:ext cx="350838" cy="77788"/>
            </a:xfrm>
            <a:custGeom>
              <a:avLst/>
              <a:gdLst>
                <a:gd name="T0" fmla="*/ 113 w 139"/>
                <a:gd name="T1" fmla="*/ 28 h 31"/>
                <a:gd name="T2" fmla="*/ 34 w 139"/>
                <a:gd name="T3" fmla="*/ 22 h 31"/>
                <a:gd name="T4" fmla="*/ 31 w 139"/>
                <a:gd name="T5" fmla="*/ 10 h 31"/>
                <a:gd name="T6" fmla="*/ 113 w 139"/>
                <a:gd name="T7" fmla="*/ 4 h 31"/>
                <a:gd name="T8" fmla="*/ 113 w 139"/>
                <a:gd name="T9" fmla="*/ 2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31">
                  <a:moveTo>
                    <a:pt x="113" y="28"/>
                  </a:moveTo>
                  <a:cubicBezTo>
                    <a:pt x="89" y="25"/>
                    <a:pt x="60" y="19"/>
                    <a:pt x="34" y="22"/>
                  </a:cubicBezTo>
                  <a:cubicBezTo>
                    <a:pt x="9" y="26"/>
                    <a:pt x="0" y="20"/>
                    <a:pt x="31" y="10"/>
                  </a:cubicBezTo>
                  <a:cubicBezTo>
                    <a:pt x="58" y="2"/>
                    <a:pt x="84" y="0"/>
                    <a:pt x="113" y="4"/>
                  </a:cubicBezTo>
                  <a:cubicBezTo>
                    <a:pt x="139" y="7"/>
                    <a:pt x="135" y="31"/>
                    <a:pt x="113" y="28"/>
                  </a:cubicBezTo>
                  <a:close/>
                </a:path>
              </a:pathLst>
            </a:custGeom>
            <a:solidFill>
              <a:srgbClr val="753C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96">
              <a:extLst>
                <a:ext uri="{FF2B5EF4-FFF2-40B4-BE49-F238E27FC236}">
                  <a16:creationId xmlns:a16="http://schemas.microsoft.com/office/drawing/2014/main" id="{6CD3D0BD-7D51-4EDF-84BC-11C384E6C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4576" y="3959225"/>
              <a:ext cx="315913" cy="179388"/>
            </a:xfrm>
            <a:custGeom>
              <a:avLst/>
              <a:gdLst>
                <a:gd name="T0" fmla="*/ 68 w 125"/>
                <a:gd name="T1" fmla="*/ 7 h 71"/>
                <a:gd name="T2" fmla="*/ 122 w 125"/>
                <a:gd name="T3" fmla="*/ 47 h 71"/>
                <a:gd name="T4" fmla="*/ 57 w 125"/>
                <a:gd name="T5" fmla="*/ 65 h 71"/>
                <a:gd name="T6" fmla="*/ 3 w 125"/>
                <a:gd name="T7" fmla="*/ 24 h 71"/>
                <a:gd name="T8" fmla="*/ 68 w 125"/>
                <a:gd name="T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1">
                  <a:moveTo>
                    <a:pt x="68" y="7"/>
                  </a:moveTo>
                  <a:cubicBezTo>
                    <a:pt x="101" y="13"/>
                    <a:pt x="125" y="31"/>
                    <a:pt x="122" y="47"/>
                  </a:cubicBezTo>
                  <a:cubicBezTo>
                    <a:pt x="118" y="63"/>
                    <a:pt x="89" y="71"/>
                    <a:pt x="57" y="65"/>
                  </a:cubicBezTo>
                  <a:cubicBezTo>
                    <a:pt x="24" y="58"/>
                    <a:pt x="0" y="40"/>
                    <a:pt x="3" y="24"/>
                  </a:cubicBezTo>
                  <a:cubicBezTo>
                    <a:pt x="6" y="8"/>
                    <a:pt x="35" y="0"/>
                    <a:pt x="68" y="7"/>
                  </a:cubicBezTo>
                  <a:close/>
                </a:path>
              </a:pathLst>
            </a:custGeom>
            <a:solidFill>
              <a:srgbClr val="F49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97">
              <a:extLst>
                <a:ext uri="{FF2B5EF4-FFF2-40B4-BE49-F238E27FC236}">
                  <a16:creationId xmlns:a16="http://schemas.microsoft.com/office/drawing/2014/main" id="{15657913-952E-458D-99A6-74ACF7B6D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238" y="3959225"/>
              <a:ext cx="315913" cy="179388"/>
            </a:xfrm>
            <a:custGeom>
              <a:avLst/>
              <a:gdLst>
                <a:gd name="T0" fmla="*/ 55 w 125"/>
                <a:gd name="T1" fmla="*/ 7 h 71"/>
                <a:gd name="T2" fmla="*/ 4 w 125"/>
                <a:gd name="T3" fmla="*/ 47 h 71"/>
                <a:gd name="T4" fmla="*/ 70 w 125"/>
                <a:gd name="T5" fmla="*/ 65 h 71"/>
                <a:gd name="T6" fmla="*/ 121 w 125"/>
                <a:gd name="T7" fmla="*/ 24 h 71"/>
                <a:gd name="T8" fmla="*/ 55 w 125"/>
                <a:gd name="T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1">
                  <a:moveTo>
                    <a:pt x="55" y="7"/>
                  </a:moveTo>
                  <a:cubicBezTo>
                    <a:pt x="23" y="13"/>
                    <a:pt x="0" y="31"/>
                    <a:pt x="4" y="47"/>
                  </a:cubicBezTo>
                  <a:cubicBezTo>
                    <a:pt x="8" y="63"/>
                    <a:pt x="38" y="71"/>
                    <a:pt x="70" y="65"/>
                  </a:cubicBezTo>
                  <a:cubicBezTo>
                    <a:pt x="103" y="58"/>
                    <a:pt x="125" y="40"/>
                    <a:pt x="121" y="24"/>
                  </a:cubicBezTo>
                  <a:cubicBezTo>
                    <a:pt x="117" y="8"/>
                    <a:pt x="87" y="0"/>
                    <a:pt x="55" y="7"/>
                  </a:cubicBezTo>
                  <a:close/>
                </a:path>
              </a:pathLst>
            </a:custGeom>
            <a:solidFill>
              <a:srgbClr val="F49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198">
              <a:extLst>
                <a:ext uri="{FF2B5EF4-FFF2-40B4-BE49-F238E27FC236}">
                  <a16:creationId xmlns:a16="http://schemas.microsoft.com/office/drawing/2014/main" id="{45EB1FAF-47C2-4BEC-B00B-839144E4B7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54926" y="3689350"/>
              <a:ext cx="196850" cy="184150"/>
            </a:xfrm>
            <a:prstGeom prst="line">
              <a:avLst/>
            </a:prstGeom>
            <a:noFill/>
            <a:ln w="23813" cap="flat">
              <a:solidFill>
                <a:srgbClr val="F2466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99">
              <a:extLst>
                <a:ext uri="{FF2B5EF4-FFF2-40B4-BE49-F238E27FC236}">
                  <a16:creationId xmlns:a16="http://schemas.microsoft.com/office/drawing/2014/main" id="{85F77D44-7774-4ECA-997A-44616A220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3538" y="3706813"/>
              <a:ext cx="366713" cy="360363"/>
            </a:xfrm>
            <a:custGeom>
              <a:avLst/>
              <a:gdLst>
                <a:gd name="T0" fmla="*/ 70 w 145"/>
                <a:gd name="T1" fmla="*/ 0 h 143"/>
                <a:gd name="T2" fmla="*/ 1 w 145"/>
                <a:gd name="T3" fmla="*/ 72 h 143"/>
                <a:gd name="T4" fmla="*/ 75 w 145"/>
                <a:gd name="T5" fmla="*/ 143 h 143"/>
                <a:gd name="T6" fmla="*/ 144 w 145"/>
                <a:gd name="T7" fmla="*/ 72 h 143"/>
                <a:gd name="T8" fmla="*/ 70 w 145"/>
                <a:gd name="T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3">
                  <a:moveTo>
                    <a:pt x="70" y="0"/>
                  </a:moveTo>
                  <a:cubicBezTo>
                    <a:pt x="31" y="0"/>
                    <a:pt x="0" y="32"/>
                    <a:pt x="1" y="72"/>
                  </a:cubicBezTo>
                  <a:cubicBezTo>
                    <a:pt x="2" y="111"/>
                    <a:pt x="35" y="143"/>
                    <a:pt x="75" y="143"/>
                  </a:cubicBezTo>
                  <a:cubicBezTo>
                    <a:pt x="114" y="143"/>
                    <a:pt x="145" y="111"/>
                    <a:pt x="144" y="72"/>
                  </a:cubicBezTo>
                  <a:cubicBezTo>
                    <a:pt x="143" y="32"/>
                    <a:pt x="110" y="0"/>
                    <a:pt x="70" y="0"/>
                  </a:cubicBezTo>
                  <a:close/>
                </a:path>
              </a:pathLst>
            </a:custGeom>
            <a:noFill/>
            <a:ln w="23813" cap="flat">
              <a:solidFill>
                <a:srgbClr val="F2466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00">
              <a:extLst>
                <a:ext uri="{FF2B5EF4-FFF2-40B4-BE49-F238E27FC236}">
                  <a16:creationId xmlns:a16="http://schemas.microsoft.com/office/drawing/2014/main" id="{720F4357-3B4C-4C86-97E3-44DB4F5B5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6151" y="3706813"/>
              <a:ext cx="368300" cy="360363"/>
            </a:xfrm>
            <a:custGeom>
              <a:avLst/>
              <a:gdLst>
                <a:gd name="T0" fmla="*/ 70 w 146"/>
                <a:gd name="T1" fmla="*/ 0 h 143"/>
                <a:gd name="T2" fmla="*/ 1 w 146"/>
                <a:gd name="T3" fmla="*/ 72 h 143"/>
                <a:gd name="T4" fmla="*/ 75 w 146"/>
                <a:gd name="T5" fmla="*/ 143 h 143"/>
                <a:gd name="T6" fmla="*/ 144 w 146"/>
                <a:gd name="T7" fmla="*/ 72 h 143"/>
                <a:gd name="T8" fmla="*/ 70 w 146"/>
                <a:gd name="T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3">
                  <a:moveTo>
                    <a:pt x="70" y="0"/>
                  </a:moveTo>
                  <a:cubicBezTo>
                    <a:pt x="31" y="0"/>
                    <a:pt x="0" y="32"/>
                    <a:pt x="1" y="72"/>
                  </a:cubicBezTo>
                  <a:cubicBezTo>
                    <a:pt x="2" y="111"/>
                    <a:pt x="35" y="143"/>
                    <a:pt x="75" y="143"/>
                  </a:cubicBezTo>
                  <a:cubicBezTo>
                    <a:pt x="115" y="143"/>
                    <a:pt x="146" y="111"/>
                    <a:pt x="144" y="72"/>
                  </a:cubicBezTo>
                  <a:cubicBezTo>
                    <a:pt x="143" y="32"/>
                    <a:pt x="110" y="0"/>
                    <a:pt x="70" y="0"/>
                  </a:cubicBezTo>
                  <a:close/>
                </a:path>
              </a:pathLst>
            </a:custGeom>
            <a:noFill/>
            <a:ln w="23813" cap="flat">
              <a:solidFill>
                <a:srgbClr val="F2466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01">
              <a:extLst>
                <a:ext uri="{FF2B5EF4-FFF2-40B4-BE49-F238E27FC236}">
                  <a16:creationId xmlns:a16="http://schemas.microsoft.com/office/drawing/2014/main" id="{43D0BF25-0166-4867-A06B-851EF05C3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5488" y="3844925"/>
              <a:ext cx="228600" cy="84138"/>
            </a:xfrm>
            <a:custGeom>
              <a:avLst/>
              <a:gdLst>
                <a:gd name="T0" fmla="*/ 91 w 91"/>
                <a:gd name="T1" fmla="*/ 33 h 33"/>
                <a:gd name="T2" fmla="*/ 44 w 91"/>
                <a:gd name="T3" fmla="*/ 0 h 33"/>
                <a:gd name="T4" fmla="*/ 0 w 91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" h="33">
                  <a:moveTo>
                    <a:pt x="91" y="33"/>
                  </a:moveTo>
                  <a:cubicBezTo>
                    <a:pt x="86" y="14"/>
                    <a:pt x="67" y="0"/>
                    <a:pt x="44" y="0"/>
                  </a:cubicBezTo>
                  <a:cubicBezTo>
                    <a:pt x="21" y="0"/>
                    <a:pt x="3" y="14"/>
                    <a:pt x="0" y="33"/>
                  </a:cubicBezTo>
                </a:path>
              </a:pathLst>
            </a:custGeom>
            <a:noFill/>
            <a:ln w="23813" cap="flat">
              <a:solidFill>
                <a:srgbClr val="F2466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02">
              <a:extLst>
                <a:ext uri="{FF2B5EF4-FFF2-40B4-BE49-F238E27FC236}">
                  <a16:creationId xmlns:a16="http://schemas.microsoft.com/office/drawing/2014/main" id="{C31B582A-9D39-4779-9530-56AFD0E641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532563" y="3689350"/>
              <a:ext cx="185738" cy="173038"/>
            </a:xfrm>
            <a:prstGeom prst="line">
              <a:avLst/>
            </a:prstGeom>
            <a:noFill/>
            <a:ln w="23813" cap="flat">
              <a:solidFill>
                <a:srgbClr val="F2466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03">
              <a:extLst>
                <a:ext uri="{FF2B5EF4-FFF2-40B4-BE49-F238E27FC236}">
                  <a16:creationId xmlns:a16="http://schemas.microsoft.com/office/drawing/2014/main" id="{C18D82D4-F4CA-46B9-A6FE-D1AA17FEB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8413" y="3292475"/>
              <a:ext cx="346075" cy="661988"/>
            </a:xfrm>
            <a:custGeom>
              <a:avLst/>
              <a:gdLst>
                <a:gd name="T0" fmla="*/ 107 w 137"/>
                <a:gd name="T1" fmla="*/ 77 h 262"/>
                <a:gd name="T2" fmla="*/ 78 w 137"/>
                <a:gd name="T3" fmla="*/ 238 h 262"/>
                <a:gd name="T4" fmla="*/ 13 w 137"/>
                <a:gd name="T5" fmla="*/ 92 h 262"/>
                <a:gd name="T6" fmla="*/ 107 w 137"/>
                <a:gd name="T7" fmla="*/ 7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262">
                  <a:moveTo>
                    <a:pt x="107" y="77"/>
                  </a:moveTo>
                  <a:cubicBezTo>
                    <a:pt x="85" y="142"/>
                    <a:pt x="76" y="214"/>
                    <a:pt x="78" y="238"/>
                  </a:cubicBezTo>
                  <a:cubicBezTo>
                    <a:pt x="80" y="262"/>
                    <a:pt x="0" y="169"/>
                    <a:pt x="13" y="92"/>
                  </a:cubicBezTo>
                  <a:cubicBezTo>
                    <a:pt x="26" y="16"/>
                    <a:pt x="137" y="0"/>
                    <a:pt x="107" y="77"/>
                  </a:cubicBezTo>
                  <a:close/>
                </a:path>
              </a:pathLst>
            </a:custGeom>
            <a:solidFill>
              <a:srgbClr val="753C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04">
              <a:extLst>
                <a:ext uri="{FF2B5EF4-FFF2-40B4-BE49-F238E27FC236}">
                  <a16:creationId xmlns:a16="http://schemas.microsoft.com/office/drawing/2014/main" id="{F443E9EB-2BEC-4216-B2A8-1E18C8EA3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4451" y="3278188"/>
              <a:ext cx="361950" cy="647700"/>
            </a:xfrm>
            <a:custGeom>
              <a:avLst/>
              <a:gdLst>
                <a:gd name="T0" fmla="*/ 29 w 143"/>
                <a:gd name="T1" fmla="*/ 77 h 257"/>
                <a:gd name="T2" fmla="*/ 73 w 143"/>
                <a:gd name="T3" fmla="*/ 234 h 257"/>
                <a:gd name="T4" fmla="*/ 130 w 143"/>
                <a:gd name="T5" fmla="*/ 98 h 257"/>
                <a:gd name="T6" fmla="*/ 29 w 143"/>
                <a:gd name="T7" fmla="*/ 7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" h="257">
                  <a:moveTo>
                    <a:pt x="29" y="77"/>
                  </a:moveTo>
                  <a:cubicBezTo>
                    <a:pt x="45" y="124"/>
                    <a:pt x="75" y="210"/>
                    <a:pt x="73" y="234"/>
                  </a:cubicBezTo>
                  <a:cubicBezTo>
                    <a:pt x="72" y="257"/>
                    <a:pt x="143" y="175"/>
                    <a:pt x="130" y="98"/>
                  </a:cubicBezTo>
                  <a:cubicBezTo>
                    <a:pt x="117" y="22"/>
                    <a:pt x="0" y="0"/>
                    <a:pt x="29" y="77"/>
                  </a:cubicBezTo>
                  <a:close/>
                </a:path>
              </a:pathLst>
            </a:custGeom>
            <a:solidFill>
              <a:srgbClr val="753C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05">
              <a:extLst>
                <a:ext uri="{FF2B5EF4-FFF2-40B4-BE49-F238E27FC236}">
                  <a16:creationId xmlns:a16="http://schemas.microsoft.com/office/drawing/2014/main" id="{30E2E402-C4FF-4707-A0DD-991EE92C8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401" y="2830513"/>
              <a:ext cx="1612900" cy="709613"/>
            </a:xfrm>
            <a:custGeom>
              <a:avLst/>
              <a:gdLst>
                <a:gd name="T0" fmla="*/ 0 w 639"/>
                <a:gd name="T1" fmla="*/ 276 h 281"/>
                <a:gd name="T2" fmla="*/ 106 w 639"/>
                <a:gd name="T3" fmla="*/ 280 h 281"/>
                <a:gd name="T4" fmla="*/ 188 w 639"/>
                <a:gd name="T5" fmla="*/ 139 h 281"/>
                <a:gd name="T6" fmla="*/ 142 w 639"/>
                <a:gd name="T7" fmla="*/ 281 h 281"/>
                <a:gd name="T8" fmla="*/ 315 w 639"/>
                <a:gd name="T9" fmla="*/ 279 h 281"/>
                <a:gd name="T10" fmla="*/ 329 w 639"/>
                <a:gd name="T11" fmla="*/ 127 h 281"/>
                <a:gd name="T12" fmla="*/ 343 w 639"/>
                <a:gd name="T13" fmla="*/ 279 h 281"/>
                <a:gd name="T14" fmla="*/ 474 w 639"/>
                <a:gd name="T15" fmla="*/ 274 h 281"/>
                <a:gd name="T16" fmla="*/ 429 w 639"/>
                <a:gd name="T17" fmla="*/ 145 h 281"/>
                <a:gd name="T18" fmla="*/ 507 w 639"/>
                <a:gd name="T19" fmla="*/ 272 h 281"/>
                <a:gd name="T20" fmla="*/ 639 w 639"/>
                <a:gd name="T21" fmla="*/ 261 h 281"/>
                <a:gd name="T22" fmla="*/ 318 w 639"/>
                <a:gd name="T23" fmla="*/ 5 h 281"/>
                <a:gd name="T24" fmla="*/ 0 w 639"/>
                <a:gd name="T25" fmla="*/ 276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9" h="281">
                  <a:moveTo>
                    <a:pt x="0" y="276"/>
                  </a:moveTo>
                  <a:cubicBezTo>
                    <a:pt x="26" y="278"/>
                    <a:pt x="62" y="280"/>
                    <a:pt x="106" y="280"/>
                  </a:cubicBezTo>
                  <a:cubicBezTo>
                    <a:pt x="122" y="209"/>
                    <a:pt x="170" y="157"/>
                    <a:pt x="188" y="139"/>
                  </a:cubicBezTo>
                  <a:cubicBezTo>
                    <a:pt x="159" y="194"/>
                    <a:pt x="144" y="242"/>
                    <a:pt x="142" y="281"/>
                  </a:cubicBezTo>
                  <a:cubicBezTo>
                    <a:pt x="195" y="281"/>
                    <a:pt x="255" y="281"/>
                    <a:pt x="315" y="279"/>
                  </a:cubicBezTo>
                  <a:cubicBezTo>
                    <a:pt x="316" y="241"/>
                    <a:pt x="320" y="191"/>
                    <a:pt x="329" y="127"/>
                  </a:cubicBezTo>
                  <a:cubicBezTo>
                    <a:pt x="337" y="157"/>
                    <a:pt x="340" y="216"/>
                    <a:pt x="343" y="279"/>
                  </a:cubicBezTo>
                  <a:cubicBezTo>
                    <a:pt x="388" y="277"/>
                    <a:pt x="432" y="276"/>
                    <a:pt x="474" y="274"/>
                  </a:cubicBezTo>
                  <a:cubicBezTo>
                    <a:pt x="470" y="238"/>
                    <a:pt x="454" y="195"/>
                    <a:pt x="429" y="145"/>
                  </a:cubicBezTo>
                  <a:cubicBezTo>
                    <a:pt x="446" y="162"/>
                    <a:pt x="487" y="209"/>
                    <a:pt x="507" y="272"/>
                  </a:cubicBezTo>
                  <a:cubicBezTo>
                    <a:pt x="561" y="269"/>
                    <a:pt x="608" y="266"/>
                    <a:pt x="639" y="261"/>
                  </a:cubicBezTo>
                  <a:cubicBezTo>
                    <a:pt x="620" y="167"/>
                    <a:pt x="543" y="10"/>
                    <a:pt x="318" y="5"/>
                  </a:cubicBezTo>
                  <a:cubicBezTo>
                    <a:pt x="93" y="0"/>
                    <a:pt x="1" y="159"/>
                    <a:pt x="0" y="276"/>
                  </a:cubicBezTo>
                  <a:close/>
                </a:path>
              </a:pathLst>
            </a:custGeom>
            <a:solidFill>
              <a:srgbClr val="753C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16">
              <a:extLst>
                <a:ext uri="{FF2B5EF4-FFF2-40B4-BE49-F238E27FC236}">
                  <a16:creationId xmlns:a16="http://schemas.microsoft.com/office/drawing/2014/main" id="{EF39B5C0-774A-429A-BB77-37D313A5F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6063" y="4246563"/>
              <a:ext cx="330200" cy="317500"/>
            </a:xfrm>
            <a:custGeom>
              <a:avLst/>
              <a:gdLst>
                <a:gd name="T0" fmla="*/ 14 w 131"/>
                <a:gd name="T1" fmla="*/ 9 h 126"/>
                <a:gd name="T2" fmla="*/ 80 w 131"/>
                <a:gd name="T3" fmla="*/ 28 h 126"/>
                <a:gd name="T4" fmla="*/ 101 w 131"/>
                <a:gd name="T5" fmla="*/ 72 h 126"/>
                <a:gd name="T6" fmla="*/ 128 w 131"/>
                <a:gd name="T7" fmla="*/ 106 h 126"/>
                <a:gd name="T8" fmla="*/ 14 w 131"/>
                <a:gd name="T9" fmla="*/ 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126">
                  <a:moveTo>
                    <a:pt x="14" y="9"/>
                  </a:moveTo>
                  <a:cubicBezTo>
                    <a:pt x="29" y="0"/>
                    <a:pt x="61" y="6"/>
                    <a:pt x="80" y="28"/>
                  </a:cubicBezTo>
                  <a:cubicBezTo>
                    <a:pt x="99" y="49"/>
                    <a:pt x="101" y="72"/>
                    <a:pt x="101" y="72"/>
                  </a:cubicBezTo>
                  <a:cubicBezTo>
                    <a:pt x="101" y="72"/>
                    <a:pt x="131" y="85"/>
                    <a:pt x="128" y="106"/>
                  </a:cubicBezTo>
                  <a:cubicBezTo>
                    <a:pt x="126" y="126"/>
                    <a:pt x="0" y="53"/>
                    <a:pt x="14" y="9"/>
                  </a:cubicBezTo>
                  <a:close/>
                </a:path>
              </a:pathLst>
            </a:custGeom>
            <a:solidFill>
              <a:srgbClr val="CC8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17">
              <a:extLst>
                <a:ext uri="{FF2B5EF4-FFF2-40B4-BE49-F238E27FC236}">
                  <a16:creationId xmlns:a16="http://schemas.microsoft.com/office/drawing/2014/main" id="{E5A9E24B-E96F-49FA-8A4B-B549FA01B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863" y="4267200"/>
              <a:ext cx="608013" cy="1014413"/>
            </a:xfrm>
            <a:custGeom>
              <a:avLst/>
              <a:gdLst>
                <a:gd name="T0" fmla="*/ 173 w 241"/>
                <a:gd name="T1" fmla="*/ 70 h 402"/>
                <a:gd name="T2" fmla="*/ 181 w 241"/>
                <a:gd name="T3" fmla="*/ 285 h 402"/>
                <a:gd name="T4" fmla="*/ 37 w 241"/>
                <a:gd name="T5" fmla="*/ 361 h 402"/>
                <a:gd name="T6" fmla="*/ 39 w 241"/>
                <a:gd name="T7" fmla="*/ 246 h 402"/>
                <a:gd name="T8" fmla="*/ 131 w 241"/>
                <a:gd name="T9" fmla="*/ 135 h 402"/>
                <a:gd name="T10" fmla="*/ 51 w 241"/>
                <a:gd name="T11" fmla="*/ 59 h 402"/>
                <a:gd name="T12" fmla="*/ 104 w 241"/>
                <a:gd name="T13" fmla="*/ 0 h 402"/>
                <a:gd name="T14" fmla="*/ 173 w 241"/>
                <a:gd name="T15" fmla="*/ 7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1" h="402">
                  <a:moveTo>
                    <a:pt x="173" y="70"/>
                  </a:moveTo>
                  <a:cubicBezTo>
                    <a:pt x="241" y="98"/>
                    <a:pt x="231" y="167"/>
                    <a:pt x="181" y="285"/>
                  </a:cubicBezTo>
                  <a:cubicBezTo>
                    <a:pt x="132" y="402"/>
                    <a:pt x="86" y="389"/>
                    <a:pt x="37" y="361"/>
                  </a:cubicBezTo>
                  <a:cubicBezTo>
                    <a:pt x="0" y="331"/>
                    <a:pt x="15" y="271"/>
                    <a:pt x="39" y="246"/>
                  </a:cubicBezTo>
                  <a:cubicBezTo>
                    <a:pt x="64" y="222"/>
                    <a:pt x="140" y="139"/>
                    <a:pt x="131" y="135"/>
                  </a:cubicBezTo>
                  <a:cubicBezTo>
                    <a:pt x="122" y="132"/>
                    <a:pt x="54" y="94"/>
                    <a:pt x="51" y="59"/>
                  </a:cubicBezTo>
                  <a:cubicBezTo>
                    <a:pt x="48" y="24"/>
                    <a:pt x="71" y="0"/>
                    <a:pt x="104" y="0"/>
                  </a:cubicBezTo>
                  <a:cubicBezTo>
                    <a:pt x="138" y="0"/>
                    <a:pt x="183" y="48"/>
                    <a:pt x="173" y="70"/>
                  </a:cubicBezTo>
                  <a:close/>
                </a:path>
              </a:pathLst>
            </a:custGeom>
            <a:solidFill>
              <a:srgbClr val="F2AC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18">
              <a:extLst>
                <a:ext uri="{FF2B5EF4-FFF2-40B4-BE49-F238E27FC236}">
                  <a16:creationId xmlns:a16="http://schemas.microsoft.com/office/drawing/2014/main" id="{0BEA8B50-9A94-40A9-959B-C01ECF148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5438" y="4352925"/>
              <a:ext cx="153988" cy="90488"/>
            </a:xfrm>
            <a:custGeom>
              <a:avLst/>
              <a:gdLst>
                <a:gd name="T0" fmla="*/ 61 w 61"/>
                <a:gd name="T1" fmla="*/ 36 h 36"/>
                <a:gd name="T2" fmla="*/ 0 w 61"/>
                <a:gd name="T3" fmla="*/ 3 h 36"/>
                <a:gd name="T4" fmla="*/ 61 w 61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" h="36">
                  <a:moveTo>
                    <a:pt x="61" y="36"/>
                  </a:moveTo>
                  <a:cubicBezTo>
                    <a:pt x="38" y="26"/>
                    <a:pt x="20" y="0"/>
                    <a:pt x="0" y="3"/>
                  </a:cubicBezTo>
                  <a:cubicBezTo>
                    <a:pt x="15" y="3"/>
                    <a:pt x="26" y="26"/>
                    <a:pt x="61" y="36"/>
                  </a:cubicBezTo>
                  <a:close/>
                </a:path>
              </a:pathLst>
            </a:custGeom>
            <a:solidFill>
              <a:srgbClr val="CC8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9">
              <a:extLst>
                <a:ext uri="{FF2B5EF4-FFF2-40B4-BE49-F238E27FC236}">
                  <a16:creationId xmlns:a16="http://schemas.microsoft.com/office/drawing/2014/main" id="{B7710FBA-57C2-4B1D-A2BD-1A27FA779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1" y="4340225"/>
              <a:ext cx="517525" cy="817563"/>
            </a:xfrm>
            <a:custGeom>
              <a:avLst/>
              <a:gdLst>
                <a:gd name="T0" fmla="*/ 176 w 205"/>
                <a:gd name="T1" fmla="*/ 227 h 324"/>
                <a:gd name="T2" fmla="*/ 102 w 205"/>
                <a:gd name="T3" fmla="*/ 4 h 324"/>
                <a:gd name="T4" fmla="*/ 9 w 205"/>
                <a:gd name="T5" fmla="*/ 110 h 324"/>
                <a:gd name="T6" fmla="*/ 176 w 205"/>
                <a:gd name="T7" fmla="*/ 22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324">
                  <a:moveTo>
                    <a:pt x="176" y="227"/>
                  </a:moveTo>
                  <a:cubicBezTo>
                    <a:pt x="179" y="187"/>
                    <a:pt x="205" y="7"/>
                    <a:pt x="102" y="4"/>
                  </a:cubicBezTo>
                  <a:cubicBezTo>
                    <a:pt x="0" y="0"/>
                    <a:pt x="18" y="76"/>
                    <a:pt x="9" y="110"/>
                  </a:cubicBezTo>
                  <a:cubicBezTo>
                    <a:pt x="1" y="143"/>
                    <a:pt x="95" y="324"/>
                    <a:pt x="176" y="227"/>
                  </a:cubicBezTo>
                  <a:close/>
                </a:path>
              </a:pathLst>
            </a:custGeom>
            <a:solidFill>
              <a:srgbClr val="F24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Oval 220">
              <a:extLst>
                <a:ext uri="{FF2B5EF4-FFF2-40B4-BE49-F238E27FC236}">
                  <a16:creationId xmlns:a16="http://schemas.microsoft.com/office/drawing/2014/main" id="{90C7E035-888D-4F34-959D-6F8728B3C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1" y="4799013"/>
              <a:ext cx="458788" cy="446088"/>
            </a:xfrm>
            <a:prstGeom prst="ellipse">
              <a:avLst/>
            </a:prstGeom>
            <a:solidFill>
              <a:srgbClr val="F24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21">
              <a:extLst>
                <a:ext uri="{FF2B5EF4-FFF2-40B4-BE49-F238E27FC236}">
                  <a16:creationId xmlns:a16="http://schemas.microsoft.com/office/drawing/2014/main" id="{8349EB8B-4108-4888-B803-42E26702C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4276" y="4246563"/>
              <a:ext cx="330200" cy="317500"/>
            </a:xfrm>
            <a:custGeom>
              <a:avLst/>
              <a:gdLst>
                <a:gd name="T0" fmla="*/ 117 w 131"/>
                <a:gd name="T1" fmla="*/ 9 h 126"/>
                <a:gd name="T2" fmla="*/ 51 w 131"/>
                <a:gd name="T3" fmla="*/ 28 h 126"/>
                <a:gd name="T4" fmla="*/ 29 w 131"/>
                <a:gd name="T5" fmla="*/ 72 h 126"/>
                <a:gd name="T6" fmla="*/ 2 w 131"/>
                <a:gd name="T7" fmla="*/ 106 h 126"/>
                <a:gd name="T8" fmla="*/ 117 w 131"/>
                <a:gd name="T9" fmla="*/ 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126">
                  <a:moveTo>
                    <a:pt x="117" y="9"/>
                  </a:moveTo>
                  <a:cubicBezTo>
                    <a:pt x="102" y="0"/>
                    <a:pt x="70" y="6"/>
                    <a:pt x="51" y="28"/>
                  </a:cubicBezTo>
                  <a:cubicBezTo>
                    <a:pt x="32" y="49"/>
                    <a:pt x="29" y="72"/>
                    <a:pt x="29" y="72"/>
                  </a:cubicBezTo>
                  <a:cubicBezTo>
                    <a:pt x="29" y="72"/>
                    <a:pt x="0" y="85"/>
                    <a:pt x="2" y="106"/>
                  </a:cubicBezTo>
                  <a:cubicBezTo>
                    <a:pt x="5" y="126"/>
                    <a:pt x="131" y="53"/>
                    <a:pt x="117" y="9"/>
                  </a:cubicBezTo>
                  <a:close/>
                </a:path>
              </a:pathLst>
            </a:custGeom>
            <a:solidFill>
              <a:srgbClr val="CC8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22">
              <a:extLst>
                <a:ext uri="{FF2B5EF4-FFF2-40B4-BE49-F238E27FC236}">
                  <a16:creationId xmlns:a16="http://schemas.microsoft.com/office/drawing/2014/main" id="{6012E469-3F35-4E6F-B978-BD039437B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076" y="4267200"/>
              <a:ext cx="608013" cy="1014413"/>
            </a:xfrm>
            <a:custGeom>
              <a:avLst/>
              <a:gdLst>
                <a:gd name="T0" fmla="*/ 68 w 241"/>
                <a:gd name="T1" fmla="*/ 70 h 402"/>
                <a:gd name="T2" fmla="*/ 59 w 241"/>
                <a:gd name="T3" fmla="*/ 285 h 402"/>
                <a:gd name="T4" fmla="*/ 204 w 241"/>
                <a:gd name="T5" fmla="*/ 361 h 402"/>
                <a:gd name="T6" fmla="*/ 201 w 241"/>
                <a:gd name="T7" fmla="*/ 246 h 402"/>
                <a:gd name="T8" fmla="*/ 110 w 241"/>
                <a:gd name="T9" fmla="*/ 135 h 402"/>
                <a:gd name="T10" fmla="*/ 190 w 241"/>
                <a:gd name="T11" fmla="*/ 59 h 402"/>
                <a:gd name="T12" fmla="*/ 136 w 241"/>
                <a:gd name="T13" fmla="*/ 0 h 402"/>
                <a:gd name="T14" fmla="*/ 68 w 241"/>
                <a:gd name="T15" fmla="*/ 7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1" h="402">
                  <a:moveTo>
                    <a:pt x="68" y="70"/>
                  </a:moveTo>
                  <a:cubicBezTo>
                    <a:pt x="0" y="98"/>
                    <a:pt x="10" y="167"/>
                    <a:pt x="59" y="285"/>
                  </a:cubicBezTo>
                  <a:cubicBezTo>
                    <a:pt x="109" y="402"/>
                    <a:pt x="155" y="389"/>
                    <a:pt x="204" y="361"/>
                  </a:cubicBezTo>
                  <a:cubicBezTo>
                    <a:pt x="241" y="331"/>
                    <a:pt x="226" y="271"/>
                    <a:pt x="201" y="246"/>
                  </a:cubicBezTo>
                  <a:cubicBezTo>
                    <a:pt x="176" y="222"/>
                    <a:pt x="101" y="139"/>
                    <a:pt x="110" y="135"/>
                  </a:cubicBezTo>
                  <a:cubicBezTo>
                    <a:pt x="119" y="132"/>
                    <a:pt x="187" y="94"/>
                    <a:pt x="190" y="59"/>
                  </a:cubicBezTo>
                  <a:cubicBezTo>
                    <a:pt x="192" y="24"/>
                    <a:pt x="170" y="0"/>
                    <a:pt x="136" y="0"/>
                  </a:cubicBezTo>
                  <a:cubicBezTo>
                    <a:pt x="103" y="0"/>
                    <a:pt x="57" y="48"/>
                    <a:pt x="68" y="70"/>
                  </a:cubicBezTo>
                  <a:close/>
                </a:path>
              </a:pathLst>
            </a:custGeom>
            <a:solidFill>
              <a:srgbClr val="F2AC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23">
              <a:extLst>
                <a:ext uri="{FF2B5EF4-FFF2-40B4-BE49-F238E27FC236}">
                  <a16:creationId xmlns:a16="http://schemas.microsoft.com/office/drawing/2014/main" id="{41251764-812D-4F80-B9F1-BEA020A83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9526" y="4352925"/>
              <a:ext cx="152400" cy="90488"/>
            </a:xfrm>
            <a:custGeom>
              <a:avLst/>
              <a:gdLst>
                <a:gd name="T0" fmla="*/ 0 w 60"/>
                <a:gd name="T1" fmla="*/ 36 h 36"/>
                <a:gd name="T2" fmla="*/ 60 w 60"/>
                <a:gd name="T3" fmla="*/ 3 h 36"/>
                <a:gd name="T4" fmla="*/ 0 w 60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36">
                  <a:moveTo>
                    <a:pt x="0" y="36"/>
                  </a:moveTo>
                  <a:cubicBezTo>
                    <a:pt x="23" y="26"/>
                    <a:pt x="41" y="0"/>
                    <a:pt x="60" y="3"/>
                  </a:cubicBezTo>
                  <a:cubicBezTo>
                    <a:pt x="46" y="3"/>
                    <a:pt x="35" y="26"/>
                    <a:pt x="0" y="36"/>
                  </a:cubicBezTo>
                  <a:close/>
                </a:path>
              </a:pathLst>
            </a:custGeom>
            <a:solidFill>
              <a:srgbClr val="CC8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28">
              <a:extLst>
                <a:ext uri="{FF2B5EF4-FFF2-40B4-BE49-F238E27FC236}">
                  <a16:creationId xmlns:a16="http://schemas.microsoft.com/office/drawing/2014/main" id="{EAAC10E6-C041-4D34-A4E8-9D1A3828B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3013" y="2816225"/>
              <a:ext cx="1647825" cy="849313"/>
            </a:xfrm>
            <a:custGeom>
              <a:avLst/>
              <a:gdLst>
                <a:gd name="T0" fmla="*/ 338 w 653"/>
                <a:gd name="T1" fmla="*/ 3 h 337"/>
                <a:gd name="T2" fmla="*/ 75 w 653"/>
                <a:gd name="T3" fmla="*/ 153 h 337"/>
                <a:gd name="T4" fmla="*/ 32 w 653"/>
                <a:gd name="T5" fmla="*/ 265 h 337"/>
                <a:gd name="T6" fmla="*/ 73 w 653"/>
                <a:gd name="T7" fmla="*/ 266 h 337"/>
                <a:gd name="T8" fmla="*/ 111 w 653"/>
                <a:gd name="T9" fmla="*/ 230 h 337"/>
                <a:gd name="T10" fmla="*/ 264 w 653"/>
                <a:gd name="T11" fmla="*/ 82 h 337"/>
                <a:gd name="T12" fmla="*/ 236 w 653"/>
                <a:gd name="T13" fmla="*/ 206 h 337"/>
                <a:gd name="T14" fmla="*/ 293 w 653"/>
                <a:gd name="T15" fmla="*/ 135 h 337"/>
                <a:gd name="T16" fmla="*/ 314 w 653"/>
                <a:gd name="T17" fmla="*/ 169 h 337"/>
                <a:gd name="T18" fmla="*/ 389 w 653"/>
                <a:gd name="T19" fmla="*/ 75 h 337"/>
                <a:gd name="T20" fmla="*/ 425 w 653"/>
                <a:gd name="T21" fmla="*/ 158 h 337"/>
                <a:gd name="T22" fmla="*/ 475 w 653"/>
                <a:gd name="T23" fmla="*/ 116 h 337"/>
                <a:gd name="T24" fmla="*/ 541 w 653"/>
                <a:gd name="T25" fmla="*/ 166 h 337"/>
                <a:gd name="T26" fmla="*/ 558 w 653"/>
                <a:gd name="T27" fmla="*/ 131 h 337"/>
                <a:gd name="T28" fmla="*/ 640 w 653"/>
                <a:gd name="T29" fmla="*/ 263 h 337"/>
                <a:gd name="T30" fmla="*/ 551 w 653"/>
                <a:gd name="T31" fmla="*/ 84 h 337"/>
                <a:gd name="T32" fmla="*/ 338 w 653"/>
                <a:gd name="T33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3" h="337">
                  <a:moveTo>
                    <a:pt x="338" y="3"/>
                  </a:moveTo>
                  <a:cubicBezTo>
                    <a:pt x="287" y="5"/>
                    <a:pt x="139" y="45"/>
                    <a:pt x="75" y="153"/>
                  </a:cubicBezTo>
                  <a:cubicBezTo>
                    <a:pt x="11" y="262"/>
                    <a:pt x="0" y="292"/>
                    <a:pt x="32" y="265"/>
                  </a:cubicBezTo>
                  <a:cubicBezTo>
                    <a:pt x="64" y="237"/>
                    <a:pt x="68" y="238"/>
                    <a:pt x="73" y="266"/>
                  </a:cubicBezTo>
                  <a:cubicBezTo>
                    <a:pt x="79" y="294"/>
                    <a:pt x="80" y="292"/>
                    <a:pt x="111" y="230"/>
                  </a:cubicBezTo>
                  <a:cubicBezTo>
                    <a:pt x="142" y="167"/>
                    <a:pt x="286" y="35"/>
                    <a:pt x="264" y="82"/>
                  </a:cubicBezTo>
                  <a:cubicBezTo>
                    <a:pt x="242" y="130"/>
                    <a:pt x="211" y="260"/>
                    <a:pt x="236" y="206"/>
                  </a:cubicBezTo>
                  <a:cubicBezTo>
                    <a:pt x="261" y="152"/>
                    <a:pt x="304" y="70"/>
                    <a:pt x="293" y="135"/>
                  </a:cubicBezTo>
                  <a:cubicBezTo>
                    <a:pt x="282" y="201"/>
                    <a:pt x="300" y="242"/>
                    <a:pt x="314" y="169"/>
                  </a:cubicBezTo>
                  <a:cubicBezTo>
                    <a:pt x="328" y="95"/>
                    <a:pt x="377" y="0"/>
                    <a:pt x="389" y="75"/>
                  </a:cubicBezTo>
                  <a:cubicBezTo>
                    <a:pt x="402" y="151"/>
                    <a:pt x="437" y="224"/>
                    <a:pt x="425" y="158"/>
                  </a:cubicBezTo>
                  <a:cubicBezTo>
                    <a:pt x="414" y="91"/>
                    <a:pt x="443" y="74"/>
                    <a:pt x="475" y="116"/>
                  </a:cubicBezTo>
                  <a:cubicBezTo>
                    <a:pt x="507" y="158"/>
                    <a:pt x="548" y="213"/>
                    <a:pt x="541" y="166"/>
                  </a:cubicBezTo>
                  <a:cubicBezTo>
                    <a:pt x="534" y="119"/>
                    <a:pt x="521" y="95"/>
                    <a:pt x="558" y="131"/>
                  </a:cubicBezTo>
                  <a:cubicBezTo>
                    <a:pt x="595" y="169"/>
                    <a:pt x="653" y="337"/>
                    <a:pt x="640" y="263"/>
                  </a:cubicBezTo>
                  <a:cubicBezTo>
                    <a:pt x="631" y="216"/>
                    <a:pt x="631" y="155"/>
                    <a:pt x="551" y="84"/>
                  </a:cubicBezTo>
                  <a:cubicBezTo>
                    <a:pt x="480" y="22"/>
                    <a:pt x="404" y="1"/>
                    <a:pt x="338" y="3"/>
                  </a:cubicBezTo>
                  <a:close/>
                </a:path>
              </a:pathLst>
            </a:custGeom>
            <a:solidFill>
              <a:srgbClr val="914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633">
              <a:extLst>
                <a:ext uri="{FF2B5EF4-FFF2-40B4-BE49-F238E27FC236}">
                  <a16:creationId xmlns:a16="http://schemas.microsoft.com/office/drawing/2014/main" id="{D95EAE13-69F5-4D42-8747-3407B8642F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5301" y="4170363"/>
              <a:ext cx="774700" cy="315913"/>
            </a:xfrm>
            <a:custGeom>
              <a:avLst/>
              <a:gdLst>
                <a:gd name="T0" fmla="*/ 283 w 307"/>
                <a:gd name="T1" fmla="*/ 11 h 125"/>
                <a:gd name="T2" fmla="*/ 160 w 307"/>
                <a:gd name="T3" fmla="*/ 35 h 125"/>
                <a:gd name="T4" fmla="*/ 19 w 307"/>
                <a:gd name="T5" fmla="*/ 11 h 125"/>
                <a:gd name="T6" fmla="*/ 6 w 307"/>
                <a:gd name="T7" fmla="*/ 15 h 125"/>
                <a:gd name="T8" fmla="*/ 17 w 307"/>
                <a:gd name="T9" fmla="*/ 28 h 125"/>
                <a:gd name="T10" fmla="*/ 158 w 307"/>
                <a:gd name="T11" fmla="*/ 122 h 125"/>
                <a:gd name="T12" fmla="*/ 288 w 307"/>
                <a:gd name="T13" fmla="*/ 28 h 125"/>
                <a:gd name="T14" fmla="*/ 283 w 307"/>
                <a:gd name="T15" fmla="*/ 1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7" h="125">
                  <a:moveTo>
                    <a:pt x="283" y="11"/>
                  </a:moveTo>
                  <a:cubicBezTo>
                    <a:pt x="255" y="27"/>
                    <a:pt x="219" y="34"/>
                    <a:pt x="160" y="35"/>
                  </a:cubicBezTo>
                  <a:cubicBezTo>
                    <a:pt x="103" y="35"/>
                    <a:pt x="61" y="24"/>
                    <a:pt x="19" y="11"/>
                  </a:cubicBezTo>
                  <a:cubicBezTo>
                    <a:pt x="9" y="8"/>
                    <a:pt x="11" y="13"/>
                    <a:pt x="6" y="15"/>
                  </a:cubicBezTo>
                  <a:cubicBezTo>
                    <a:pt x="0" y="18"/>
                    <a:pt x="5" y="24"/>
                    <a:pt x="17" y="28"/>
                  </a:cubicBezTo>
                  <a:cubicBezTo>
                    <a:pt x="47" y="37"/>
                    <a:pt x="56" y="120"/>
                    <a:pt x="158" y="122"/>
                  </a:cubicBezTo>
                  <a:cubicBezTo>
                    <a:pt x="258" y="125"/>
                    <a:pt x="239" y="54"/>
                    <a:pt x="288" y="28"/>
                  </a:cubicBezTo>
                  <a:cubicBezTo>
                    <a:pt x="307" y="17"/>
                    <a:pt x="303" y="0"/>
                    <a:pt x="283" y="11"/>
                  </a:cubicBezTo>
                  <a:close/>
                </a:path>
              </a:pathLst>
            </a:custGeom>
            <a:solidFill>
              <a:srgbClr val="CC8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634">
              <a:extLst>
                <a:ext uri="{FF2B5EF4-FFF2-40B4-BE49-F238E27FC236}">
                  <a16:creationId xmlns:a16="http://schemas.microsoft.com/office/drawing/2014/main" id="{6059AD17-1046-4FDA-92DE-607A44F06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776" y="4181475"/>
              <a:ext cx="773113" cy="277813"/>
            </a:xfrm>
            <a:custGeom>
              <a:avLst/>
              <a:gdLst>
                <a:gd name="T0" fmla="*/ 287 w 307"/>
                <a:gd name="T1" fmla="*/ 11 h 110"/>
                <a:gd name="T2" fmla="*/ 164 w 307"/>
                <a:gd name="T3" fmla="*/ 36 h 110"/>
                <a:gd name="T4" fmla="*/ 21 w 307"/>
                <a:gd name="T5" fmla="*/ 10 h 110"/>
                <a:gd name="T6" fmla="*/ 22 w 307"/>
                <a:gd name="T7" fmla="*/ 19 h 110"/>
                <a:gd name="T8" fmla="*/ 162 w 307"/>
                <a:gd name="T9" fmla="*/ 109 h 110"/>
                <a:gd name="T10" fmla="*/ 287 w 307"/>
                <a:gd name="T11" fmla="*/ 21 h 110"/>
                <a:gd name="T12" fmla="*/ 287 w 307"/>
                <a:gd name="T13" fmla="*/ 1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110">
                  <a:moveTo>
                    <a:pt x="287" y="11"/>
                  </a:moveTo>
                  <a:cubicBezTo>
                    <a:pt x="259" y="27"/>
                    <a:pt x="223" y="35"/>
                    <a:pt x="164" y="36"/>
                  </a:cubicBezTo>
                  <a:cubicBezTo>
                    <a:pt x="106" y="37"/>
                    <a:pt x="63" y="23"/>
                    <a:pt x="21" y="10"/>
                  </a:cubicBezTo>
                  <a:cubicBezTo>
                    <a:pt x="3" y="5"/>
                    <a:pt x="0" y="11"/>
                    <a:pt x="22" y="19"/>
                  </a:cubicBezTo>
                  <a:cubicBezTo>
                    <a:pt x="51" y="30"/>
                    <a:pt x="62" y="108"/>
                    <a:pt x="162" y="109"/>
                  </a:cubicBezTo>
                  <a:cubicBezTo>
                    <a:pt x="259" y="110"/>
                    <a:pt x="238" y="47"/>
                    <a:pt x="287" y="21"/>
                  </a:cubicBezTo>
                  <a:cubicBezTo>
                    <a:pt x="306" y="11"/>
                    <a:pt x="307" y="0"/>
                    <a:pt x="287" y="11"/>
                  </a:cubicBezTo>
                  <a:close/>
                </a:path>
              </a:pathLst>
            </a:custGeom>
            <a:solidFill>
              <a:srgbClr val="966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635">
              <a:extLst>
                <a:ext uri="{FF2B5EF4-FFF2-40B4-BE49-F238E27FC236}">
                  <a16:creationId xmlns:a16="http://schemas.microsoft.com/office/drawing/2014/main" id="{3748BA2C-AB12-4E73-B622-20C9D720A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513" y="4168775"/>
              <a:ext cx="98425" cy="77788"/>
            </a:xfrm>
            <a:custGeom>
              <a:avLst/>
              <a:gdLst>
                <a:gd name="T0" fmla="*/ 37 w 39"/>
                <a:gd name="T1" fmla="*/ 31 h 31"/>
                <a:gd name="T2" fmla="*/ 0 w 39"/>
                <a:gd name="T3" fmla="*/ 4 h 31"/>
                <a:gd name="T4" fmla="*/ 37 w 39"/>
                <a:gd name="T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37" y="31"/>
                  </a:moveTo>
                  <a:cubicBezTo>
                    <a:pt x="28" y="11"/>
                    <a:pt x="16" y="8"/>
                    <a:pt x="0" y="4"/>
                  </a:cubicBezTo>
                  <a:cubicBezTo>
                    <a:pt x="20" y="0"/>
                    <a:pt x="39" y="6"/>
                    <a:pt x="37" y="31"/>
                  </a:cubicBezTo>
                  <a:close/>
                </a:path>
              </a:pathLst>
            </a:custGeom>
            <a:solidFill>
              <a:srgbClr val="CC8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636">
              <a:extLst>
                <a:ext uri="{FF2B5EF4-FFF2-40B4-BE49-F238E27FC236}">
                  <a16:creationId xmlns:a16="http://schemas.microsoft.com/office/drawing/2014/main" id="{54AD4F55-5ED3-49C0-BADF-AC836A8FC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4663" y="4165600"/>
              <a:ext cx="101600" cy="93663"/>
            </a:xfrm>
            <a:custGeom>
              <a:avLst/>
              <a:gdLst>
                <a:gd name="T0" fmla="*/ 40 w 40"/>
                <a:gd name="T1" fmla="*/ 13 h 37"/>
                <a:gd name="T2" fmla="*/ 1 w 40"/>
                <a:gd name="T3" fmla="*/ 37 h 37"/>
                <a:gd name="T4" fmla="*/ 40 w 40"/>
                <a:gd name="T5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40" y="13"/>
                  </a:moveTo>
                  <a:cubicBezTo>
                    <a:pt x="18" y="13"/>
                    <a:pt x="9" y="24"/>
                    <a:pt x="1" y="37"/>
                  </a:cubicBezTo>
                  <a:cubicBezTo>
                    <a:pt x="0" y="16"/>
                    <a:pt x="17" y="0"/>
                    <a:pt x="40" y="13"/>
                  </a:cubicBezTo>
                  <a:close/>
                </a:path>
              </a:pathLst>
            </a:custGeom>
            <a:solidFill>
              <a:srgbClr val="CC8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637">
              <a:extLst>
                <a:ext uri="{FF2B5EF4-FFF2-40B4-BE49-F238E27FC236}">
                  <a16:creationId xmlns:a16="http://schemas.microsoft.com/office/drawing/2014/main" id="{96FF4C19-C9E9-44A3-965C-19B0B060B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738" y="4305300"/>
              <a:ext cx="376238" cy="150813"/>
            </a:xfrm>
            <a:custGeom>
              <a:avLst/>
              <a:gdLst>
                <a:gd name="T0" fmla="*/ 149 w 149"/>
                <a:gd name="T1" fmla="*/ 39 h 60"/>
                <a:gd name="T2" fmla="*/ 0 w 149"/>
                <a:gd name="T3" fmla="*/ 36 h 60"/>
                <a:gd name="T4" fmla="*/ 79 w 149"/>
                <a:gd name="T5" fmla="*/ 60 h 60"/>
                <a:gd name="T6" fmla="*/ 149 w 149"/>
                <a:gd name="T7" fmla="*/ 3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60">
                  <a:moveTo>
                    <a:pt x="149" y="39"/>
                  </a:moveTo>
                  <a:cubicBezTo>
                    <a:pt x="110" y="6"/>
                    <a:pt x="52" y="0"/>
                    <a:pt x="0" y="36"/>
                  </a:cubicBezTo>
                  <a:cubicBezTo>
                    <a:pt x="18" y="49"/>
                    <a:pt x="43" y="60"/>
                    <a:pt x="79" y="60"/>
                  </a:cubicBezTo>
                  <a:cubicBezTo>
                    <a:pt x="116" y="60"/>
                    <a:pt x="136" y="52"/>
                    <a:pt x="149" y="39"/>
                  </a:cubicBezTo>
                  <a:close/>
                </a:path>
              </a:pathLst>
            </a:custGeom>
            <a:solidFill>
              <a:srgbClr val="5E3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638">
              <a:extLst>
                <a:ext uri="{FF2B5EF4-FFF2-40B4-BE49-F238E27FC236}">
                  <a16:creationId xmlns:a16="http://schemas.microsoft.com/office/drawing/2014/main" id="{F9952B8A-A58F-4125-B53C-192BA1951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776" y="4348163"/>
              <a:ext cx="290513" cy="107950"/>
            </a:xfrm>
            <a:custGeom>
              <a:avLst/>
              <a:gdLst>
                <a:gd name="T0" fmla="*/ 115 w 115"/>
                <a:gd name="T1" fmla="*/ 33 h 43"/>
                <a:gd name="T2" fmla="*/ 0 w 115"/>
                <a:gd name="T3" fmla="*/ 29 h 43"/>
                <a:gd name="T4" fmla="*/ 61 w 115"/>
                <a:gd name="T5" fmla="*/ 43 h 43"/>
                <a:gd name="T6" fmla="*/ 115 w 115"/>
                <a:gd name="T7" fmla="*/ 3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43">
                  <a:moveTo>
                    <a:pt x="115" y="33"/>
                  </a:moveTo>
                  <a:cubicBezTo>
                    <a:pt x="81" y="1"/>
                    <a:pt x="35" y="0"/>
                    <a:pt x="0" y="29"/>
                  </a:cubicBezTo>
                  <a:cubicBezTo>
                    <a:pt x="15" y="37"/>
                    <a:pt x="35" y="43"/>
                    <a:pt x="61" y="43"/>
                  </a:cubicBezTo>
                  <a:cubicBezTo>
                    <a:pt x="86" y="43"/>
                    <a:pt x="103" y="39"/>
                    <a:pt x="115" y="33"/>
                  </a:cubicBezTo>
                  <a:close/>
                </a:path>
              </a:pathLst>
            </a:custGeom>
            <a:solidFill>
              <a:srgbClr val="FE7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639">
              <a:extLst>
                <a:ext uri="{FF2B5EF4-FFF2-40B4-BE49-F238E27FC236}">
                  <a16:creationId xmlns:a16="http://schemas.microsoft.com/office/drawing/2014/main" id="{6BD767A1-05A2-42AB-AED2-FC2117722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6951" y="3789363"/>
              <a:ext cx="273050" cy="128588"/>
            </a:xfrm>
            <a:custGeom>
              <a:avLst/>
              <a:gdLst>
                <a:gd name="T0" fmla="*/ 0 w 108"/>
                <a:gd name="T1" fmla="*/ 51 h 51"/>
                <a:gd name="T2" fmla="*/ 108 w 108"/>
                <a:gd name="T3" fmla="*/ 44 h 51"/>
                <a:gd name="T4" fmla="*/ 0 w 108"/>
                <a:gd name="T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51">
                  <a:moveTo>
                    <a:pt x="0" y="51"/>
                  </a:moveTo>
                  <a:cubicBezTo>
                    <a:pt x="43" y="22"/>
                    <a:pt x="85" y="32"/>
                    <a:pt x="108" y="44"/>
                  </a:cubicBezTo>
                  <a:cubicBezTo>
                    <a:pt x="96" y="21"/>
                    <a:pt x="32" y="0"/>
                    <a:pt x="0" y="51"/>
                  </a:cubicBezTo>
                  <a:close/>
                </a:path>
              </a:pathLst>
            </a:custGeom>
            <a:solidFill>
              <a:srgbClr val="222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640">
              <a:extLst>
                <a:ext uri="{FF2B5EF4-FFF2-40B4-BE49-F238E27FC236}">
                  <a16:creationId xmlns:a16="http://schemas.microsoft.com/office/drawing/2014/main" id="{1304DCB6-2DF6-40C9-BB9F-53F820BB8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1801" y="3789363"/>
              <a:ext cx="273050" cy="128588"/>
            </a:xfrm>
            <a:custGeom>
              <a:avLst/>
              <a:gdLst>
                <a:gd name="T0" fmla="*/ 108 w 108"/>
                <a:gd name="T1" fmla="*/ 51 h 51"/>
                <a:gd name="T2" fmla="*/ 0 w 108"/>
                <a:gd name="T3" fmla="*/ 44 h 51"/>
                <a:gd name="T4" fmla="*/ 108 w 108"/>
                <a:gd name="T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51">
                  <a:moveTo>
                    <a:pt x="108" y="51"/>
                  </a:moveTo>
                  <a:cubicBezTo>
                    <a:pt x="65" y="22"/>
                    <a:pt x="23" y="32"/>
                    <a:pt x="0" y="44"/>
                  </a:cubicBezTo>
                  <a:cubicBezTo>
                    <a:pt x="13" y="21"/>
                    <a:pt x="76" y="0"/>
                    <a:pt x="108" y="51"/>
                  </a:cubicBezTo>
                  <a:close/>
                </a:path>
              </a:pathLst>
            </a:custGeom>
            <a:solidFill>
              <a:srgbClr val="222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641">
              <a:extLst>
                <a:ext uri="{FF2B5EF4-FFF2-40B4-BE49-F238E27FC236}">
                  <a16:creationId xmlns:a16="http://schemas.microsoft.com/office/drawing/2014/main" id="{5151C296-8977-4B97-9284-598AA378F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276" y="4246563"/>
              <a:ext cx="423863" cy="73025"/>
            </a:xfrm>
            <a:custGeom>
              <a:avLst/>
              <a:gdLst>
                <a:gd name="T0" fmla="*/ 168 w 168"/>
                <a:gd name="T1" fmla="*/ 2 h 29"/>
                <a:gd name="T2" fmla="*/ 88 w 168"/>
                <a:gd name="T3" fmla="*/ 10 h 29"/>
                <a:gd name="T4" fmla="*/ 0 w 168"/>
                <a:gd name="T5" fmla="*/ 0 h 29"/>
                <a:gd name="T6" fmla="*/ 86 w 168"/>
                <a:gd name="T7" fmla="*/ 28 h 29"/>
                <a:gd name="T8" fmla="*/ 168 w 168"/>
                <a:gd name="T9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9">
                  <a:moveTo>
                    <a:pt x="168" y="2"/>
                  </a:moveTo>
                  <a:cubicBezTo>
                    <a:pt x="146" y="7"/>
                    <a:pt x="121" y="9"/>
                    <a:pt x="88" y="10"/>
                  </a:cubicBezTo>
                  <a:cubicBezTo>
                    <a:pt x="55" y="10"/>
                    <a:pt x="26" y="6"/>
                    <a:pt x="0" y="0"/>
                  </a:cubicBezTo>
                  <a:cubicBezTo>
                    <a:pt x="18" y="16"/>
                    <a:pt x="43" y="29"/>
                    <a:pt x="86" y="28"/>
                  </a:cubicBezTo>
                  <a:cubicBezTo>
                    <a:pt x="134" y="27"/>
                    <a:pt x="155" y="16"/>
                    <a:pt x="168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CF15F1E-32DB-4B1A-BEAE-BF6D0C096855}"/>
              </a:ext>
            </a:extLst>
          </p:cNvPr>
          <p:cNvGrpSpPr/>
          <p:nvPr/>
        </p:nvGrpSpPr>
        <p:grpSpPr>
          <a:xfrm>
            <a:off x="6484875" y="4685027"/>
            <a:ext cx="5086350" cy="2024063"/>
            <a:chOff x="3575051" y="4833938"/>
            <a:chExt cx="5086350" cy="2024063"/>
          </a:xfrm>
        </p:grpSpPr>
        <p:sp>
          <p:nvSpPr>
            <p:cNvPr id="105" name="Freeform 229">
              <a:extLst>
                <a:ext uri="{FF2B5EF4-FFF2-40B4-BE49-F238E27FC236}">
                  <a16:creationId xmlns:a16="http://schemas.microsoft.com/office/drawing/2014/main" id="{B3D4556D-1DDA-4BE6-8A95-7A1601BF1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088" y="5334000"/>
              <a:ext cx="2351088" cy="1403350"/>
            </a:xfrm>
            <a:custGeom>
              <a:avLst/>
              <a:gdLst>
                <a:gd name="T0" fmla="*/ 1122 w 1481"/>
                <a:gd name="T1" fmla="*/ 0 h 884"/>
                <a:gd name="T2" fmla="*/ 1481 w 1481"/>
                <a:gd name="T3" fmla="*/ 599 h 884"/>
                <a:gd name="T4" fmla="*/ 31 w 1481"/>
                <a:gd name="T5" fmla="*/ 884 h 884"/>
                <a:gd name="T6" fmla="*/ 0 w 1481"/>
                <a:gd name="T7" fmla="*/ 218 h 884"/>
                <a:gd name="T8" fmla="*/ 1122 w 1481"/>
                <a:gd name="T9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1" h="884">
                  <a:moveTo>
                    <a:pt x="1122" y="0"/>
                  </a:moveTo>
                  <a:lnTo>
                    <a:pt x="1481" y="599"/>
                  </a:lnTo>
                  <a:lnTo>
                    <a:pt x="31" y="884"/>
                  </a:lnTo>
                  <a:lnTo>
                    <a:pt x="0" y="218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31">
              <a:extLst>
                <a:ext uri="{FF2B5EF4-FFF2-40B4-BE49-F238E27FC236}">
                  <a16:creationId xmlns:a16="http://schemas.microsoft.com/office/drawing/2014/main" id="{16E3ECA5-B245-479A-846F-112513010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988" y="5757863"/>
              <a:ext cx="2276475" cy="976313"/>
            </a:xfrm>
            <a:custGeom>
              <a:avLst/>
              <a:gdLst>
                <a:gd name="T0" fmla="*/ 902 w 902"/>
                <a:gd name="T1" fmla="*/ 228 h 387"/>
                <a:gd name="T2" fmla="*/ 89 w 902"/>
                <a:gd name="T3" fmla="*/ 387 h 387"/>
                <a:gd name="T4" fmla="*/ 0 w 902"/>
                <a:gd name="T5" fmla="*/ 300 h 387"/>
                <a:gd name="T6" fmla="*/ 880 w 902"/>
                <a:gd name="T7" fmla="*/ 112 h 387"/>
                <a:gd name="T8" fmla="*/ 902 w 902"/>
                <a:gd name="T9" fmla="*/ 228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2" h="387">
                  <a:moveTo>
                    <a:pt x="902" y="228"/>
                  </a:moveTo>
                  <a:cubicBezTo>
                    <a:pt x="89" y="387"/>
                    <a:pt x="89" y="387"/>
                    <a:pt x="89" y="387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108" y="187"/>
                    <a:pt x="536" y="0"/>
                    <a:pt x="880" y="112"/>
                  </a:cubicBezTo>
                  <a:cubicBezTo>
                    <a:pt x="878" y="156"/>
                    <a:pt x="885" y="195"/>
                    <a:pt x="902" y="228"/>
                  </a:cubicBezTo>
                  <a:close/>
                </a:path>
              </a:pathLst>
            </a:custGeom>
            <a:solidFill>
              <a:srgbClr val="DCCE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32">
              <a:extLst>
                <a:ext uri="{FF2B5EF4-FFF2-40B4-BE49-F238E27FC236}">
                  <a16:creationId xmlns:a16="http://schemas.microsoft.com/office/drawing/2014/main" id="{AFAAE0AD-E5E4-406F-B6C8-BA4E30206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526" y="5226050"/>
              <a:ext cx="2238375" cy="1289050"/>
            </a:xfrm>
            <a:custGeom>
              <a:avLst/>
              <a:gdLst>
                <a:gd name="T0" fmla="*/ 887 w 887"/>
                <a:gd name="T1" fmla="*/ 323 h 511"/>
                <a:gd name="T2" fmla="*/ 746 w 887"/>
                <a:gd name="T3" fmla="*/ 88 h 511"/>
                <a:gd name="T4" fmla="*/ 0 w 887"/>
                <a:gd name="T5" fmla="*/ 115 h 511"/>
                <a:gd name="T6" fmla="*/ 7 w 887"/>
                <a:gd name="T7" fmla="*/ 511 h 511"/>
                <a:gd name="T8" fmla="*/ 887 w 887"/>
                <a:gd name="T9" fmla="*/ 323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7" h="511">
                  <a:moveTo>
                    <a:pt x="887" y="323"/>
                  </a:moveTo>
                  <a:cubicBezTo>
                    <a:pt x="746" y="88"/>
                    <a:pt x="746" y="88"/>
                    <a:pt x="746" y="88"/>
                  </a:cubicBezTo>
                  <a:cubicBezTo>
                    <a:pt x="476" y="0"/>
                    <a:pt x="85" y="26"/>
                    <a:pt x="0" y="115"/>
                  </a:cubicBezTo>
                  <a:cubicBezTo>
                    <a:pt x="7" y="511"/>
                    <a:pt x="7" y="511"/>
                    <a:pt x="7" y="511"/>
                  </a:cubicBezTo>
                  <a:cubicBezTo>
                    <a:pt x="137" y="396"/>
                    <a:pt x="501" y="238"/>
                    <a:pt x="887" y="323"/>
                  </a:cubicBezTo>
                  <a:close/>
                </a:path>
              </a:pathLst>
            </a:custGeom>
            <a:solidFill>
              <a:srgbClr val="BAA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33">
              <a:extLst>
                <a:ext uri="{FF2B5EF4-FFF2-40B4-BE49-F238E27FC236}">
                  <a16:creationId xmlns:a16="http://schemas.microsoft.com/office/drawing/2014/main" id="{B66E1F6B-8CA2-43E0-BA2E-D785558B0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5688" y="5330825"/>
              <a:ext cx="2351088" cy="1403350"/>
            </a:xfrm>
            <a:custGeom>
              <a:avLst/>
              <a:gdLst>
                <a:gd name="T0" fmla="*/ 359 w 1481"/>
                <a:gd name="T1" fmla="*/ 0 h 884"/>
                <a:gd name="T2" fmla="*/ 0 w 1481"/>
                <a:gd name="T3" fmla="*/ 601 h 884"/>
                <a:gd name="T4" fmla="*/ 1449 w 1481"/>
                <a:gd name="T5" fmla="*/ 884 h 884"/>
                <a:gd name="T6" fmla="*/ 1481 w 1481"/>
                <a:gd name="T7" fmla="*/ 218 h 884"/>
                <a:gd name="T8" fmla="*/ 359 w 1481"/>
                <a:gd name="T9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1" h="884">
                  <a:moveTo>
                    <a:pt x="359" y="0"/>
                  </a:moveTo>
                  <a:lnTo>
                    <a:pt x="0" y="601"/>
                  </a:lnTo>
                  <a:lnTo>
                    <a:pt x="1449" y="884"/>
                  </a:lnTo>
                  <a:lnTo>
                    <a:pt x="1481" y="218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34">
              <a:extLst>
                <a:ext uri="{FF2B5EF4-FFF2-40B4-BE49-F238E27FC236}">
                  <a16:creationId xmlns:a16="http://schemas.microsoft.com/office/drawing/2014/main" id="{768BD936-0329-49B0-A6C7-2B1D8DD8C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4926" y="5757863"/>
              <a:ext cx="2278063" cy="976313"/>
            </a:xfrm>
            <a:custGeom>
              <a:avLst/>
              <a:gdLst>
                <a:gd name="T0" fmla="*/ 0 w 903"/>
                <a:gd name="T1" fmla="*/ 228 h 387"/>
                <a:gd name="T2" fmla="*/ 813 w 903"/>
                <a:gd name="T3" fmla="*/ 387 h 387"/>
                <a:gd name="T4" fmla="*/ 903 w 903"/>
                <a:gd name="T5" fmla="*/ 300 h 387"/>
                <a:gd name="T6" fmla="*/ 23 w 903"/>
                <a:gd name="T7" fmla="*/ 112 h 387"/>
                <a:gd name="T8" fmla="*/ 0 w 903"/>
                <a:gd name="T9" fmla="*/ 228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3" h="387">
                  <a:moveTo>
                    <a:pt x="0" y="228"/>
                  </a:moveTo>
                  <a:cubicBezTo>
                    <a:pt x="813" y="387"/>
                    <a:pt x="813" y="387"/>
                    <a:pt x="813" y="387"/>
                  </a:cubicBezTo>
                  <a:cubicBezTo>
                    <a:pt x="903" y="300"/>
                    <a:pt x="903" y="300"/>
                    <a:pt x="903" y="300"/>
                  </a:cubicBezTo>
                  <a:cubicBezTo>
                    <a:pt x="795" y="187"/>
                    <a:pt x="366" y="0"/>
                    <a:pt x="23" y="112"/>
                  </a:cubicBezTo>
                  <a:cubicBezTo>
                    <a:pt x="24" y="156"/>
                    <a:pt x="17" y="195"/>
                    <a:pt x="0" y="228"/>
                  </a:cubicBezTo>
                  <a:close/>
                </a:path>
              </a:pathLst>
            </a:custGeom>
            <a:solidFill>
              <a:srgbClr val="DCCE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35">
              <a:extLst>
                <a:ext uri="{FF2B5EF4-FFF2-40B4-BE49-F238E27FC236}">
                  <a16:creationId xmlns:a16="http://schemas.microsoft.com/office/drawing/2014/main" id="{0783012F-998B-4EF1-8BEB-9021B25B6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5976" y="6515100"/>
              <a:ext cx="454025" cy="252413"/>
            </a:xfrm>
            <a:custGeom>
              <a:avLst/>
              <a:gdLst>
                <a:gd name="T0" fmla="*/ 90 w 180"/>
                <a:gd name="T1" fmla="*/ 0 h 100"/>
                <a:gd name="T2" fmla="*/ 180 w 180"/>
                <a:gd name="T3" fmla="*/ 90 h 100"/>
                <a:gd name="T4" fmla="*/ 180 w 180"/>
                <a:gd name="T5" fmla="*/ 94 h 100"/>
                <a:gd name="T6" fmla="*/ 93 w 180"/>
                <a:gd name="T7" fmla="*/ 100 h 100"/>
                <a:gd name="T8" fmla="*/ 0 w 180"/>
                <a:gd name="T9" fmla="*/ 93 h 100"/>
                <a:gd name="T10" fmla="*/ 0 w 180"/>
                <a:gd name="T11" fmla="*/ 90 h 100"/>
                <a:gd name="T12" fmla="*/ 90 w 180"/>
                <a:gd name="T1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00">
                  <a:moveTo>
                    <a:pt x="90" y="0"/>
                  </a:moveTo>
                  <a:cubicBezTo>
                    <a:pt x="140" y="0"/>
                    <a:pt x="180" y="40"/>
                    <a:pt x="180" y="90"/>
                  </a:cubicBezTo>
                  <a:cubicBezTo>
                    <a:pt x="180" y="92"/>
                    <a:pt x="180" y="93"/>
                    <a:pt x="180" y="94"/>
                  </a:cubicBezTo>
                  <a:cubicBezTo>
                    <a:pt x="152" y="98"/>
                    <a:pt x="122" y="100"/>
                    <a:pt x="93" y="100"/>
                  </a:cubicBezTo>
                  <a:cubicBezTo>
                    <a:pt x="62" y="100"/>
                    <a:pt x="31" y="97"/>
                    <a:pt x="0" y="93"/>
                  </a:cubicBezTo>
                  <a:cubicBezTo>
                    <a:pt x="0" y="92"/>
                    <a:pt x="0" y="91"/>
                    <a:pt x="0" y="90"/>
                  </a:cubicBezTo>
                  <a:cubicBezTo>
                    <a:pt x="0" y="40"/>
                    <a:pt x="40" y="0"/>
                    <a:pt x="90" y="0"/>
                  </a:cubicBezTo>
                  <a:close/>
                </a:path>
              </a:pathLst>
            </a:custGeom>
            <a:solidFill>
              <a:srgbClr val="BAA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6">
              <a:extLst>
                <a:ext uri="{FF2B5EF4-FFF2-40B4-BE49-F238E27FC236}">
                  <a16:creationId xmlns:a16="http://schemas.microsoft.com/office/drawing/2014/main" id="{409EE423-9BE1-4E95-A52E-34983652D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5051" y="6284913"/>
              <a:ext cx="2324100" cy="555625"/>
            </a:xfrm>
            <a:custGeom>
              <a:avLst/>
              <a:gdLst>
                <a:gd name="T0" fmla="*/ 13 w 1464"/>
                <a:gd name="T1" fmla="*/ 0 h 350"/>
                <a:gd name="T2" fmla="*/ 1464 w 1464"/>
                <a:gd name="T3" fmla="*/ 282 h 350"/>
                <a:gd name="T4" fmla="*/ 1450 w 1464"/>
                <a:gd name="T5" fmla="*/ 350 h 350"/>
                <a:gd name="T6" fmla="*/ 0 w 1464"/>
                <a:gd name="T7" fmla="*/ 67 h 350"/>
                <a:gd name="T8" fmla="*/ 13 w 1464"/>
                <a:gd name="T9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4" h="350">
                  <a:moveTo>
                    <a:pt x="13" y="0"/>
                  </a:moveTo>
                  <a:lnTo>
                    <a:pt x="1464" y="282"/>
                  </a:lnTo>
                  <a:lnTo>
                    <a:pt x="1450" y="350"/>
                  </a:lnTo>
                  <a:lnTo>
                    <a:pt x="0" y="6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37">
              <a:extLst>
                <a:ext uri="{FF2B5EF4-FFF2-40B4-BE49-F238E27FC236}">
                  <a16:creationId xmlns:a16="http://schemas.microsoft.com/office/drawing/2014/main" id="{FD361CFA-CC02-4CE8-80D8-71C5326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8413" y="6284913"/>
              <a:ext cx="2312988" cy="555625"/>
            </a:xfrm>
            <a:custGeom>
              <a:avLst/>
              <a:gdLst>
                <a:gd name="T0" fmla="*/ 1443 w 1457"/>
                <a:gd name="T1" fmla="*/ 0 h 350"/>
                <a:gd name="T2" fmla="*/ 0 w 1457"/>
                <a:gd name="T3" fmla="*/ 282 h 350"/>
                <a:gd name="T4" fmla="*/ 14 w 1457"/>
                <a:gd name="T5" fmla="*/ 350 h 350"/>
                <a:gd name="T6" fmla="*/ 1457 w 1457"/>
                <a:gd name="T7" fmla="*/ 69 h 350"/>
                <a:gd name="T8" fmla="*/ 1443 w 1457"/>
                <a:gd name="T9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7" h="350">
                  <a:moveTo>
                    <a:pt x="1443" y="0"/>
                  </a:moveTo>
                  <a:lnTo>
                    <a:pt x="0" y="282"/>
                  </a:lnTo>
                  <a:lnTo>
                    <a:pt x="14" y="350"/>
                  </a:lnTo>
                  <a:lnTo>
                    <a:pt x="1457" y="69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38">
              <a:extLst>
                <a:ext uri="{FF2B5EF4-FFF2-40B4-BE49-F238E27FC236}">
                  <a16:creationId xmlns:a16="http://schemas.microsoft.com/office/drawing/2014/main" id="{12035E39-4C0C-47FA-8CAC-7673A20FF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6926" y="6732588"/>
              <a:ext cx="493713" cy="125413"/>
            </a:xfrm>
            <a:custGeom>
              <a:avLst/>
              <a:gdLst>
                <a:gd name="T0" fmla="*/ 195 w 196"/>
                <a:gd name="T1" fmla="*/ 44 h 50"/>
                <a:gd name="T2" fmla="*/ 100 w 196"/>
                <a:gd name="T3" fmla="*/ 50 h 50"/>
                <a:gd name="T4" fmla="*/ 0 w 196"/>
                <a:gd name="T5" fmla="*/ 43 h 50"/>
                <a:gd name="T6" fmla="*/ 9 w 196"/>
                <a:gd name="T7" fmla="*/ 0 h 50"/>
                <a:gd name="T8" fmla="*/ 100 w 196"/>
                <a:gd name="T9" fmla="*/ 6 h 50"/>
                <a:gd name="T10" fmla="*/ 187 w 196"/>
                <a:gd name="T11" fmla="*/ 1 h 50"/>
                <a:gd name="T12" fmla="*/ 196 w 196"/>
                <a:gd name="T13" fmla="*/ 43 h 50"/>
                <a:gd name="T14" fmla="*/ 195 w 196"/>
                <a:gd name="T15" fmla="*/ 4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6" h="50">
                  <a:moveTo>
                    <a:pt x="195" y="44"/>
                  </a:moveTo>
                  <a:cubicBezTo>
                    <a:pt x="164" y="48"/>
                    <a:pt x="132" y="50"/>
                    <a:pt x="100" y="50"/>
                  </a:cubicBezTo>
                  <a:cubicBezTo>
                    <a:pt x="67" y="50"/>
                    <a:pt x="33" y="48"/>
                    <a:pt x="0" y="4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9" y="4"/>
                    <a:pt x="69" y="6"/>
                    <a:pt x="100" y="6"/>
                  </a:cubicBezTo>
                  <a:cubicBezTo>
                    <a:pt x="130" y="6"/>
                    <a:pt x="159" y="4"/>
                    <a:pt x="187" y="1"/>
                  </a:cubicBezTo>
                  <a:cubicBezTo>
                    <a:pt x="196" y="43"/>
                    <a:pt x="196" y="43"/>
                    <a:pt x="196" y="43"/>
                  </a:cubicBezTo>
                  <a:lnTo>
                    <a:pt x="195" y="4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39">
              <a:extLst>
                <a:ext uri="{FF2B5EF4-FFF2-40B4-BE49-F238E27FC236}">
                  <a16:creationId xmlns:a16="http://schemas.microsoft.com/office/drawing/2014/main" id="{C8BF7E44-D5AA-40CE-B8BD-14FC4C6F0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663" y="4913313"/>
              <a:ext cx="2219325" cy="1601788"/>
            </a:xfrm>
            <a:custGeom>
              <a:avLst/>
              <a:gdLst>
                <a:gd name="T0" fmla="*/ 0 w 880"/>
                <a:gd name="T1" fmla="*/ 447 h 635"/>
                <a:gd name="T2" fmla="*/ 189 w 880"/>
                <a:gd name="T3" fmla="*/ 88 h 635"/>
                <a:gd name="T4" fmla="*/ 873 w 880"/>
                <a:gd name="T5" fmla="*/ 239 h 635"/>
                <a:gd name="T6" fmla="*/ 880 w 880"/>
                <a:gd name="T7" fmla="*/ 635 h 635"/>
                <a:gd name="T8" fmla="*/ 0 w 880"/>
                <a:gd name="T9" fmla="*/ 447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0" h="635">
                  <a:moveTo>
                    <a:pt x="0" y="447"/>
                  </a:moveTo>
                  <a:cubicBezTo>
                    <a:pt x="189" y="88"/>
                    <a:pt x="189" y="88"/>
                    <a:pt x="189" y="88"/>
                  </a:cubicBezTo>
                  <a:cubicBezTo>
                    <a:pt x="459" y="0"/>
                    <a:pt x="789" y="150"/>
                    <a:pt x="873" y="239"/>
                  </a:cubicBezTo>
                  <a:cubicBezTo>
                    <a:pt x="880" y="635"/>
                    <a:pt x="880" y="635"/>
                    <a:pt x="880" y="635"/>
                  </a:cubicBezTo>
                  <a:cubicBezTo>
                    <a:pt x="772" y="522"/>
                    <a:pt x="343" y="335"/>
                    <a:pt x="0" y="447"/>
                  </a:cubicBezTo>
                  <a:close/>
                </a:path>
              </a:pathLst>
            </a:custGeom>
            <a:solidFill>
              <a:srgbClr val="C4F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40">
              <a:extLst>
                <a:ext uri="{FF2B5EF4-FFF2-40B4-BE49-F238E27FC236}">
                  <a16:creationId xmlns:a16="http://schemas.microsoft.com/office/drawing/2014/main" id="{265F08DB-333E-48B0-922E-54B071F4C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526" y="4833938"/>
              <a:ext cx="2117725" cy="1681163"/>
            </a:xfrm>
            <a:custGeom>
              <a:avLst/>
              <a:gdLst>
                <a:gd name="T0" fmla="*/ 839 w 839"/>
                <a:gd name="T1" fmla="*/ 354 h 666"/>
                <a:gd name="T2" fmla="*/ 655 w 839"/>
                <a:gd name="T3" fmla="*/ 70 h 666"/>
                <a:gd name="T4" fmla="*/ 0 w 839"/>
                <a:gd name="T5" fmla="*/ 270 h 666"/>
                <a:gd name="T6" fmla="*/ 7 w 839"/>
                <a:gd name="T7" fmla="*/ 666 h 666"/>
                <a:gd name="T8" fmla="*/ 839 w 839"/>
                <a:gd name="T9" fmla="*/ 354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666">
                  <a:moveTo>
                    <a:pt x="839" y="354"/>
                  </a:moveTo>
                  <a:cubicBezTo>
                    <a:pt x="655" y="70"/>
                    <a:pt x="655" y="70"/>
                    <a:pt x="655" y="70"/>
                  </a:cubicBezTo>
                  <a:cubicBezTo>
                    <a:pt x="379" y="0"/>
                    <a:pt x="85" y="181"/>
                    <a:pt x="0" y="270"/>
                  </a:cubicBezTo>
                  <a:cubicBezTo>
                    <a:pt x="7" y="666"/>
                    <a:pt x="7" y="666"/>
                    <a:pt x="7" y="666"/>
                  </a:cubicBezTo>
                  <a:cubicBezTo>
                    <a:pt x="119" y="534"/>
                    <a:pt x="486" y="290"/>
                    <a:pt x="839" y="354"/>
                  </a:cubicBezTo>
                  <a:close/>
                </a:path>
              </a:pathLst>
            </a:custGeom>
            <a:solidFill>
              <a:srgbClr val="A6E6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41">
              <a:extLst>
                <a:ext uri="{FF2B5EF4-FFF2-40B4-BE49-F238E27FC236}">
                  <a16:creationId xmlns:a16="http://schemas.microsoft.com/office/drawing/2014/main" id="{FDCD9D4E-1C42-47D1-8117-95B00ED4E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101" y="6040438"/>
              <a:ext cx="992188" cy="247650"/>
            </a:xfrm>
            <a:custGeom>
              <a:avLst/>
              <a:gdLst>
                <a:gd name="T0" fmla="*/ 393 w 393"/>
                <a:gd name="T1" fmla="*/ 98 h 98"/>
                <a:gd name="T2" fmla="*/ 0 w 393"/>
                <a:gd name="T3" fmla="*/ 18 h 98"/>
                <a:gd name="T4" fmla="*/ 393 w 393"/>
                <a:gd name="T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3" h="98">
                  <a:moveTo>
                    <a:pt x="393" y="98"/>
                  </a:moveTo>
                  <a:cubicBezTo>
                    <a:pt x="351" y="76"/>
                    <a:pt x="112" y="22"/>
                    <a:pt x="0" y="18"/>
                  </a:cubicBezTo>
                  <a:cubicBezTo>
                    <a:pt x="118" y="0"/>
                    <a:pt x="360" y="65"/>
                    <a:pt x="393" y="98"/>
                  </a:cubicBezTo>
                  <a:close/>
                </a:path>
              </a:pathLst>
            </a:custGeom>
            <a:solidFill>
              <a:srgbClr val="BAA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42">
              <a:extLst>
                <a:ext uri="{FF2B5EF4-FFF2-40B4-BE49-F238E27FC236}">
                  <a16:creationId xmlns:a16="http://schemas.microsoft.com/office/drawing/2014/main" id="{22D54DF3-CD1B-4E52-B655-D82CACC04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463" y="6418263"/>
              <a:ext cx="876300" cy="247650"/>
            </a:xfrm>
            <a:custGeom>
              <a:avLst/>
              <a:gdLst>
                <a:gd name="T0" fmla="*/ 347 w 347"/>
                <a:gd name="T1" fmla="*/ 98 h 98"/>
                <a:gd name="T2" fmla="*/ 0 w 347"/>
                <a:gd name="T3" fmla="*/ 15 h 98"/>
                <a:gd name="T4" fmla="*/ 347 w 347"/>
                <a:gd name="T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7" h="98">
                  <a:moveTo>
                    <a:pt x="347" y="98"/>
                  </a:moveTo>
                  <a:cubicBezTo>
                    <a:pt x="306" y="74"/>
                    <a:pt x="111" y="22"/>
                    <a:pt x="0" y="15"/>
                  </a:cubicBezTo>
                  <a:cubicBezTo>
                    <a:pt x="118" y="0"/>
                    <a:pt x="315" y="63"/>
                    <a:pt x="347" y="98"/>
                  </a:cubicBezTo>
                  <a:close/>
                </a:path>
              </a:pathLst>
            </a:custGeom>
            <a:solidFill>
              <a:srgbClr val="BAA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43">
              <a:extLst>
                <a:ext uri="{FF2B5EF4-FFF2-40B4-BE49-F238E27FC236}">
                  <a16:creationId xmlns:a16="http://schemas.microsoft.com/office/drawing/2014/main" id="{138BF5DB-CAE7-49B2-A7F5-E49A8EF70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613" y="6116638"/>
              <a:ext cx="908050" cy="193675"/>
            </a:xfrm>
            <a:custGeom>
              <a:avLst/>
              <a:gdLst>
                <a:gd name="T0" fmla="*/ 360 w 360"/>
                <a:gd name="T1" fmla="*/ 77 h 77"/>
                <a:gd name="T2" fmla="*/ 0 w 360"/>
                <a:gd name="T3" fmla="*/ 18 h 77"/>
                <a:gd name="T4" fmla="*/ 360 w 360"/>
                <a:gd name="T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0" h="77">
                  <a:moveTo>
                    <a:pt x="360" y="77"/>
                  </a:moveTo>
                  <a:cubicBezTo>
                    <a:pt x="294" y="59"/>
                    <a:pt x="111" y="25"/>
                    <a:pt x="0" y="18"/>
                  </a:cubicBezTo>
                  <a:cubicBezTo>
                    <a:pt x="126" y="0"/>
                    <a:pt x="312" y="44"/>
                    <a:pt x="360" y="77"/>
                  </a:cubicBezTo>
                  <a:close/>
                </a:path>
              </a:pathLst>
            </a:custGeom>
            <a:solidFill>
              <a:srgbClr val="BAA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44">
              <a:extLst>
                <a:ext uri="{FF2B5EF4-FFF2-40B4-BE49-F238E27FC236}">
                  <a16:creationId xmlns:a16="http://schemas.microsoft.com/office/drawing/2014/main" id="{CC460399-BD64-45C0-88C3-75D7457E3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863" y="6305550"/>
              <a:ext cx="868363" cy="269875"/>
            </a:xfrm>
            <a:custGeom>
              <a:avLst/>
              <a:gdLst>
                <a:gd name="T0" fmla="*/ 344 w 344"/>
                <a:gd name="T1" fmla="*/ 107 h 107"/>
                <a:gd name="T2" fmla="*/ 0 w 344"/>
                <a:gd name="T3" fmla="*/ 11 h 107"/>
                <a:gd name="T4" fmla="*/ 344 w 344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4" h="107">
                  <a:moveTo>
                    <a:pt x="344" y="107"/>
                  </a:moveTo>
                  <a:cubicBezTo>
                    <a:pt x="304" y="82"/>
                    <a:pt x="111" y="22"/>
                    <a:pt x="0" y="11"/>
                  </a:cubicBezTo>
                  <a:cubicBezTo>
                    <a:pt x="119" y="0"/>
                    <a:pt x="313" y="71"/>
                    <a:pt x="344" y="107"/>
                  </a:cubicBezTo>
                  <a:close/>
                </a:path>
              </a:pathLst>
            </a:custGeom>
            <a:solidFill>
              <a:srgbClr val="BAA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57">
              <a:extLst>
                <a:ext uri="{FF2B5EF4-FFF2-40B4-BE49-F238E27FC236}">
                  <a16:creationId xmlns:a16="http://schemas.microsoft.com/office/drawing/2014/main" id="{701D1302-6101-4D57-AF9F-7C5412449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9938" y="6116638"/>
              <a:ext cx="882650" cy="211138"/>
            </a:xfrm>
            <a:custGeom>
              <a:avLst/>
              <a:gdLst>
                <a:gd name="T0" fmla="*/ 350 w 350"/>
                <a:gd name="T1" fmla="*/ 84 h 84"/>
                <a:gd name="T2" fmla="*/ 0 w 350"/>
                <a:gd name="T3" fmla="*/ 12 h 84"/>
                <a:gd name="T4" fmla="*/ 350 w 350"/>
                <a:gd name="T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0" h="84">
                  <a:moveTo>
                    <a:pt x="350" y="84"/>
                  </a:moveTo>
                  <a:cubicBezTo>
                    <a:pt x="308" y="62"/>
                    <a:pt x="112" y="15"/>
                    <a:pt x="0" y="12"/>
                  </a:cubicBezTo>
                  <a:cubicBezTo>
                    <a:pt x="120" y="0"/>
                    <a:pt x="319" y="56"/>
                    <a:pt x="350" y="84"/>
                  </a:cubicBezTo>
                  <a:close/>
                </a:path>
              </a:pathLst>
            </a:custGeom>
            <a:solidFill>
              <a:srgbClr val="E8DE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58">
              <a:extLst>
                <a:ext uri="{FF2B5EF4-FFF2-40B4-BE49-F238E27FC236}">
                  <a16:creationId xmlns:a16="http://schemas.microsoft.com/office/drawing/2014/main" id="{8D6CE3BC-8C7C-4F99-8F19-5D593EE27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1101" y="6369050"/>
              <a:ext cx="873125" cy="254000"/>
            </a:xfrm>
            <a:custGeom>
              <a:avLst/>
              <a:gdLst>
                <a:gd name="T0" fmla="*/ 346 w 346"/>
                <a:gd name="T1" fmla="*/ 101 h 101"/>
                <a:gd name="T2" fmla="*/ 0 w 346"/>
                <a:gd name="T3" fmla="*/ 14 h 101"/>
                <a:gd name="T4" fmla="*/ 346 w 346"/>
                <a:gd name="T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6" h="101">
                  <a:moveTo>
                    <a:pt x="346" y="101"/>
                  </a:moveTo>
                  <a:cubicBezTo>
                    <a:pt x="311" y="75"/>
                    <a:pt x="117" y="20"/>
                    <a:pt x="0" y="14"/>
                  </a:cubicBezTo>
                  <a:cubicBezTo>
                    <a:pt x="119" y="0"/>
                    <a:pt x="315" y="67"/>
                    <a:pt x="346" y="101"/>
                  </a:cubicBezTo>
                  <a:close/>
                </a:path>
              </a:pathLst>
            </a:custGeom>
            <a:solidFill>
              <a:srgbClr val="E8DE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59">
              <a:extLst>
                <a:ext uri="{FF2B5EF4-FFF2-40B4-BE49-F238E27FC236}">
                  <a16:creationId xmlns:a16="http://schemas.microsoft.com/office/drawing/2014/main" id="{1555F734-E8B3-462E-A525-08E3724E0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4151" y="6169025"/>
              <a:ext cx="889000" cy="200025"/>
            </a:xfrm>
            <a:custGeom>
              <a:avLst/>
              <a:gdLst>
                <a:gd name="T0" fmla="*/ 352 w 352"/>
                <a:gd name="T1" fmla="*/ 79 h 79"/>
                <a:gd name="T2" fmla="*/ 0 w 352"/>
                <a:gd name="T3" fmla="*/ 25 h 79"/>
                <a:gd name="T4" fmla="*/ 352 w 352"/>
                <a:gd name="T5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2" h="79">
                  <a:moveTo>
                    <a:pt x="352" y="79"/>
                  </a:moveTo>
                  <a:cubicBezTo>
                    <a:pt x="314" y="57"/>
                    <a:pt x="116" y="20"/>
                    <a:pt x="0" y="25"/>
                  </a:cubicBezTo>
                  <a:cubicBezTo>
                    <a:pt x="116" y="0"/>
                    <a:pt x="318" y="48"/>
                    <a:pt x="352" y="79"/>
                  </a:cubicBezTo>
                  <a:close/>
                </a:path>
              </a:pathLst>
            </a:custGeom>
            <a:solidFill>
              <a:srgbClr val="E8DE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60">
              <a:extLst>
                <a:ext uri="{FF2B5EF4-FFF2-40B4-BE49-F238E27FC236}">
                  <a16:creationId xmlns:a16="http://schemas.microsoft.com/office/drawing/2014/main" id="{9E153AB9-F99D-4425-B491-A4F90DC98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7476" y="6040438"/>
              <a:ext cx="1314450" cy="368300"/>
            </a:xfrm>
            <a:custGeom>
              <a:avLst/>
              <a:gdLst>
                <a:gd name="T0" fmla="*/ 0 w 521"/>
                <a:gd name="T1" fmla="*/ 146 h 146"/>
                <a:gd name="T2" fmla="*/ 521 w 521"/>
                <a:gd name="T3" fmla="*/ 18 h 146"/>
                <a:gd name="T4" fmla="*/ 0 w 521"/>
                <a:gd name="T5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1" h="146">
                  <a:moveTo>
                    <a:pt x="0" y="146"/>
                  </a:moveTo>
                  <a:cubicBezTo>
                    <a:pt x="75" y="105"/>
                    <a:pt x="409" y="22"/>
                    <a:pt x="521" y="18"/>
                  </a:cubicBezTo>
                  <a:cubicBezTo>
                    <a:pt x="403" y="0"/>
                    <a:pt x="66" y="89"/>
                    <a:pt x="0" y="146"/>
                  </a:cubicBezTo>
                  <a:close/>
                </a:path>
              </a:pathLst>
            </a:custGeom>
            <a:solidFill>
              <a:srgbClr val="BAA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1">
              <a:extLst>
                <a:ext uri="{FF2B5EF4-FFF2-40B4-BE49-F238E27FC236}">
                  <a16:creationId xmlns:a16="http://schemas.microsoft.com/office/drawing/2014/main" id="{5085F393-C9D1-43C9-8DB0-9ECFC6C69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9176" y="6237288"/>
              <a:ext cx="909638" cy="193675"/>
            </a:xfrm>
            <a:custGeom>
              <a:avLst/>
              <a:gdLst>
                <a:gd name="T0" fmla="*/ 0 w 360"/>
                <a:gd name="T1" fmla="*/ 77 h 77"/>
                <a:gd name="T2" fmla="*/ 360 w 360"/>
                <a:gd name="T3" fmla="*/ 18 h 77"/>
                <a:gd name="T4" fmla="*/ 0 w 360"/>
                <a:gd name="T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0" h="77">
                  <a:moveTo>
                    <a:pt x="0" y="77"/>
                  </a:moveTo>
                  <a:cubicBezTo>
                    <a:pt x="65" y="59"/>
                    <a:pt x="248" y="25"/>
                    <a:pt x="360" y="18"/>
                  </a:cubicBezTo>
                  <a:cubicBezTo>
                    <a:pt x="233" y="0"/>
                    <a:pt x="48" y="44"/>
                    <a:pt x="0" y="77"/>
                  </a:cubicBezTo>
                  <a:close/>
                </a:path>
              </a:pathLst>
            </a:custGeom>
            <a:solidFill>
              <a:srgbClr val="BAA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62">
              <a:extLst>
                <a:ext uri="{FF2B5EF4-FFF2-40B4-BE49-F238E27FC236}">
                  <a16:creationId xmlns:a16="http://schemas.microsoft.com/office/drawing/2014/main" id="{9C46CB66-A7A3-4805-B649-13559CAC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1" y="6305550"/>
              <a:ext cx="868363" cy="269875"/>
            </a:xfrm>
            <a:custGeom>
              <a:avLst/>
              <a:gdLst>
                <a:gd name="T0" fmla="*/ 0 w 344"/>
                <a:gd name="T1" fmla="*/ 107 h 107"/>
                <a:gd name="T2" fmla="*/ 344 w 344"/>
                <a:gd name="T3" fmla="*/ 11 h 107"/>
                <a:gd name="T4" fmla="*/ 0 w 344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4" h="107">
                  <a:moveTo>
                    <a:pt x="0" y="107"/>
                  </a:moveTo>
                  <a:cubicBezTo>
                    <a:pt x="40" y="82"/>
                    <a:pt x="233" y="22"/>
                    <a:pt x="344" y="11"/>
                  </a:cubicBezTo>
                  <a:cubicBezTo>
                    <a:pt x="226" y="0"/>
                    <a:pt x="31" y="71"/>
                    <a:pt x="0" y="107"/>
                  </a:cubicBezTo>
                  <a:close/>
                </a:path>
              </a:pathLst>
            </a:custGeom>
            <a:solidFill>
              <a:srgbClr val="BAA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63">
              <a:extLst>
                <a:ext uri="{FF2B5EF4-FFF2-40B4-BE49-F238E27FC236}">
                  <a16:creationId xmlns:a16="http://schemas.microsoft.com/office/drawing/2014/main" id="{4AEA43B4-CDBF-4A60-A4D6-DAA7E0266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8588" y="6116638"/>
              <a:ext cx="1206500" cy="350838"/>
            </a:xfrm>
            <a:custGeom>
              <a:avLst/>
              <a:gdLst>
                <a:gd name="T0" fmla="*/ 0 w 478"/>
                <a:gd name="T1" fmla="*/ 139 h 139"/>
                <a:gd name="T2" fmla="*/ 478 w 478"/>
                <a:gd name="T3" fmla="*/ 12 h 139"/>
                <a:gd name="T4" fmla="*/ 0 w 478"/>
                <a:gd name="T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8" h="139">
                  <a:moveTo>
                    <a:pt x="0" y="139"/>
                  </a:moveTo>
                  <a:cubicBezTo>
                    <a:pt x="42" y="117"/>
                    <a:pt x="366" y="15"/>
                    <a:pt x="478" y="12"/>
                  </a:cubicBezTo>
                  <a:cubicBezTo>
                    <a:pt x="358" y="0"/>
                    <a:pt x="59" y="96"/>
                    <a:pt x="0" y="139"/>
                  </a:cubicBezTo>
                  <a:close/>
                </a:path>
              </a:pathLst>
            </a:custGeom>
            <a:solidFill>
              <a:srgbClr val="E8DE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64">
              <a:extLst>
                <a:ext uri="{FF2B5EF4-FFF2-40B4-BE49-F238E27FC236}">
                  <a16:creationId xmlns:a16="http://schemas.microsoft.com/office/drawing/2014/main" id="{1C71A450-2812-4E53-A688-33682A235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1" y="6369050"/>
              <a:ext cx="873125" cy="254000"/>
            </a:xfrm>
            <a:custGeom>
              <a:avLst/>
              <a:gdLst>
                <a:gd name="T0" fmla="*/ 0 w 346"/>
                <a:gd name="T1" fmla="*/ 101 h 101"/>
                <a:gd name="T2" fmla="*/ 346 w 346"/>
                <a:gd name="T3" fmla="*/ 14 h 101"/>
                <a:gd name="T4" fmla="*/ 0 w 346"/>
                <a:gd name="T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6" h="101">
                  <a:moveTo>
                    <a:pt x="0" y="101"/>
                  </a:moveTo>
                  <a:cubicBezTo>
                    <a:pt x="35" y="75"/>
                    <a:pt x="229" y="20"/>
                    <a:pt x="346" y="14"/>
                  </a:cubicBezTo>
                  <a:cubicBezTo>
                    <a:pt x="227" y="0"/>
                    <a:pt x="31" y="67"/>
                    <a:pt x="0" y="101"/>
                  </a:cubicBezTo>
                  <a:close/>
                </a:path>
              </a:pathLst>
            </a:custGeom>
            <a:solidFill>
              <a:srgbClr val="E8DE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65">
              <a:extLst>
                <a:ext uri="{FF2B5EF4-FFF2-40B4-BE49-F238E27FC236}">
                  <a16:creationId xmlns:a16="http://schemas.microsoft.com/office/drawing/2014/main" id="{B0FC8BED-15AA-4A51-98F8-401756F38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7588" y="6180138"/>
              <a:ext cx="890588" cy="195263"/>
            </a:xfrm>
            <a:custGeom>
              <a:avLst/>
              <a:gdLst>
                <a:gd name="T0" fmla="*/ 0 w 353"/>
                <a:gd name="T1" fmla="*/ 78 h 78"/>
                <a:gd name="T2" fmla="*/ 353 w 353"/>
                <a:gd name="T3" fmla="*/ 24 h 78"/>
                <a:gd name="T4" fmla="*/ 0 w 353"/>
                <a:gd name="T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3" h="78">
                  <a:moveTo>
                    <a:pt x="0" y="78"/>
                  </a:moveTo>
                  <a:cubicBezTo>
                    <a:pt x="38" y="56"/>
                    <a:pt x="236" y="19"/>
                    <a:pt x="353" y="24"/>
                  </a:cubicBezTo>
                  <a:cubicBezTo>
                    <a:pt x="236" y="0"/>
                    <a:pt x="35" y="47"/>
                    <a:pt x="0" y="78"/>
                  </a:cubicBezTo>
                  <a:close/>
                </a:path>
              </a:pathLst>
            </a:custGeom>
            <a:solidFill>
              <a:srgbClr val="E8DE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9" name="Freeform 230">
            <a:extLst>
              <a:ext uri="{FF2B5EF4-FFF2-40B4-BE49-F238E27FC236}">
                <a16:creationId xmlns:a16="http://schemas.microsoft.com/office/drawing/2014/main" id="{ECB722B9-B3B3-4A54-BA5A-FDFBFA442EA4}"/>
              </a:ext>
            </a:extLst>
          </p:cNvPr>
          <p:cNvSpPr>
            <a:spLocks/>
          </p:cNvSpPr>
          <p:nvPr/>
        </p:nvSpPr>
        <p:spPr bwMode="auto">
          <a:xfrm>
            <a:off x="7036753" y="5181914"/>
            <a:ext cx="1795463" cy="431800"/>
          </a:xfrm>
          <a:custGeom>
            <a:avLst/>
            <a:gdLst>
              <a:gd name="T0" fmla="*/ 9 w 1131"/>
              <a:gd name="T1" fmla="*/ 0 h 272"/>
              <a:gd name="T2" fmla="*/ 1131 w 1131"/>
              <a:gd name="T3" fmla="*/ 218 h 272"/>
              <a:gd name="T4" fmla="*/ 1120 w 1131"/>
              <a:gd name="T5" fmla="*/ 272 h 272"/>
              <a:gd name="T6" fmla="*/ 0 w 1131"/>
              <a:gd name="T7" fmla="*/ 53 h 272"/>
              <a:gd name="T8" fmla="*/ 9 w 1131"/>
              <a:gd name="T9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1" h="272">
                <a:moveTo>
                  <a:pt x="9" y="0"/>
                </a:moveTo>
                <a:lnTo>
                  <a:pt x="1131" y="218"/>
                </a:lnTo>
                <a:lnTo>
                  <a:pt x="1120" y="272"/>
                </a:lnTo>
                <a:lnTo>
                  <a:pt x="0" y="53"/>
                </a:lnTo>
                <a:lnTo>
                  <a:pt x="9" y="0"/>
                </a:lnTo>
                <a:close/>
              </a:path>
            </a:pathLst>
          </a:custGeom>
          <a:solidFill>
            <a:srgbClr val="379E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36518F2-D048-4398-9A0E-C86364ABF47C}"/>
              </a:ext>
            </a:extLst>
          </p:cNvPr>
          <p:cNvGrpSpPr/>
          <p:nvPr/>
        </p:nvGrpSpPr>
        <p:grpSpPr>
          <a:xfrm>
            <a:off x="6758941" y="4692964"/>
            <a:ext cx="1255713" cy="966788"/>
            <a:chOff x="3873501" y="4841875"/>
            <a:chExt cx="1255713" cy="966788"/>
          </a:xfrm>
        </p:grpSpPr>
        <p:sp>
          <p:nvSpPr>
            <p:cNvPr id="131" name="Oval 245">
              <a:extLst>
                <a:ext uri="{FF2B5EF4-FFF2-40B4-BE49-F238E27FC236}">
                  <a16:creationId xmlns:a16="http://schemas.microsoft.com/office/drawing/2014/main" id="{06E1DA93-92C1-4FEF-B361-4895DDC1C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501" y="4841875"/>
              <a:ext cx="544513" cy="488950"/>
            </a:xfrm>
            <a:prstGeom prst="ellipse">
              <a:avLst/>
            </a:prstGeom>
            <a:solidFill>
              <a:srgbClr val="52BA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46">
              <a:extLst>
                <a:ext uri="{FF2B5EF4-FFF2-40B4-BE49-F238E27FC236}">
                  <a16:creationId xmlns:a16="http://schemas.microsoft.com/office/drawing/2014/main" id="{97A3F648-569B-4944-BB7C-28F4C7B29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9063" y="4938713"/>
              <a:ext cx="890588" cy="717550"/>
            </a:xfrm>
            <a:custGeom>
              <a:avLst/>
              <a:gdLst>
                <a:gd name="T0" fmla="*/ 296 w 353"/>
                <a:gd name="T1" fmla="*/ 178 h 285"/>
                <a:gd name="T2" fmla="*/ 215 w 353"/>
                <a:gd name="T3" fmla="*/ 240 h 285"/>
                <a:gd name="T4" fmla="*/ 114 w 353"/>
                <a:gd name="T5" fmla="*/ 187 h 285"/>
                <a:gd name="T6" fmla="*/ 63 w 353"/>
                <a:gd name="T7" fmla="*/ 31 h 285"/>
                <a:gd name="T8" fmla="*/ 176 w 353"/>
                <a:gd name="T9" fmla="*/ 53 h 285"/>
                <a:gd name="T10" fmla="*/ 296 w 353"/>
                <a:gd name="T11" fmla="*/ 17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3" h="285">
                  <a:moveTo>
                    <a:pt x="296" y="178"/>
                  </a:moveTo>
                  <a:cubicBezTo>
                    <a:pt x="353" y="203"/>
                    <a:pt x="264" y="285"/>
                    <a:pt x="215" y="240"/>
                  </a:cubicBezTo>
                  <a:cubicBezTo>
                    <a:pt x="183" y="210"/>
                    <a:pt x="158" y="208"/>
                    <a:pt x="114" y="187"/>
                  </a:cubicBezTo>
                  <a:cubicBezTo>
                    <a:pt x="0" y="131"/>
                    <a:pt x="26" y="63"/>
                    <a:pt x="63" y="31"/>
                  </a:cubicBezTo>
                  <a:cubicBezTo>
                    <a:pt x="99" y="0"/>
                    <a:pt x="155" y="24"/>
                    <a:pt x="176" y="53"/>
                  </a:cubicBezTo>
                  <a:cubicBezTo>
                    <a:pt x="196" y="82"/>
                    <a:pt x="256" y="160"/>
                    <a:pt x="296" y="178"/>
                  </a:cubicBezTo>
                  <a:close/>
                </a:path>
              </a:pathLst>
            </a:custGeom>
            <a:solidFill>
              <a:srgbClr val="F2AC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47">
              <a:extLst>
                <a:ext uri="{FF2B5EF4-FFF2-40B4-BE49-F238E27FC236}">
                  <a16:creationId xmlns:a16="http://schemas.microsoft.com/office/drawing/2014/main" id="{A38B5FF1-F951-43CC-A440-200A01372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2513" y="5510213"/>
              <a:ext cx="204788" cy="128588"/>
            </a:xfrm>
            <a:custGeom>
              <a:avLst/>
              <a:gdLst>
                <a:gd name="T0" fmla="*/ 39 w 81"/>
                <a:gd name="T1" fmla="*/ 5 h 51"/>
                <a:gd name="T2" fmla="*/ 66 w 81"/>
                <a:gd name="T3" fmla="*/ 39 h 51"/>
                <a:gd name="T4" fmla="*/ 39 w 81"/>
                <a:gd name="T5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51">
                  <a:moveTo>
                    <a:pt x="39" y="5"/>
                  </a:moveTo>
                  <a:cubicBezTo>
                    <a:pt x="60" y="14"/>
                    <a:pt x="81" y="27"/>
                    <a:pt x="66" y="39"/>
                  </a:cubicBezTo>
                  <a:cubicBezTo>
                    <a:pt x="52" y="51"/>
                    <a:pt x="0" y="0"/>
                    <a:pt x="39" y="5"/>
                  </a:cubicBezTo>
                  <a:close/>
                </a:path>
              </a:pathLst>
            </a:custGeom>
            <a:solidFill>
              <a:srgbClr val="F2AC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48">
              <a:extLst>
                <a:ext uri="{FF2B5EF4-FFF2-40B4-BE49-F238E27FC236}">
                  <a16:creationId xmlns:a16="http://schemas.microsoft.com/office/drawing/2014/main" id="{10543780-6D27-45D9-8B51-8D74E2BB4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1" y="5522913"/>
              <a:ext cx="147638" cy="122238"/>
            </a:xfrm>
            <a:custGeom>
              <a:avLst/>
              <a:gdLst>
                <a:gd name="T0" fmla="*/ 31 w 59"/>
                <a:gd name="T1" fmla="*/ 0 h 48"/>
                <a:gd name="T2" fmla="*/ 58 w 59"/>
                <a:gd name="T3" fmla="*/ 34 h 48"/>
                <a:gd name="T4" fmla="*/ 31 w 59"/>
                <a:gd name="T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48">
                  <a:moveTo>
                    <a:pt x="31" y="0"/>
                  </a:moveTo>
                  <a:cubicBezTo>
                    <a:pt x="41" y="7"/>
                    <a:pt x="59" y="20"/>
                    <a:pt x="58" y="34"/>
                  </a:cubicBezTo>
                  <a:cubicBezTo>
                    <a:pt x="58" y="48"/>
                    <a:pt x="0" y="8"/>
                    <a:pt x="31" y="0"/>
                  </a:cubicBezTo>
                  <a:close/>
                </a:path>
              </a:pathLst>
            </a:custGeom>
            <a:solidFill>
              <a:srgbClr val="CC8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49">
              <a:extLst>
                <a:ext uri="{FF2B5EF4-FFF2-40B4-BE49-F238E27FC236}">
                  <a16:creationId xmlns:a16="http://schemas.microsoft.com/office/drawing/2014/main" id="{1EE8FE0C-6EA0-4C46-919E-BBAF4D163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551" y="5338763"/>
              <a:ext cx="728663" cy="469900"/>
            </a:xfrm>
            <a:custGeom>
              <a:avLst/>
              <a:gdLst>
                <a:gd name="T0" fmla="*/ 124 w 289"/>
                <a:gd name="T1" fmla="*/ 148 h 186"/>
                <a:gd name="T2" fmla="*/ 181 w 289"/>
                <a:gd name="T3" fmla="*/ 159 h 186"/>
                <a:gd name="T4" fmla="*/ 209 w 289"/>
                <a:gd name="T5" fmla="*/ 157 h 186"/>
                <a:gd name="T6" fmla="*/ 219 w 289"/>
                <a:gd name="T7" fmla="*/ 138 h 186"/>
                <a:gd name="T8" fmla="*/ 275 w 289"/>
                <a:gd name="T9" fmla="*/ 157 h 186"/>
                <a:gd name="T10" fmla="*/ 253 w 289"/>
                <a:gd name="T11" fmla="*/ 113 h 186"/>
                <a:gd name="T12" fmla="*/ 184 w 289"/>
                <a:gd name="T13" fmla="*/ 41 h 186"/>
                <a:gd name="T14" fmla="*/ 109 w 289"/>
                <a:gd name="T15" fmla="*/ 19 h 186"/>
                <a:gd name="T16" fmla="*/ 26 w 289"/>
                <a:gd name="T17" fmla="*/ 78 h 186"/>
                <a:gd name="T18" fmla="*/ 124 w 289"/>
                <a:gd name="T19" fmla="*/ 14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9" h="186">
                  <a:moveTo>
                    <a:pt x="124" y="148"/>
                  </a:moveTo>
                  <a:cubicBezTo>
                    <a:pt x="134" y="164"/>
                    <a:pt x="163" y="181"/>
                    <a:pt x="181" y="159"/>
                  </a:cubicBezTo>
                  <a:cubicBezTo>
                    <a:pt x="181" y="159"/>
                    <a:pt x="196" y="166"/>
                    <a:pt x="209" y="157"/>
                  </a:cubicBezTo>
                  <a:cubicBezTo>
                    <a:pt x="222" y="149"/>
                    <a:pt x="219" y="138"/>
                    <a:pt x="219" y="138"/>
                  </a:cubicBezTo>
                  <a:cubicBezTo>
                    <a:pt x="219" y="138"/>
                    <a:pt x="262" y="168"/>
                    <a:pt x="275" y="157"/>
                  </a:cubicBezTo>
                  <a:cubicBezTo>
                    <a:pt x="289" y="145"/>
                    <a:pt x="268" y="136"/>
                    <a:pt x="253" y="113"/>
                  </a:cubicBezTo>
                  <a:cubicBezTo>
                    <a:pt x="238" y="89"/>
                    <a:pt x="200" y="46"/>
                    <a:pt x="184" y="41"/>
                  </a:cubicBezTo>
                  <a:cubicBezTo>
                    <a:pt x="168" y="35"/>
                    <a:pt x="144" y="38"/>
                    <a:pt x="109" y="19"/>
                  </a:cubicBezTo>
                  <a:cubicBezTo>
                    <a:pt x="75" y="0"/>
                    <a:pt x="0" y="42"/>
                    <a:pt x="26" y="78"/>
                  </a:cubicBezTo>
                  <a:cubicBezTo>
                    <a:pt x="35" y="90"/>
                    <a:pt x="108" y="186"/>
                    <a:pt x="124" y="148"/>
                  </a:cubicBezTo>
                  <a:close/>
                </a:path>
              </a:pathLst>
            </a:custGeom>
            <a:solidFill>
              <a:srgbClr val="F2AC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50">
              <a:extLst>
                <a:ext uri="{FF2B5EF4-FFF2-40B4-BE49-F238E27FC236}">
                  <a16:creationId xmlns:a16="http://schemas.microsoft.com/office/drawing/2014/main" id="{60CEFA2B-7594-4EDB-84DA-5D5FA2BB2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113" y="5581650"/>
              <a:ext cx="115888" cy="106363"/>
            </a:xfrm>
            <a:custGeom>
              <a:avLst/>
              <a:gdLst>
                <a:gd name="T0" fmla="*/ 46 w 46"/>
                <a:gd name="T1" fmla="*/ 42 h 42"/>
                <a:gd name="T2" fmla="*/ 0 w 46"/>
                <a:gd name="T3" fmla="*/ 1 h 42"/>
                <a:gd name="T4" fmla="*/ 46 w 46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42">
                  <a:moveTo>
                    <a:pt x="46" y="42"/>
                  </a:moveTo>
                  <a:cubicBezTo>
                    <a:pt x="35" y="32"/>
                    <a:pt x="17" y="0"/>
                    <a:pt x="0" y="1"/>
                  </a:cubicBezTo>
                  <a:cubicBezTo>
                    <a:pt x="20" y="15"/>
                    <a:pt x="28" y="35"/>
                    <a:pt x="46" y="42"/>
                  </a:cubicBezTo>
                  <a:close/>
                </a:path>
              </a:pathLst>
            </a:custGeom>
            <a:solidFill>
              <a:srgbClr val="CC8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51">
              <a:extLst>
                <a:ext uri="{FF2B5EF4-FFF2-40B4-BE49-F238E27FC236}">
                  <a16:creationId xmlns:a16="http://schemas.microsoft.com/office/drawing/2014/main" id="{39A80683-D71D-451B-B8EC-46C7C9498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1863" y="5637213"/>
              <a:ext cx="115888" cy="103188"/>
            </a:xfrm>
            <a:custGeom>
              <a:avLst/>
              <a:gdLst>
                <a:gd name="T0" fmla="*/ 46 w 46"/>
                <a:gd name="T1" fmla="*/ 41 h 41"/>
                <a:gd name="T2" fmla="*/ 0 w 46"/>
                <a:gd name="T3" fmla="*/ 0 h 41"/>
                <a:gd name="T4" fmla="*/ 46 w 46"/>
                <a:gd name="T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41">
                  <a:moveTo>
                    <a:pt x="46" y="41"/>
                  </a:moveTo>
                  <a:cubicBezTo>
                    <a:pt x="34" y="34"/>
                    <a:pt x="16" y="3"/>
                    <a:pt x="0" y="0"/>
                  </a:cubicBezTo>
                  <a:cubicBezTo>
                    <a:pt x="16" y="14"/>
                    <a:pt x="26" y="34"/>
                    <a:pt x="46" y="41"/>
                  </a:cubicBezTo>
                  <a:close/>
                </a:path>
              </a:pathLst>
            </a:custGeom>
            <a:solidFill>
              <a:srgbClr val="CC8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52">
              <a:extLst>
                <a:ext uri="{FF2B5EF4-FFF2-40B4-BE49-F238E27FC236}">
                  <a16:creationId xmlns:a16="http://schemas.microsoft.com/office/drawing/2014/main" id="{FA279125-6334-49B9-808B-639BFC229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663" y="5668963"/>
              <a:ext cx="47625" cy="42863"/>
            </a:xfrm>
            <a:custGeom>
              <a:avLst/>
              <a:gdLst>
                <a:gd name="T0" fmla="*/ 19 w 19"/>
                <a:gd name="T1" fmla="*/ 17 h 17"/>
                <a:gd name="T2" fmla="*/ 0 w 19"/>
                <a:gd name="T3" fmla="*/ 0 h 17"/>
                <a:gd name="T4" fmla="*/ 19 w 19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7">
                  <a:moveTo>
                    <a:pt x="19" y="17"/>
                  </a:moveTo>
                  <a:cubicBezTo>
                    <a:pt x="13" y="13"/>
                    <a:pt x="9" y="2"/>
                    <a:pt x="0" y="0"/>
                  </a:cubicBezTo>
                  <a:cubicBezTo>
                    <a:pt x="8" y="9"/>
                    <a:pt x="11" y="17"/>
                    <a:pt x="19" y="17"/>
                  </a:cubicBezTo>
                  <a:close/>
                </a:path>
              </a:pathLst>
            </a:custGeom>
            <a:solidFill>
              <a:srgbClr val="CC8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EF37A3C-96CE-4597-A57D-E703476ED421}"/>
              </a:ext>
            </a:extLst>
          </p:cNvPr>
          <p:cNvGrpSpPr/>
          <p:nvPr/>
        </p:nvGrpSpPr>
        <p:grpSpPr>
          <a:xfrm>
            <a:off x="8527416" y="5059677"/>
            <a:ext cx="249238" cy="506413"/>
            <a:chOff x="5641976" y="5208588"/>
            <a:chExt cx="249238" cy="506413"/>
          </a:xfrm>
        </p:grpSpPr>
        <p:sp>
          <p:nvSpPr>
            <p:cNvPr id="140" name="Freeform 253">
              <a:extLst>
                <a:ext uri="{FF2B5EF4-FFF2-40B4-BE49-F238E27FC236}">
                  <a16:creationId xmlns:a16="http://schemas.microsoft.com/office/drawing/2014/main" id="{10D28D7E-7E49-44F0-89EC-C811F59D7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5548313"/>
              <a:ext cx="42863" cy="166688"/>
            </a:xfrm>
            <a:custGeom>
              <a:avLst/>
              <a:gdLst>
                <a:gd name="T0" fmla="*/ 0 w 17"/>
                <a:gd name="T1" fmla="*/ 0 h 66"/>
                <a:gd name="T2" fmla="*/ 17 w 17"/>
                <a:gd name="T3" fmla="*/ 0 h 66"/>
                <a:gd name="T4" fmla="*/ 17 w 17"/>
                <a:gd name="T5" fmla="*/ 61 h 66"/>
                <a:gd name="T6" fmla="*/ 0 w 17"/>
                <a:gd name="T7" fmla="*/ 61 h 66"/>
                <a:gd name="T8" fmla="*/ 0 w 1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6">
                  <a:moveTo>
                    <a:pt x="0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1" y="66"/>
                    <a:pt x="5" y="66"/>
                    <a:pt x="0" y="6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98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254">
              <a:extLst>
                <a:ext uri="{FF2B5EF4-FFF2-40B4-BE49-F238E27FC236}">
                  <a16:creationId xmlns:a16="http://schemas.microsoft.com/office/drawing/2014/main" id="{2F814725-088A-4D0E-9204-09BC6A438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976" y="5208588"/>
              <a:ext cx="249238" cy="400050"/>
            </a:xfrm>
            <a:prstGeom prst="ellipse">
              <a:avLst/>
            </a:prstGeom>
            <a:solidFill>
              <a:srgbClr val="52BA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EF7415F-34A6-4AB2-8A08-ED8A6FEE4294}"/>
              </a:ext>
            </a:extLst>
          </p:cNvPr>
          <p:cNvGrpSpPr/>
          <p:nvPr/>
        </p:nvGrpSpPr>
        <p:grpSpPr>
          <a:xfrm>
            <a:off x="7770178" y="4735827"/>
            <a:ext cx="280988" cy="582612"/>
            <a:chOff x="4884738" y="4884738"/>
            <a:chExt cx="280988" cy="582612"/>
          </a:xfrm>
        </p:grpSpPr>
        <p:sp>
          <p:nvSpPr>
            <p:cNvPr id="143" name="Freeform 255">
              <a:extLst>
                <a:ext uri="{FF2B5EF4-FFF2-40B4-BE49-F238E27FC236}">
                  <a16:creationId xmlns:a16="http://schemas.microsoft.com/office/drawing/2014/main" id="{B97C8279-D0AC-47D3-9876-800A150A1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26" y="5362575"/>
              <a:ext cx="47625" cy="104775"/>
            </a:xfrm>
            <a:custGeom>
              <a:avLst/>
              <a:gdLst>
                <a:gd name="T0" fmla="*/ 0 w 19"/>
                <a:gd name="T1" fmla="*/ 0 h 42"/>
                <a:gd name="T2" fmla="*/ 19 w 19"/>
                <a:gd name="T3" fmla="*/ 0 h 42"/>
                <a:gd name="T4" fmla="*/ 19 w 19"/>
                <a:gd name="T5" fmla="*/ 39 h 42"/>
                <a:gd name="T6" fmla="*/ 0 w 19"/>
                <a:gd name="T7" fmla="*/ 39 h 42"/>
                <a:gd name="T8" fmla="*/ 0 w 19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42">
                  <a:moveTo>
                    <a:pt x="0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3" y="41"/>
                    <a:pt x="6" y="42"/>
                    <a:pt x="0" y="3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98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56">
              <a:extLst>
                <a:ext uri="{FF2B5EF4-FFF2-40B4-BE49-F238E27FC236}">
                  <a16:creationId xmlns:a16="http://schemas.microsoft.com/office/drawing/2014/main" id="{A7EC5A8A-93E6-422C-A9B0-42FB8E7B8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738" y="4884738"/>
              <a:ext cx="280988" cy="514350"/>
            </a:xfrm>
            <a:custGeom>
              <a:avLst/>
              <a:gdLst>
                <a:gd name="T0" fmla="*/ 56 w 111"/>
                <a:gd name="T1" fmla="*/ 0 h 204"/>
                <a:gd name="T2" fmla="*/ 111 w 111"/>
                <a:gd name="T3" fmla="*/ 191 h 204"/>
                <a:gd name="T4" fmla="*/ 0 w 111"/>
                <a:gd name="T5" fmla="*/ 191 h 204"/>
                <a:gd name="T6" fmla="*/ 56 w 111"/>
                <a:gd name="T7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204">
                  <a:moveTo>
                    <a:pt x="56" y="0"/>
                  </a:moveTo>
                  <a:cubicBezTo>
                    <a:pt x="91" y="56"/>
                    <a:pt x="111" y="119"/>
                    <a:pt x="111" y="191"/>
                  </a:cubicBezTo>
                  <a:cubicBezTo>
                    <a:pt x="75" y="203"/>
                    <a:pt x="38" y="204"/>
                    <a:pt x="0" y="191"/>
                  </a:cubicBezTo>
                  <a:cubicBezTo>
                    <a:pt x="4" y="127"/>
                    <a:pt x="25" y="63"/>
                    <a:pt x="56" y="0"/>
                  </a:cubicBezTo>
                  <a:close/>
                </a:path>
              </a:pathLst>
            </a:custGeom>
            <a:solidFill>
              <a:srgbClr val="F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539302C-AAA9-485C-A334-9673C2571E34}"/>
              </a:ext>
            </a:extLst>
          </p:cNvPr>
          <p:cNvGrpSpPr/>
          <p:nvPr/>
        </p:nvGrpSpPr>
        <p:grpSpPr>
          <a:xfrm>
            <a:off x="8660766" y="5488302"/>
            <a:ext cx="280988" cy="582613"/>
            <a:chOff x="5775326" y="5637213"/>
            <a:chExt cx="280988" cy="582613"/>
          </a:xfrm>
        </p:grpSpPr>
        <p:sp>
          <p:nvSpPr>
            <p:cNvPr id="146" name="Freeform 288">
              <a:extLst>
                <a:ext uri="{FF2B5EF4-FFF2-40B4-BE49-F238E27FC236}">
                  <a16:creationId xmlns:a16="http://schemas.microsoft.com/office/drawing/2014/main" id="{E57EF951-F317-42F6-AF8A-3F47B9236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9626" y="6116638"/>
              <a:ext cx="49213" cy="103188"/>
            </a:xfrm>
            <a:custGeom>
              <a:avLst/>
              <a:gdLst>
                <a:gd name="T0" fmla="*/ 0 w 20"/>
                <a:gd name="T1" fmla="*/ 0 h 41"/>
                <a:gd name="T2" fmla="*/ 20 w 20"/>
                <a:gd name="T3" fmla="*/ 0 h 41"/>
                <a:gd name="T4" fmla="*/ 20 w 20"/>
                <a:gd name="T5" fmla="*/ 38 h 41"/>
                <a:gd name="T6" fmla="*/ 0 w 20"/>
                <a:gd name="T7" fmla="*/ 38 h 41"/>
                <a:gd name="T8" fmla="*/ 0 w 20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3" y="41"/>
                    <a:pt x="6" y="41"/>
                    <a:pt x="0" y="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98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289">
              <a:extLst>
                <a:ext uri="{FF2B5EF4-FFF2-40B4-BE49-F238E27FC236}">
                  <a16:creationId xmlns:a16="http://schemas.microsoft.com/office/drawing/2014/main" id="{4EC330C5-07E2-4381-87D4-58B37BC39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6" y="5637213"/>
              <a:ext cx="280988" cy="517525"/>
            </a:xfrm>
            <a:custGeom>
              <a:avLst/>
              <a:gdLst>
                <a:gd name="T0" fmla="*/ 55 w 111"/>
                <a:gd name="T1" fmla="*/ 0 h 205"/>
                <a:gd name="T2" fmla="*/ 111 w 111"/>
                <a:gd name="T3" fmla="*/ 192 h 205"/>
                <a:gd name="T4" fmla="*/ 0 w 111"/>
                <a:gd name="T5" fmla="*/ 192 h 205"/>
                <a:gd name="T6" fmla="*/ 55 w 111"/>
                <a:gd name="T7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205">
                  <a:moveTo>
                    <a:pt x="55" y="0"/>
                  </a:moveTo>
                  <a:cubicBezTo>
                    <a:pt x="90" y="57"/>
                    <a:pt x="110" y="120"/>
                    <a:pt x="111" y="192"/>
                  </a:cubicBezTo>
                  <a:cubicBezTo>
                    <a:pt x="74" y="203"/>
                    <a:pt x="37" y="205"/>
                    <a:pt x="0" y="192"/>
                  </a:cubicBezTo>
                  <a:cubicBezTo>
                    <a:pt x="3" y="128"/>
                    <a:pt x="24" y="64"/>
                    <a:pt x="55" y="0"/>
                  </a:cubicBezTo>
                  <a:close/>
                </a:path>
              </a:pathLst>
            </a:custGeom>
            <a:solidFill>
              <a:srgbClr val="F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B98A3A17-5173-4E64-A077-73F7550DBE3C}"/>
              </a:ext>
            </a:extLst>
          </p:cNvPr>
          <p:cNvGrpSpPr/>
          <p:nvPr/>
        </p:nvGrpSpPr>
        <p:grpSpPr>
          <a:xfrm>
            <a:off x="7147878" y="5231127"/>
            <a:ext cx="301625" cy="420687"/>
            <a:chOff x="4262438" y="5380038"/>
            <a:chExt cx="301625" cy="420687"/>
          </a:xfrm>
        </p:grpSpPr>
        <p:sp>
          <p:nvSpPr>
            <p:cNvPr id="149" name="Freeform 307">
              <a:extLst>
                <a:ext uri="{FF2B5EF4-FFF2-40B4-BE49-F238E27FC236}">
                  <a16:creationId xmlns:a16="http://schemas.microsoft.com/office/drawing/2014/main" id="{5E83D402-2B34-42E5-A0C6-09AB6820E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1026" y="5638800"/>
              <a:ext cx="42863" cy="161925"/>
            </a:xfrm>
            <a:custGeom>
              <a:avLst/>
              <a:gdLst>
                <a:gd name="T0" fmla="*/ 0 w 17"/>
                <a:gd name="T1" fmla="*/ 0 h 64"/>
                <a:gd name="T2" fmla="*/ 17 w 17"/>
                <a:gd name="T3" fmla="*/ 0 h 64"/>
                <a:gd name="T4" fmla="*/ 17 w 17"/>
                <a:gd name="T5" fmla="*/ 60 h 64"/>
                <a:gd name="T6" fmla="*/ 0 w 17"/>
                <a:gd name="T7" fmla="*/ 60 h 64"/>
                <a:gd name="T8" fmla="*/ 0 w 17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4">
                  <a:moveTo>
                    <a:pt x="0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1" y="64"/>
                    <a:pt x="6" y="64"/>
                    <a:pt x="0" y="6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98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Oval 308">
              <a:extLst>
                <a:ext uri="{FF2B5EF4-FFF2-40B4-BE49-F238E27FC236}">
                  <a16:creationId xmlns:a16="http://schemas.microsoft.com/office/drawing/2014/main" id="{5FEEBA69-823A-4A8A-AAE6-70D68B6FA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438" y="5380038"/>
              <a:ext cx="301625" cy="314325"/>
            </a:xfrm>
            <a:prstGeom prst="ellipse">
              <a:avLst/>
            </a:prstGeom>
            <a:solidFill>
              <a:srgbClr val="52BA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A55CFD9-AAE5-41F9-B4C7-C024E821A066}"/>
              </a:ext>
            </a:extLst>
          </p:cNvPr>
          <p:cNvGrpSpPr/>
          <p:nvPr/>
        </p:nvGrpSpPr>
        <p:grpSpPr>
          <a:xfrm>
            <a:off x="9430703" y="4589777"/>
            <a:ext cx="933451" cy="981075"/>
            <a:chOff x="6545263" y="4738688"/>
            <a:chExt cx="933451" cy="981075"/>
          </a:xfrm>
        </p:grpSpPr>
        <p:sp>
          <p:nvSpPr>
            <p:cNvPr id="152" name="Freeform 340">
              <a:extLst>
                <a:ext uri="{FF2B5EF4-FFF2-40B4-BE49-F238E27FC236}">
                  <a16:creationId xmlns:a16="http://schemas.microsoft.com/office/drawing/2014/main" id="{1CABCEF7-2227-477A-BE58-CCBC5A486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263" y="5411788"/>
              <a:ext cx="509588" cy="307975"/>
            </a:xfrm>
            <a:custGeom>
              <a:avLst/>
              <a:gdLst>
                <a:gd name="T0" fmla="*/ 0 w 321"/>
                <a:gd name="T1" fmla="*/ 80 h 194"/>
                <a:gd name="T2" fmla="*/ 124 w 321"/>
                <a:gd name="T3" fmla="*/ 194 h 194"/>
                <a:gd name="T4" fmla="*/ 321 w 321"/>
                <a:gd name="T5" fmla="*/ 139 h 194"/>
                <a:gd name="T6" fmla="*/ 286 w 321"/>
                <a:gd name="T7" fmla="*/ 0 h 194"/>
                <a:gd name="T8" fmla="*/ 0 w 321"/>
                <a:gd name="T9" fmla="*/ 8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194">
                  <a:moveTo>
                    <a:pt x="0" y="80"/>
                  </a:moveTo>
                  <a:lnTo>
                    <a:pt x="124" y="194"/>
                  </a:lnTo>
                  <a:lnTo>
                    <a:pt x="321" y="139"/>
                  </a:lnTo>
                  <a:lnTo>
                    <a:pt x="286" y="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F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341">
              <a:extLst>
                <a:ext uri="{FF2B5EF4-FFF2-40B4-BE49-F238E27FC236}">
                  <a16:creationId xmlns:a16="http://schemas.microsoft.com/office/drawing/2014/main" id="{3096C6A3-A486-48D2-B939-53C5CDA05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4526" y="5281613"/>
              <a:ext cx="484188" cy="350838"/>
            </a:xfrm>
            <a:custGeom>
              <a:avLst/>
              <a:gdLst>
                <a:gd name="T0" fmla="*/ 305 w 305"/>
                <a:gd name="T1" fmla="*/ 0 h 221"/>
                <a:gd name="T2" fmla="*/ 0 w 305"/>
                <a:gd name="T3" fmla="*/ 84 h 221"/>
                <a:gd name="T4" fmla="*/ 38 w 305"/>
                <a:gd name="T5" fmla="*/ 221 h 221"/>
                <a:gd name="T6" fmla="*/ 230 w 305"/>
                <a:gd name="T7" fmla="*/ 168 h 221"/>
                <a:gd name="T8" fmla="*/ 305 w 305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221">
                  <a:moveTo>
                    <a:pt x="305" y="0"/>
                  </a:moveTo>
                  <a:lnTo>
                    <a:pt x="0" y="84"/>
                  </a:lnTo>
                  <a:lnTo>
                    <a:pt x="38" y="221"/>
                  </a:lnTo>
                  <a:lnTo>
                    <a:pt x="230" y="168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342">
              <a:extLst>
                <a:ext uri="{FF2B5EF4-FFF2-40B4-BE49-F238E27FC236}">
                  <a16:creationId xmlns:a16="http://schemas.microsoft.com/office/drawing/2014/main" id="{777E231D-4F7E-429A-B76D-6B559C6DE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263" y="4738688"/>
              <a:ext cx="441325" cy="754063"/>
            </a:xfrm>
            <a:custGeom>
              <a:avLst/>
              <a:gdLst>
                <a:gd name="T0" fmla="*/ 24 w 175"/>
                <a:gd name="T1" fmla="*/ 299 h 299"/>
                <a:gd name="T2" fmla="*/ 175 w 175"/>
                <a:gd name="T3" fmla="*/ 258 h 299"/>
                <a:gd name="T4" fmla="*/ 104 w 175"/>
                <a:gd name="T5" fmla="*/ 0 h 299"/>
                <a:gd name="T6" fmla="*/ 24 w 175"/>
                <a:gd name="T7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" h="299">
                  <a:moveTo>
                    <a:pt x="24" y="299"/>
                  </a:moveTo>
                  <a:cubicBezTo>
                    <a:pt x="175" y="258"/>
                    <a:pt x="175" y="258"/>
                    <a:pt x="175" y="258"/>
                  </a:cubicBezTo>
                  <a:cubicBezTo>
                    <a:pt x="175" y="258"/>
                    <a:pt x="113" y="34"/>
                    <a:pt x="104" y="0"/>
                  </a:cubicBezTo>
                  <a:cubicBezTo>
                    <a:pt x="0" y="130"/>
                    <a:pt x="24" y="299"/>
                    <a:pt x="24" y="299"/>
                  </a:cubicBezTo>
                  <a:close/>
                </a:path>
              </a:pathLst>
            </a:custGeom>
            <a:solidFill>
              <a:srgbClr val="52BA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343">
              <a:extLst>
                <a:ext uri="{FF2B5EF4-FFF2-40B4-BE49-F238E27FC236}">
                  <a16:creationId xmlns:a16="http://schemas.microsoft.com/office/drawing/2014/main" id="{59E8407D-48DF-4700-9EC9-90A15003E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1" y="4811713"/>
              <a:ext cx="487363" cy="568325"/>
            </a:xfrm>
            <a:custGeom>
              <a:avLst/>
              <a:gdLst>
                <a:gd name="T0" fmla="*/ 0 w 193"/>
                <a:gd name="T1" fmla="*/ 0 h 225"/>
                <a:gd name="T2" fmla="*/ 62 w 193"/>
                <a:gd name="T3" fmla="*/ 225 h 225"/>
                <a:gd name="T4" fmla="*/ 193 w 193"/>
                <a:gd name="T5" fmla="*/ 188 h 225"/>
                <a:gd name="T6" fmla="*/ 0 w 193"/>
                <a:gd name="T7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3" h="225">
                  <a:moveTo>
                    <a:pt x="0" y="0"/>
                  </a:moveTo>
                  <a:cubicBezTo>
                    <a:pt x="8" y="30"/>
                    <a:pt x="62" y="225"/>
                    <a:pt x="62" y="225"/>
                  </a:cubicBezTo>
                  <a:cubicBezTo>
                    <a:pt x="193" y="188"/>
                    <a:pt x="193" y="188"/>
                    <a:pt x="193" y="188"/>
                  </a:cubicBezTo>
                  <a:cubicBezTo>
                    <a:pt x="193" y="188"/>
                    <a:pt x="135" y="51"/>
                    <a:pt x="0" y="0"/>
                  </a:cubicBezTo>
                  <a:close/>
                </a:path>
              </a:pathLst>
            </a:custGeom>
            <a:solidFill>
              <a:srgbClr val="379E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44">
              <a:extLst>
                <a:ext uri="{FF2B5EF4-FFF2-40B4-BE49-F238E27FC236}">
                  <a16:creationId xmlns:a16="http://schemas.microsoft.com/office/drawing/2014/main" id="{603B7049-180A-4A9E-8F54-620DF1371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3363" y="5453063"/>
              <a:ext cx="438150" cy="150813"/>
            </a:xfrm>
            <a:custGeom>
              <a:avLst/>
              <a:gdLst>
                <a:gd name="T0" fmla="*/ 0 w 276"/>
                <a:gd name="T1" fmla="*/ 74 h 95"/>
                <a:gd name="T2" fmla="*/ 22 w 276"/>
                <a:gd name="T3" fmla="*/ 95 h 95"/>
                <a:gd name="T4" fmla="*/ 276 w 276"/>
                <a:gd name="T5" fmla="*/ 25 h 95"/>
                <a:gd name="T6" fmla="*/ 268 w 276"/>
                <a:gd name="T7" fmla="*/ 0 h 95"/>
                <a:gd name="T8" fmla="*/ 0 w 276"/>
                <a:gd name="T9" fmla="*/ 7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95">
                  <a:moveTo>
                    <a:pt x="0" y="74"/>
                  </a:moveTo>
                  <a:lnTo>
                    <a:pt x="22" y="95"/>
                  </a:lnTo>
                  <a:lnTo>
                    <a:pt x="276" y="25"/>
                  </a:lnTo>
                  <a:lnTo>
                    <a:pt x="268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F24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345">
              <a:extLst>
                <a:ext uri="{FF2B5EF4-FFF2-40B4-BE49-F238E27FC236}">
                  <a16:creationId xmlns:a16="http://schemas.microsoft.com/office/drawing/2014/main" id="{9C2A833C-001D-42D8-A0A0-D530DC938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7226" y="5329238"/>
              <a:ext cx="450850" cy="163513"/>
            </a:xfrm>
            <a:custGeom>
              <a:avLst/>
              <a:gdLst>
                <a:gd name="T0" fmla="*/ 284 w 284"/>
                <a:gd name="T1" fmla="*/ 0 h 103"/>
                <a:gd name="T2" fmla="*/ 0 w 284"/>
                <a:gd name="T3" fmla="*/ 79 h 103"/>
                <a:gd name="T4" fmla="*/ 6 w 284"/>
                <a:gd name="T5" fmla="*/ 103 h 103"/>
                <a:gd name="T6" fmla="*/ 270 w 284"/>
                <a:gd name="T7" fmla="*/ 30 h 103"/>
                <a:gd name="T8" fmla="*/ 284 w 284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03">
                  <a:moveTo>
                    <a:pt x="284" y="0"/>
                  </a:moveTo>
                  <a:lnTo>
                    <a:pt x="0" y="79"/>
                  </a:lnTo>
                  <a:lnTo>
                    <a:pt x="6" y="103"/>
                  </a:lnTo>
                  <a:lnTo>
                    <a:pt x="270" y="3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24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B7E2724E-C8C8-4F89-A3E2-7686F1FD2791}"/>
              </a:ext>
            </a:extLst>
          </p:cNvPr>
          <p:cNvGrpSpPr/>
          <p:nvPr/>
        </p:nvGrpSpPr>
        <p:grpSpPr>
          <a:xfrm>
            <a:off x="9294178" y="5459727"/>
            <a:ext cx="261938" cy="320675"/>
            <a:chOff x="6408738" y="5608638"/>
            <a:chExt cx="261938" cy="320675"/>
          </a:xfrm>
        </p:grpSpPr>
        <p:sp>
          <p:nvSpPr>
            <p:cNvPr id="159" name="Freeform 346">
              <a:extLst>
                <a:ext uri="{FF2B5EF4-FFF2-40B4-BE49-F238E27FC236}">
                  <a16:creationId xmlns:a16="http://schemas.microsoft.com/office/drawing/2014/main" id="{554450B4-43EB-4709-8DF1-B82AF0D34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8738" y="5608638"/>
              <a:ext cx="261938" cy="320675"/>
            </a:xfrm>
            <a:custGeom>
              <a:avLst/>
              <a:gdLst>
                <a:gd name="T0" fmla="*/ 55 w 104"/>
                <a:gd name="T1" fmla="*/ 0 h 127"/>
                <a:gd name="T2" fmla="*/ 27 w 104"/>
                <a:gd name="T3" fmla="*/ 127 h 127"/>
                <a:gd name="T4" fmla="*/ 104 w 104"/>
                <a:gd name="T5" fmla="*/ 78 h 127"/>
                <a:gd name="T6" fmla="*/ 55 w 104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27">
                  <a:moveTo>
                    <a:pt x="55" y="0"/>
                  </a:moveTo>
                  <a:cubicBezTo>
                    <a:pt x="13" y="28"/>
                    <a:pt x="0" y="84"/>
                    <a:pt x="27" y="127"/>
                  </a:cubicBezTo>
                  <a:cubicBezTo>
                    <a:pt x="104" y="78"/>
                    <a:pt x="104" y="78"/>
                    <a:pt x="104" y="78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379E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347">
              <a:extLst>
                <a:ext uri="{FF2B5EF4-FFF2-40B4-BE49-F238E27FC236}">
                  <a16:creationId xmlns:a16="http://schemas.microsoft.com/office/drawing/2014/main" id="{A643A2B7-DF27-4925-9166-D0ED38FE5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4463" y="5675313"/>
              <a:ext cx="176213" cy="214313"/>
            </a:xfrm>
            <a:custGeom>
              <a:avLst/>
              <a:gdLst>
                <a:gd name="T0" fmla="*/ 37 w 70"/>
                <a:gd name="T1" fmla="*/ 0 h 85"/>
                <a:gd name="T2" fmla="*/ 18 w 70"/>
                <a:gd name="T3" fmla="*/ 85 h 85"/>
                <a:gd name="T4" fmla="*/ 70 w 70"/>
                <a:gd name="T5" fmla="*/ 52 h 85"/>
                <a:gd name="T6" fmla="*/ 37 w 70"/>
                <a:gd name="T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85">
                  <a:moveTo>
                    <a:pt x="37" y="0"/>
                  </a:moveTo>
                  <a:cubicBezTo>
                    <a:pt x="9" y="18"/>
                    <a:pt x="0" y="56"/>
                    <a:pt x="18" y="85"/>
                  </a:cubicBezTo>
                  <a:cubicBezTo>
                    <a:pt x="70" y="52"/>
                    <a:pt x="70" y="52"/>
                    <a:pt x="70" y="52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52BA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348">
              <a:extLst>
                <a:ext uri="{FF2B5EF4-FFF2-40B4-BE49-F238E27FC236}">
                  <a16:creationId xmlns:a16="http://schemas.microsoft.com/office/drawing/2014/main" id="{9178D8CE-D4D9-46F2-8D86-5F50FC639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6063" y="5749925"/>
              <a:ext cx="74613" cy="92075"/>
            </a:xfrm>
            <a:custGeom>
              <a:avLst/>
              <a:gdLst>
                <a:gd name="T0" fmla="*/ 16 w 30"/>
                <a:gd name="T1" fmla="*/ 0 h 36"/>
                <a:gd name="T2" fmla="*/ 8 w 30"/>
                <a:gd name="T3" fmla="*/ 36 h 36"/>
                <a:gd name="T4" fmla="*/ 30 w 30"/>
                <a:gd name="T5" fmla="*/ 22 h 36"/>
                <a:gd name="T6" fmla="*/ 16 w 30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36">
                  <a:moveTo>
                    <a:pt x="16" y="0"/>
                  </a:moveTo>
                  <a:cubicBezTo>
                    <a:pt x="4" y="7"/>
                    <a:pt x="0" y="24"/>
                    <a:pt x="8" y="36"/>
                  </a:cubicBezTo>
                  <a:cubicBezTo>
                    <a:pt x="30" y="22"/>
                    <a:pt x="30" y="22"/>
                    <a:pt x="30" y="22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7DD4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BD0E92C9-4D13-4E11-A835-E73DAC333274}"/>
              </a:ext>
            </a:extLst>
          </p:cNvPr>
          <p:cNvGrpSpPr/>
          <p:nvPr/>
        </p:nvGrpSpPr>
        <p:grpSpPr>
          <a:xfrm>
            <a:off x="9567228" y="5334314"/>
            <a:ext cx="261938" cy="303213"/>
            <a:chOff x="6681788" y="5483225"/>
            <a:chExt cx="261938" cy="303213"/>
          </a:xfrm>
        </p:grpSpPr>
        <p:sp>
          <p:nvSpPr>
            <p:cNvPr id="163" name="Freeform 349">
              <a:extLst>
                <a:ext uri="{FF2B5EF4-FFF2-40B4-BE49-F238E27FC236}">
                  <a16:creationId xmlns:a16="http://schemas.microsoft.com/office/drawing/2014/main" id="{01E5EFC8-5E69-459E-BFFF-4AFDB05E5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788" y="5483225"/>
              <a:ext cx="261938" cy="303213"/>
            </a:xfrm>
            <a:custGeom>
              <a:avLst/>
              <a:gdLst>
                <a:gd name="T0" fmla="*/ 69 w 104"/>
                <a:gd name="T1" fmla="*/ 0 h 120"/>
                <a:gd name="T2" fmla="*/ 19 w 104"/>
                <a:gd name="T3" fmla="*/ 120 h 120"/>
                <a:gd name="T4" fmla="*/ 104 w 104"/>
                <a:gd name="T5" fmla="*/ 85 h 120"/>
                <a:gd name="T6" fmla="*/ 69 w 104"/>
                <a:gd name="T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20">
                  <a:moveTo>
                    <a:pt x="69" y="0"/>
                  </a:moveTo>
                  <a:cubicBezTo>
                    <a:pt x="22" y="19"/>
                    <a:pt x="0" y="73"/>
                    <a:pt x="19" y="120"/>
                  </a:cubicBezTo>
                  <a:cubicBezTo>
                    <a:pt x="104" y="85"/>
                    <a:pt x="104" y="85"/>
                    <a:pt x="104" y="85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379E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50">
              <a:extLst>
                <a:ext uri="{FF2B5EF4-FFF2-40B4-BE49-F238E27FC236}">
                  <a16:creationId xmlns:a16="http://schemas.microsoft.com/office/drawing/2014/main" id="{83EB416D-DE71-48C7-BDBA-C8BFA587B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7513" y="5553075"/>
              <a:ext cx="176213" cy="201613"/>
            </a:xfrm>
            <a:custGeom>
              <a:avLst/>
              <a:gdLst>
                <a:gd name="T0" fmla="*/ 47 w 70"/>
                <a:gd name="T1" fmla="*/ 0 h 80"/>
                <a:gd name="T2" fmla="*/ 13 w 70"/>
                <a:gd name="T3" fmla="*/ 80 h 80"/>
                <a:gd name="T4" fmla="*/ 70 w 70"/>
                <a:gd name="T5" fmla="*/ 57 h 80"/>
                <a:gd name="T6" fmla="*/ 47 w 70"/>
                <a:gd name="T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80">
                  <a:moveTo>
                    <a:pt x="47" y="0"/>
                  </a:moveTo>
                  <a:cubicBezTo>
                    <a:pt x="15" y="13"/>
                    <a:pt x="0" y="49"/>
                    <a:pt x="13" y="80"/>
                  </a:cubicBezTo>
                  <a:cubicBezTo>
                    <a:pt x="70" y="57"/>
                    <a:pt x="70" y="57"/>
                    <a:pt x="70" y="57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rgbClr val="52BA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51">
              <a:extLst>
                <a:ext uri="{FF2B5EF4-FFF2-40B4-BE49-F238E27FC236}">
                  <a16:creationId xmlns:a16="http://schemas.microsoft.com/office/drawing/2014/main" id="{0A55E235-1ED1-40BF-9776-4D2135954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526" y="5634038"/>
              <a:ext cx="76200" cy="88900"/>
            </a:xfrm>
            <a:custGeom>
              <a:avLst/>
              <a:gdLst>
                <a:gd name="T0" fmla="*/ 20 w 30"/>
                <a:gd name="T1" fmla="*/ 0 h 35"/>
                <a:gd name="T2" fmla="*/ 6 w 30"/>
                <a:gd name="T3" fmla="*/ 35 h 35"/>
                <a:gd name="T4" fmla="*/ 30 w 30"/>
                <a:gd name="T5" fmla="*/ 25 h 35"/>
                <a:gd name="T6" fmla="*/ 20 w 30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35">
                  <a:moveTo>
                    <a:pt x="20" y="0"/>
                  </a:moveTo>
                  <a:cubicBezTo>
                    <a:pt x="7" y="6"/>
                    <a:pt x="0" y="21"/>
                    <a:pt x="6" y="35"/>
                  </a:cubicBezTo>
                  <a:cubicBezTo>
                    <a:pt x="30" y="25"/>
                    <a:pt x="30" y="25"/>
                    <a:pt x="30" y="25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7DD4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1764801-D3C2-4B40-8D3C-38533348D214}"/>
              </a:ext>
            </a:extLst>
          </p:cNvPr>
          <p:cNvGrpSpPr/>
          <p:nvPr/>
        </p:nvGrpSpPr>
        <p:grpSpPr>
          <a:xfrm>
            <a:off x="9876791" y="5231127"/>
            <a:ext cx="260350" cy="288925"/>
            <a:chOff x="6991351" y="5380038"/>
            <a:chExt cx="260350" cy="288925"/>
          </a:xfrm>
        </p:grpSpPr>
        <p:sp>
          <p:nvSpPr>
            <p:cNvPr id="167" name="Freeform 352">
              <a:extLst>
                <a:ext uri="{FF2B5EF4-FFF2-40B4-BE49-F238E27FC236}">
                  <a16:creationId xmlns:a16="http://schemas.microsoft.com/office/drawing/2014/main" id="{1B0175D5-A95B-4DD6-968A-806471469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351" y="5380038"/>
              <a:ext cx="260350" cy="288925"/>
            </a:xfrm>
            <a:custGeom>
              <a:avLst/>
              <a:gdLst>
                <a:gd name="T0" fmla="*/ 76 w 103"/>
                <a:gd name="T1" fmla="*/ 0 h 115"/>
                <a:gd name="T2" fmla="*/ 15 w 103"/>
                <a:gd name="T3" fmla="*/ 115 h 115"/>
                <a:gd name="T4" fmla="*/ 103 w 103"/>
                <a:gd name="T5" fmla="*/ 88 h 115"/>
                <a:gd name="T6" fmla="*/ 76 w 103"/>
                <a:gd name="T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15">
                  <a:moveTo>
                    <a:pt x="76" y="0"/>
                  </a:moveTo>
                  <a:cubicBezTo>
                    <a:pt x="27" y="15"/>
                    <a:pt x="0" y="66"/>
                    <a:pt x="15" y="115"/>
                  </a:cubicBezTo>
                  <a:cubicBezTo>
                    <a:pt x="103" y="88"/>
                    <a:pt x="103" y="88"/>
                    <a:pt x="103" y="88"/>
                  </a:cubicBezTo>
                  <a:lnTo>
                    <a:pt x="76" y="0"/>
                  </a:lnTo>
                  <a:close/>
                </a:path>
              </a:pathLst>
            </a:custGeom>
            <a:solidFill>
              <a:srgbClr val="379E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53">
              <a:extLst>
                <a:ext uri="{FF2B5EF4-FFF2-40B4-BE49-F238E27FC236}">
                  <a16:creationId xmlns:a16="http://schemas.microsoft.com/office/drawing/2014/main" id="{91D8C11C-6D07-4847-853F-8069C6F00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7076" y="5453063"/>
              <a:ext cx="174625" cy="193675"/>
            </a:xfrm>
            <a:custGeom>
              <a:avLst/>
              <a:gdLst>
                <a:gd name="T0" fmla="*/ 51 w 69"/>
                <a:gd name="T1" fmla="*/ 0 h 77"/>
                <a:gd name="T2" fmla="*/ 10 w 69"/>
                <a:gd name="T3" fmla="*/ 77 h 77"/>
                <a:gd name="T4" fmla="*/ 69 w 69"/>
                <a:gd name="T5" fmla="*/ 59 h 77"/>
                <a:gd name="T6" fmla="*/ 51 w 69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77">
                  <a:moveTo>
                    <a:pt x="51" y="0"/>
                  </a:moveTo>
                  <a:cubicBezTo>
                    <a:pt x="18" y="10"/>
                    <a:pt x="0" y="44"/>
                    <a:pt x="10" y="77"/>
                  </a:cubicBezTo>
                  <a:cubicBezTo>
                    <a:pt x="69" y="59"/>
                    <a:pt x="69" y="59"/>
                    <a:pt x="69" y="59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52BA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54">
              <a:extLst>
                <a:ext uri="{FF2B5EF4-FFF2-40B4-BE49-F238E27FC236}">
                  <a16:creationId xmlns:a16="http://schemas.microsoft.com/office/drawing/2014/main" id="{FDCA7026-501F-4EB7-A9B6-5F39012CB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5501" y="5538788"/>
              <a:ext cx="76200" cy="82550"/>
            </a:xfrm>
            <a:custGeom>
              <a:avLst/>
              <a:gdLst>
                <a:gd name="T0" fmla="*/ 22 w 30"/>
                <a:gd name="T1" fmla="*/ 0 h 33"/>
                <a:gd name="T2" fmla="*/ 4 w 30"/>
                <a:gd name="T3" fmla="*/ 33 h 33"/>
                <a:gd name="T4" fmla="*/ 30 w 30"/>
                <a:gd name="T5" fmla="*/ 25 h 33"/>
                <a:gd name="T6" fmla="*/ 22 w 30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33">
                  <a:moveTo>
                    <a:pt x="22" y="0"/>
                  </a:moveTo>
                  <a:cubicBezTo>
                    <a:pt x="8" y="4"/>
                    <a:pt x="0" y="19"/>
                    <a:pt x="4" y="33"/>
                  </a:cubicBezTo>
                  <a:cubicBezTo>
                    <a:pt x="30" y="25"/>
                    <a:pt x="30" y="25"/>
                    <a:pt x="30" y="25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A9D3F5"/>
            </a:solidFill>
            <a:ln w="1588" cap="flat">
              <a:solidFill>
                <a:srgbClr val="7DD4C8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CA218DB5-2EB7-4887-AF22-20879A3A1F68}"/>
              </a:ext>
            </a:extLst>
          </p:cNvPr>
          <p:cNvGrpSpPr/>
          <p:nvPr/>
        </p:nvGrpSpPr>
        <p:grpSpPr>
          <a:xfrm>
            <a:off x="10197466" y="5164451"/>
            <a:ext cx="252413" cy="273050"/>
            <a:chOff x="7312026" y="5313362"/>
            <a:chExt cx="252413" cy="273050"/>
          </a:xfrm>
        </p:grpSpPr>
        <p:sp>
          <p:nvSpPr>
            <p:cNvPr id="171" name="Freeform 356">
              <a:extLst>
                <a:ext uri="{FF2B5EF4-FFF2-40B4-BE49-F238E27FC236}">
                  <a16:creationId xmlns:a16="http://schemas.microsoft.com/office/drawing/2014/main" id="{312485D5-1623-49EA-953D-D667897D2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2026" y="5313362"/>
              <a:ext cx="252413" cy="273050"/>
            </a:xfrm>
            <a:custGeom>
              <a:avLst/>
              <a:gdLst>
                <a:gd name="T0" fmla="*/ 81 w 100"/>
                <a:gd name="T1" fmla="*/ 0 h 108"/>
                <a:gd name="T2" fmla="*/ 10 w 100"/>
                <a:gd name="T3" fmla="*/ 108 h 108"/>
                <a:gd name="T4" fmla="*/ 100 w 100"/>
                <a:gd name="T5" fmla="*/ 90 h 108"/>
                <a:gd name="T6" fmla="*/ 81 w 100"/>
                <a:gd name="T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108">
                  <a:moveTo>
                    <a:pt x="81" y="0"/>
                  </a:moveTo>
                  <a:cubicBezTo>
                    <a:pt x="32" y="10"/>
                    <a:pt x="0" y="59"/>
                    <a:pt x="10" y="108"/>
                  </a:cubicBezTo>
                  <a:cubicBezTo>
                    <a:pt x="100" y="90"/>
                    <a:pt x="100" y="90"/>
                    <a:pt x="100" y="90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379E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57">
              <a:extLst>
                <a:ext uri="{FF2B5EF4-FFF2-40B4-BE49-F238E27FC236}">
                  <a16:creationId xmlns:a16="http://schemas.microsoft.com/office/drawing/2014/main" id="{0153B27B-F96A-4703-919A-F0A958091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2988" y="5386387"/>
              <a:ext cx="171450" cy="184150"/>
            </a:xfrm>
            <a:custGeom>
              <a:avLst/>
              <a:gdLst>
                <a:gd name="T0" fmla="*/ 55 w 68"/>
                <a:gd name="T1" fmla="*/ 0 h 73"/>
                <a:gd name="T2" fmla="*/ 7 w 68"/>
                <a:gd name="T3" fmla="*/ 73 h 73"/>
                <a:gd name="T4" fmla="*/ 68 w 68"/>
                <a:gd name="T5" fmla="*/ 61 h 73"/>
                <a:gd name="T6" fmla="*/ 55 w 68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73">
                  <a:moveTo>
                    <a:pt x="55" y="0"/>
                  </a:moveTo>
                  <a:cubicBezTo>
                    <a:pt x="22" y="7"/>
                    <a:pt x="0" y="40"/>
                    <a:pt x="7" y="73"/>
                  </a:cubicBezTo>
                  <a:cubicBezTo>
                    <a:pt x="68" y="61"/>
                    <a:pt x="68" y="61"/>
                    <a:pt x="68" y="61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52BA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58">
              <a:extLst>
                <a:ext uri="{FF2B5EF4-FFF2-40B4-BE49-F238E27FC236}">
                  <a16:creationId xmlns:a16="http://schemas.microsoft.com/office/drawing/2014/main" id="{E16D1572-5196-40D6-A227-36227D8B7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1413" y="5475287"/>
              <a:ext cx="73025" cy="77788"/>
            </a:xfrm>
            <a:custGeom>
              <a:avLst/>
              <a:gdLst>
                <a:gd name="T0" fmla="*/ 23 w 29"/>
                <a:gd name="T1" fmla="*/ 0 h 31"/>
                <a:gd name="T2" fmla="*/ 3 w 29"/>
                <a:gd name="T3" fmla="*/ 31 h 31"/>
                <a:gd name="T4" fmla="*/ 29 w 29"/>
                <a:gd name="T5" fmla="*/ 26 h 31"/>
                <a:gd name="T6" fmla="*/ 23 w 29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1">
                  <a:moveTo>
                    <a:pt x="23" y="0"/>
                  </a:moveTo>
                  <a:cubicBezTo>
                    <a:pt x="9" y="3"/>
                    <a:pt x="0" y="17"/>
                    <a:pt x="3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7DD4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F4D91087-8247-4259-B190-225F386AAC31}"/>
              </a:ext>
            </a:extLst>
          </p:cNvPr>
          <p:cNvGrpSpPr/>
          <p:nvPr/>
        </p:nvGrpSpPr>
        <p:grpSpPr>
          <a:xfrm>
            <a:off x="10519728" y="5139051"/>
            <a:ext cx="239713" cy="246063"/>
            <a:chOff x="7634288" y="5287962"/>
            <a:chExt cx="239713" cy="246063"/>
          </a:xfrm>
        </p:grpSpPr>
        <p:sp>
          <p:nvSpPr>
            <p:cNvPr id="175" name="Freeform 359">
              <a:extLst>
                <a:ext uri="{FF2B5EF4-FFF2-40B4-BE49-F238E27FC236}">
                  <a16:creationId xmlns:a16="http://schemas.microsoft.com/office/drawing/2014/main" id="{74D69EB5-3A26-46DD-9CB4-E1591A1FB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4288" y="5287962"/>
              <a:ext cx="239713" cy="246063"/>
            </a:xfrm>
            <a:custGeom>
              <a:avLst/>
              <a:gdLst>
                <a:gd name="T0" fmla="*/ 89 w 95"/>
                <a:gd name="T1" fmla="*/ 0 h 97"/>
                <a:gd name="T2" fmla="*/ 3 w 95"/>
                <a:gd name="T3" fmla="*/ 97 h 97"/>
                <a:gd name="T4" fmla="*/ 95 w 95"/>
                <a:gd name="T5" fmla="*/ 91 h 97"/>
                <a:gd name="T6" fmla="*/ 89 w 95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97">
                  <a:moveTo>
                    <a:pt x="89" y="0"/>
                  </a:moveTo>
                  <a:cubicBezTo>
                    <a:pt x="38" y="3"/>
                    <a:pt x="0" y="47"/>
                    <a:pt x="3" y="97"/>
                  </a:cubicBezTo>
                  <a:cubicBezTo>
                    <a:pt x="95" y="91"/>
                    <a:pt x="95" y="91"/>
                    <a:pt x="95" y="91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rgbClr val="379E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360">
              <a:extLst>
                <a:ext uri="{FF2B5EF4-FFF2-40B4-BE49-F238E27FC236}">
                  <a16:creationId xmlns:a16="http://schemas.microsoft.com/office/drawing/2014/main" id="{CDCBE30E-3104-48B3-9126-271839F2A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3663" y="5362575"/>
              <a:ext cx="160338" cy="165100"/>
            </a:xfrm>
            <a:custGeom>
              <a:avLst/>
              <a:gdLst>
                <a:gd name="T0" fmla="*/ 60 w 64"/>
                <a:gd name="T1" fmla="*/ 0 h 66"/>
                <a:gd name="T2" fmla="*/ 2 w 64"/>
                <a:gd name="T3" fmla="*/ 66 h 66"/>
                <a:gd name="T4" fmla="*/ 64 w 64"/>
                <a:gd name="T5" fmla="*/ 62 h 66"/>
                <a:gd name="T6" fmla="*/ 60 w 64"/>
                <a:gd name="T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66">
                  <a:moveTo>
                    <a:pt x="60" y="0"/>
                  </a:moveTo>
                  <a:cubicBezTo>
                    <a:pt x="26" y="3"/>
                    <a:pt x="0" y="32"/>
                    <a:pt x="2" y="66"/>
                  </a:cubicBezTo>
                  <a:cubicBezTo>
                    <a:pt x="64" y="62"/>
                    <a:pt x="64" y="62"/>
                    <a:pt x="64" y="6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52BA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361">
              <a:extLst>
                <a:ext uri="{FF2B5EF4-FFF2-40B4-BE49-F238E27FC236}">
                  <a16:creationId xmlns:a16="http://schemas.microsoft.com/office/drawing/2014/main" id="{2D0E89B0-22BA-4814-8170-3BED50008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4151" y="5453062"/>
              <a:ext cx="69850" cy="69850"/>
            </a:xfrm>
            <a:custGeom>
              <a:avLst/>
              <a:gdLst>
                <a:gd name="T0" fmla="*/ 26 w 28"/>
                <a:gd name="T1" fmla="*/ 0 h 28"/>
                <a:gd name="T2" fmla="*/ 1 w 28"/>
                <a:gd name="T3" fmla="*/ 28 h 28"/>
                <a:gd name="T4" fmla="*/ 28 w 28"/>
                <a:gd name="T5" fmla="*/ 26 h 28"/>
                <a:gd name="T6" fmla="*/ 26 w 28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8">
                  <a:moveTo>
                    <a:pt x="26" y="0"/>
                  </a:moveTo>
                  <a:cubicBezTo>
                    <a:pt x="11" y="1"/>
                    <a:pt x="0" y="13"/>
                    <a:pt x="1" y="28"/>
                  </a:cubicBezTo>
                  <a:cubicBezTo>
                    <a:pt x="28" y="26"/>
                    <a:pt x="28" y="26"/>
                    <a:pt x="28" y="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7DD4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ABA3706-DDE4-4EEA-A34D-230A219290B9}"/>
              </a:ext>
            </a:extLst>
          </p:cNvPr>
          <p:cNvGrpSpPr/>
          <p:nvPr/>
        </p:nvGrpSpPr>
        <p:grpSpPr>
          <a:xfrm>
            <a:off x="7889241" y="5240651"/>
            <a:ext cx="420688" cy="279400"/>
            <a:chOff x="5003801" y="5389562"/>
            <a:chExt cx="420688" cy="279400"/>
          </a:xfrm>
        </p:grpSpPr>
        <p:sp>
          <p:nvSpPr>
            <p:cNvPr id="179" name="Freeform 422">
              <a:extLst>
                <a:ext uri="{FF2B5EF4-FFF2-40B4-BE49-F238E27FC236}">
                  <a16:creationId xmlns:a16="http://schemas.microsoft.com/office/drawing/2014/main" id="{DE263469-3B45-45DD-946F-026326845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3801" y="5389562"/>
              <a:ext cx="420688" cy="261938"/>
            </a:xfrm>
            <a:custGeom>
              <a:avLst/>
              <a:gdLst>
                <a:gd name="T0" fmla="*/ 138 w 167"/>
                <a:gd name="T1" fmla="*/ 20 h 104"/>
                <a:gd name="T2" fmla="*/ 105 w 167"/>
                <a:gd name="T3" fmla="*/ 6 h 104"/>
                <a:gd name="T4" fmla="*/ 52 w 167"/>
                <a:gd name="T5" fmla="*/ 15 h 104"/>
                <a:gd name="T6" fmla="*/ 30 w 167"/>
                <a:gd name="T7" fmla="*/ 14 h 104"/>
                <a:gd name="T8" fmla="*/ 12 w 167"/>
                <a:gd name="T9" fmla="*/ 18 h 104"/>
                <a:gd name="T10" fmla="*/ 2 w 167"/>
                <a:gd name="T11" fmla="*/ 33 h 104"/>
                <a:gd name="T12" fmla="*/ 6 w 167"/>
                <a:gd name="T13" fmla="*/ 43 h 104"/>
                <a:gd name="T14" fmla="*/ 149 w 167"/>
                <a:gd name="T15" fmla="*/ 103 h 104"/>
                <a:gd name="T16" fmla="*/ 156 w 167"/>
                <a:gd name="T17" fmla="*/ 98 h 104"/>
                <a:gd name="T18" fmla="*/ 164 w 167"/>
                <a:gd name="T19" fmla="*/ 80 h 104"/>
                <a:gd name="T20" fmla="*/ 138 w 167"/>
                <a:gd name="T21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104">
                  <a:moveTo>
                    <a:pt x="138" y="20"/>
                  </a:moveTo>
                  <a:cubicBezTo>
                    <a:pt x="105" y="6"/>
                    <a:pt x="105" y="6"/>
                    <a:pt x="105" y="6"/>
                  </a:cubicBezTo>
                  <a:cubicBezTo>
                    <a:pt x="90" y="0"/>
                    <a:pt x="68" y="12"/>
                    <a:pt x="52" y="15"/>
                  </a:cubicBezTo>
                  <a:cubicBezTo>
                    <a:pt x="40" y="17"/>
                    <a:pt x="35" y="15"/>
                    <a:pt x="30" y="14"/>
                  </a:cubicBezTo>
                  <a:cubicBezTo>
                    <a:pt x="22" y="13"/>
                    <a:pt x="16" y="15"/>
                    <a:pt x="12" y="18"/>
                  </a:cubicBezTo>
                  <a:cubicBezTo>
                    <a:pt x="9" y="21"/>
                    <a:pt x="4" y="29"/>
                    <a:pt x="2" y="33"/>
                  </a:cubicBezTo>
                  <a:cubicBezTo>
                    <a:pt x="0" y="38"/>
                    <a:pt x="3" y="41"/>
                    <a:pt x="6" y="43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2" y="104"/>
                    <a:pt x="155" y="101"/>
                    <a:pt x="156" y="98"/>
                  </a:cubicBezTo>
                  <a:cubicBezTo>
                    <a:pt x="159" y="94"/>
                    <a:pt x="163" y="85"/>
                    <a:pt x="164" y="80"/>
                  </a:cubicBezTo>
                  <a:cubicBezTo>
                    <a:pt x="167" y="62"/>
                    <a:pt x="166" y="32"/>
                    <a:pt x="138" y="20"/>
                  </a:cubicBezTo>
                  <a:close/>
                </a:path>
              </a:pathLst>
            </a:custGeom>
            <a:solidFill>
              <a:srgbClr val="F24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23">
              <a:extLst>
                <a:ext uri="{FF2B5EF4-FFF2-40B4-BE49-F238E27FC236}">
                  <a16:creationId xmlns:a16="http://schemas.microsoft.com/office/drawing/2014/main" id="{AE7B6EDD-3581-4CE2-85D4-D1488B58B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3801" y="5467350"/>
              <a:ext cx="398463" cy="184150"/>
            </a:xfrm>
            <a:custGeom>
              <a:avLst/>
              <a:gdLst>
                <a:gd name="T0" fmla="*/ 2 w 158"/>
                <a:gd name="T1" fmla="*/ 2 h 73"/>
                <a:gd name="T2" fmla="*/ 3 w 158"/>
                <a:gd name="T3" fmla="*/ 0 h 73"/>
                <a:gd name="T4" fmla="*/ 158 w 158"/>
                <a:gd name="T5" fmla="*/ 63 h 73"/>
                <a:gd name="T6" fmla="*/ 156 w 158"/>
                <a:gd name="T7" fmla="*/ 67 h 73"/>
                <a:gd name="T8" fmla="*/ 149 w 158"/>
                <a:gd name="T9" fmla="*/ 72 h 73"/>
                <a:gd name="T10" fmla="*/ 6 w 158"/>
                <a:gd name="T11" fmla="*/ 12 h 73"/>
                <a:gd name="T12" fmla="*/ 2 w 158"/>
                <a:gd name="T13" fmla="*/ 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73">
                  <a:moveTo>
                    <a:pt x="2" y="2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158" y="63"/>
                    <a:pt x="158" y="63"/>
                    <a:pt x="158" y="63"/>
                  </a:cubicBezTo>
                  <a:cubicBezTo>
                    <a:pt x="158" y="65"/>
                    <a:pt x="157" y="66"/>
                    <a:pt x="156" y="67"/>
                  </a:cubicBezTo>
                  <a:cubicBezTo>
                    <a:pt x="155" y="70"/>
                    <a:pt x="152" y="73"/>
                    <a:pt x="149" y="7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0"/>
                    <a:pt x="0" y="7"/>
                    <a:pt x="2" y="2"/>
                  </a:cubicBezTo>
                  <a:close/>
                </a:path>
              </a:pathLst>
            </a:custGeom>
            <a:solidFill>
              <a:srgbClr val="C930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24">
              <a:extLst>
                <a:ext uri="{FF2B5EF4-FFF2-40B4-BE49-F238E27FC236}">
                  <a16:creationId xmlns:a16="http://schemas.microsoft.com/office/drawing/2014/main" id="{5EA8EEA4-A66D-44C1-A9AC-01C95847D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6213" y="5556250"/>
              <a:ext cx="120650" cy="85725"/>
            </a:xfrm>
            <a:custGeom>
              <a:avLst/>
              <a:gdLst>
                <a:gd name="T0" fmla="*/ 42 w 48"/>
                <a:gd name="T1" fmla="*/ 34 h 34"/>
                <a:gd name="T2" fmla="*/ 30 w 48"/>
                <a:gd name="T3" fmla="*/ 5 h 34"/>
                <a:gd name="T4" fmla="*/ 0 w 48"/>
                <a:gd name="T5" fmla="*/ 16 h 34"/>
                <a:gd name="T6" fmla="*/ 42 w 48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34">
                  <a:moveTo>
                    <a:pt x="42" y="34"/>
                  </a:moveTo>
                  <a:cubicBezTo>
                    <a:pt x="48" y="19"/>
                    <a:pt x="41" y="9"/>
                    <a:pt x="30" y="5"/>
                  </a:cubicBezTo>
                  <a:cubicBezTo>
                    <a:pt x="18" y="0"/>
                    <a:pt x="7" y="2"/>
                    <a:pt x="0" y="16"/>
                  </a:cubicBezTo>
                  <a:lnTo>
                    <a:pt x="42" y="34"/>
                  </a:lnTo>
                  <a:close/>
                </a:path>
              </a:pathLst>
            </a:custGeom>
            <a:solidFill>
              <a:srgbClr val="C930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25">
              <a:extLst>
                <a:ext uri="{FF2B5EF4-FFF2-40B4-BE49-F238E27FC236}">
                  <a16:creationId xmlns:a16="http://schemas.microsoft.com/office/drawing/2014/main" id="{2E8383A7-5776-4FED-AF22-03BA498E6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801" y="5570537"/>
              <a:ext cx="101600" cy="98425"/>
            </a:xfrm>
            <a:custGeom>
              <a:avLst/>
              <a:gdLst>
                <a:gd name="T0" fmla="*/ 4 w 40"/>
                <a:gd name="T1" fmla="*/ 13 h 39"/>
                <a:gd name="T2" fmla="*/ 13 w 40"/>
                <a:gd name="T3" fmla="*/ 36 h 39"/>
                <a:gd name="T4" fmla="*/ 36 w 40"/>
                <a:gd name="T5" fmla="*/ 26 h 39"/>
                <a:gd name="T6" fmla="*/ 27 w 40"/>
                <a:gd name="T7" fmla="*/ 3 h 39"/>
                <a:gd name="T8" fmla="*/ 4 w 40"/>
                <a:gd name="T9" fmla="*/ 1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">
                  <a:moveTo>
                    <a:pt x="4" y="13"/>
                  </a:moveTo>
                  <a:cubicBezTo>
                    <a:pt x="0" y="22"/>
                    <a:pt x="4" y="32"/>
                    <a:pt x="13" y="36"/>
                  </a:cubicBezTo>
                  <a:cubicBezTo>
                    <a:pt x="22" y="39"/>
                    <a:pt x="32" y="35"/>
                    <a:pt x="36" y="26"/>
                  </a:cubicBezTo>
                  <a:cubicBezTo>
                    <a:pt x="40" y="17"/>
                    <a:pt x="36" y="7"/>
                    <a:pt x="27" y="3"/>
                  </a:cubicBezTo>
                  <a:cubicBezTo>
                    <a:pt x="18" y="0"/>
                    <a:pt x="8" y="4"/>
                    <a:pt x="4" y="13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26">
              <a:extLst>
                <a:ext uri="{FF2B5EF4-FFF2-40B4-BE49-F238E27FC236}">
                  <a16:creationId xmlns:a16="http://schemas.microsoft.com/office/drawing/2014/main" id="{CF995446-9610-46CB-A919-F44B09D1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5263" y="5586412"/>
              <a:ext cx="66675" cy="68263"/>
            </a:xfrm>
            <a:custGeom>
              <a:avLst/>
              <a:gdLst>
                <a:gd name="T0" fmla="*/ 2 w 26"/>
                <a:gd name="T1" fmla="*/ 9 h 27"/>
                <a:gd name="T2" fmla="*/ 8 w 26"/>
                <a:gd name="T3" fmla="*/ 24 h 27"/>
                <a:gd name="T4" fmla="*/ 24 w 26"/>
                <a:gd name="T5" fmla="*/ 18 h 27"/>
                <a:gd name="T6" fmla="*/ 18 w 26"/>
                <a:gd name="T7" fmla="*/ 3 h 27"/>
                <a:gd name="T8" fmla="*/ 2 w 26"/>
                <a:gd name="T9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2" y="9"/>
                  </a:moveTo>
                  <a:cubicBezTo>
                    <a:pt x="0" y="15"/>
                    <a:pt x="2" y="22"/>
                    <a:pt x="8" y="24"/>
                  </a:cubicBezTo>
                  <a:cubicBezTo>
                    <a:pt x="14" y="27"/>
                    <a:pt x="21" y="24"/>
                    <a:pt x="24" y="18"/>
                  </a:cubicBezTo>
                  <a:cubicBezTo>
                    <a:pt x="26" y="12"/>
                    <a:pt x="24" y="5"/>
                    <a:pt x="18" y="3"/>
                  </a:cubicBezTo>
                  <a:cubicBezTo>
                    <a:pt x="12" y="0"/>
                    <a:pt x="5" y="3"/>
                    <a:pt x="2" y="9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427">
              <a:extLst>
                <a:ext uri="{FF2B5EF4-FFF2-40B4-BE49-F238E27FC236}">
                  <a16:creationId xmlns:a16="http://schemas.microsoft.com/office/drawing/2014/main" id="{7E3DF40C-4AAC-4000-81CA-090F6E605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8726" y="5462587"/>
              <a:ext cx="119063" cy="85725"/>
            </a:xfrm>
            <a:custGeom>
              <a:avLst/>
              <a:gdLst>
                <a:gd name="T0" fmla="*/ 41 w 47"/>
                <a:gd name="T1" fmla="*/ 34 h 34"/>
                <a:gd name="T2" fmla="*/ 29 w 47"/>
                <a:gd name="T3" fmla="*/ 5 h 34"/>
                <a:gd name="T4" fmla="*/ 0 w 47"/>
                <a:gd name="T5" fmla="*/ 17 h 34"/>
                <a:gd name="T6" fmla="*/ 41 w 4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34">
                  <a:moveTo>
                    <a:pt x="41" y="34"/>
                  </a:moveTo>
                  <a:cubicBezTo>
                    <a:pt x="47" y="20"/>
                    <a:pt x="40" y="10"/>
                    <a:pt x="29" y="5"/>
                  </a:cubicBezTo>
                  <a:cubicBezTo>
                    <a:pt x="18" y="0"/>
                    <a:pt x="6" y="2"/>
                    <a:pt x="0" y="17"/>
                  </a:cubicBezTo>
                  <a:lnTo>
                    <a:pt x="41" y="34"/>
                  </a:lnTo>
                  <a:close/>
                </a:path>
              </a:pathLst>
            </a:custGeom>
            <a:solidFill>
              <a:srgbClr val="C930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428">
              <a:extLst>
                <a:ext uri="{FF2B5EF4-FFF2-40B4-BE49-F238E27FC236}">
                  <a16:creationId xmlns:a16="http://schemas.microsoft.com/office/drawing/2014/main" id="{385B022D-361E-4B86-9612-ADACB6F30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8726" y="5478462"/>
              <a:ext cx="101600" cy="100013"/>
            </a:xfrm>
            <a:custGeom>
              <a:avLst/>
              <a:gdLst>
                <a:gd name="T0" fmla="*/ 4 w 40"/>
                <a:gd name="T1" fmla="*/ 13 h 40"/>
                <a:gd name="T2" fmla="*/ 13 w 40"/>
                <a:gd name="T3" fmla="*/ 36 h 40"/>
                <a:gd name="T4" fmla="*/ 36 w 40"/>
                <a:gd name="T5" fmla="*/ 27 h 40"/>
                <a:gd name="T6" fmla="*/ 27 w 40"/>
                <a:gd name="T7" fmla="*/ 4 h 40"/>
                <a:gd name="T8" fmla="*/ 4 w 40"/>
                <a:gd name="T9" fmla="*/ 1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4" y="13"/>
                  </a:moveTo>
                  <a:cubicBezTo>
                    <a:pt x="0" y="22"/>
                    <a:pt x="5" y="32"/>
                    <a:pt x="13" y="36"/>
                  </a:cubicBezTo>
                  <a:cubicBezTo>
                    <a:pt x="22" y="40"/>
                    <a:pt x="33" y="36"/>
                    <a:pt x="36" y="27"/>
                  </a:cubicBezTo>
                  <a:cubicBezTo>
                    <a:pt x="40" y="18"/>
                    <a:pt x="36" y="8"/>
                    <a:pt x="27" y="4"/>
                  </a:cubicBezTo>
                  <a:cubicBezTo>
                    <a:pt x="18" y="0"/>
                    <a:pt x="8" y="4"/>
                    <a:pt x="4" y="13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429">
              <a:extLst>
                <a:ext uri="{FF2B5EF4-FFF2-40B4-BE49-F238E27FC236}">
                  <a16:creationId xmlns:a16="http://schemas.microsoft.com/office/drawing/2014/main" id="{A7FC3A07-C718-4945-BAAC-CD38DBADC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188" y="5495925"/>
              <a:ext cx="68263" cy="65088"/>
            </a:xfrm>
            <a:custGeom>
              <a:avLst/>
              <a:gdLst>
                <a:gd name="T0" fmla="*/ 2 w 27"/>
                <a:gd name="T1" fmla="*/ 8 h 26"/>
                <a:gd name="T2" fmla="*/ 9 w 27"/>
                <a:gd name="T3" fmla="*/ 24 h 26"/>
                <a:gd name="T4" fmla="*/ 24 w 27"/>
                <a:gd name="T5" fmla="*/ 17 h 26"/>
                <a:gd name="T6" fmla="*/ 18 w 27"/>
                <a:gd name="T7" fmla="*/ 2 h 26"/>
                <a:gd name="T8" fmla="*/ 2 w 27"/>
                <a:gd name="T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" y="8"/>
                  </a:moveTo>
                  <a:cubicBezTo>
                    <a:pt x="0" y="14"/>
                    <a:pt x="3" y="21"/>
                    <a:pt x="9" y="24"/>
                  </a:cubicBezTo>
                  <a:cubicBezTo>
                    <a:pt x="15" y="26"/>
                    <a:pt x="22" y="23"/>
                    <a:pt x="24" y="17"/>
                  </a:cubicBezTo>
                  <a:cubicBezTo>
                    <a:pt x="27" y="12"/>
                    <a:pt x="24" y="5"/>
                    <a:pt x="18" y="2"/>
                  </a:cubicBezTo>
                  <a:cubicBezTo>
                    <a:pt x="12" y="0"/>
                    <a:pt x="5" y="2"/>
                    <a:pt x="2" y="8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430">
              <a:extLst>
                <a:ext uri="{FF2B5EF4-FFF2-40B4-BE49-F238E27FC236}">
                  <a16:creationId xmlns:a16="http://schemas.microsoft.com/office/drawing/2014/main" id="{D23F300C-A094-431D-8079-2078EE735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026" y="5399087"/>
              <a:ext cx="104775" cy="79375"/>
            </a:xfrm>
            <a:custGeom>
              <a:avLst/>
              <a:gdLst>
                <a:gd name="T0" fmla="*/ 42 w 42"/>
                <a:gd name="T1" fmla="*/ 5 h 31"/>
                <a:gd name="T2" fmla="*/ 0 w 42"/>
                <a:gd name="T3" fmla="*/ 18 h 31"/>
                <a:gd name="T4" fmla="*/ 31 w 42"/>
                <a:gd name="T5" fmla="*/ 31 h 31"/>
                <a:gd name="T6" fmla="*/ 42 w 42"/>
                <a:gd name="T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31">
                  <a:moveTo>
                    <a:pt x="42" y="5"/>
                  </a:moveTo>
                  <a:cubicBezTo>
                    <a:pt x="42" y="5"/>
                    <a:pt x="21" y="0"/>
                    <a:pt x="0" y="18"/>
                  </a:cubicBezTo>
                  <a:cubicBezTo>
                    <a:pt x="31" y="31"/>
                    <a:pt x="31" y="31"/>
                    <a:pt x="31" y="31"/>
                  </a:cubicBezTo>
                  <a:lnTo>
                    <a:pt x="42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431">
              <a:extLst>
                <a:ext uri="{FF2B5EF4-FFF2-40B4-BE49-F238E27FC236}">
                  <a16:creationId xmlns:a16="http://schemas.microsoft.com/office/drawing/2014/main" id="{D7664375-9299-4A55-8CA0-E9FA2C613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338" y="5418137"/>
              <a:ext cx="111125" cy="96838"/>
            </a:xfrm>
            <a:custGeom>
              <a:avLst/>
              <a:gdLst>
                <a:gd name="T0" fmla="*/ 53 w 70"/>
                <a:gd name="T1" fmla="*/ 61 h 61"/>
                <a:gd name="T2" fmla="*/ 0 w 70"/>
                <a:gd name="T3" fmla="*/ 39 h 61"/>
                <a:gd name="T4" fmla="*/ 18 w 70"/>
                <a:gd name="T5" fmla="*/ 0 h 61"/>
                <a:gd name="T6" fmla="*/ 70 w 70"/>
                <a:gd name="T7" fmla="*/ 22 h 61"/>
                <a:gd name="T8" fmla="*/ 53 w 70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61">
                  <a:moveTo>
                    <a:pt x="53" y="61"/>
                  </a:moveTo>
                  <a:lnTo>
                    <a:pt x="0" y="39"/>
                  </a:lnTo>
                  <a:lnTo>
                    <a:pt x="18" y="0"/>
                  </a:lnTo>
                  <a:lnTo>
                    <a:pt x="70" y="22"/>
                  </a:lnTo>
                  <a:lnTo>
                    <a:pt x="53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432">
              <a:extLst>
                <a:ext uri="{FF2B5EF4-FFF2-40B4-BE49-F238E27FC236}">
                  <a16:creationId xmlns:a16="http://schemas.microsoft.com/office/drawing/2014/main" id="{2DB922F8-BBC0-40FE-BDAE-208351D2F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4001" y="5454650"/>
              <a:ext cx="85725" cy="104775"/>
            </a:xfrm>
            <a:custGeom>
              <a:avLst/>
              <a:gdLst>
                <a:gd name="T0" fmla="*/ 11 w 34"/>
                <a:gd name="T1" fmla="*/ 0 h 41"/>
                <a:gd name="T2" fmla="*/ 0 w 34"/>
                <a:gd name="T3" fmla="*/ 26 h 41"/>
                <a:gd name="T4" fmla="*/ 25 w 34"/>
                <a:gd name="T5" fmla="*/ 37 h 41"/>
                <a:gd name="T6" fmla="*/ 11 w 34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1">
                  <a:moveTo>
                    <a:pt x="11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16" y="33"/>
                    <a:pt x="25" y="37"/>
                  </a:cubicBezTo>
                  <a:cubicBezTo>
                    <a:pt x="34" y="41"/>
                    <a:pt x="29" y="9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433">
              <a:extLst>
                <a:ext uri="{FF2B5EF4-FFF2-40B4-BE49-F238E27FC236}">
                  <a16:creationId xmlns:a16="http://schemas.microsoft.com/office/drawing/2014/main" id="{F5D096E7-7EC4-4F62-9078-E039D57F1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8113" y="5480050"/>
              <a:ext cx="20638" cy="15875"/>
            </a:xfrm>
            <a:custGeom>
              <a:avLst/>
              <a:gdLst>
                <a:gd name="T0" fmla="*/ 1 w 8"/>
                <a:gd name="T1" fmla="*/ 2 h 6"/>
                <a:gd name="T2" fmla="*/ 2 w 8"/>
                <a:gd name="T3" fmla="*/ 4 h 6"/>
                <a:gd name="T4" fmla="*/ 6 w 8"/>
                <a:gd name="T5" fmla="*/ 6 h 6"/>
                <a:gd name="T6" fmla="*/ 8 w 8"/>
                <a:gd name="T7" fmla="*/ 5 h 6"/>
                <a:gd name="T8" fmla="*/ 8 w 8"/>
                <a:gd name="T9" fmla="*/ 4 h 6"/>
                <a:gd name="T10" fmla="*/ 7 w 8"/>
                <a:gd name="T11" fmla="*/ 2 h 6"/>
                <a:gd name="T12" fmla="*/ 3 w 8"/>
                <a:gd name="T13" fmla="*/ 1 h 6"/>
                <a:gd name="T14" fmla="*/ 1 w 8"/>
                <a:gd name="T15" fmla="*/ 1 h 6"/>
                <a:gd name="T16" fmla="*/ 1 w 8"/>
                <a:gd name="T1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6">
                  <a:moveTo>
                    <a:pt x="1" y="2"/>
                  </a:moveTo>
                  <a:cubicBezTo>
                    <a:pt x="0" y="3"/>
                    <a:pt x="1" y="4"/>
                    <a:pt x="2" y="4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6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3"/>
                    <a:pt x="7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1" y="1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C930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434">
              <a:extLst>
                <a:ext uri="{FF2B5EF4-FFF2-40B4-BE49-F238E27FC236}">
                  <a16:creationId xmlns:a16="http://schemas.microsoft.com/office/drawing/2014/main" id="{D63DE8D1-1B9E-4255-8986-D208EE36E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013" y="5518150"/>
              <a:ext cx="19050" cy="15875"/>
            </a:xfrm>
            <a:custGeom>
              <a:avLst/>
              <a:gdLst>
                <a:gd name="T0" fmla="*/ 0 w 8"/>
                <a:gd name="T1" fmla="*/ 2 h 6"/>
                <a:gd name="T2" fmla="*/ 1 w 8"/>
                <a:gd name="T3" fmla="*/ 4 h 6"/>
                <a:gd name="T4" fmla="*/ 5 w 8"/>
                <a:gd name="T5" fmla="*/ 6 h 6"/>
                <a:gd name="T6" fmla="*/ 7 w 8"/>
                <a:gd name="T7" fmla="*/ 5 h 6"/>
                <a:gd name="T8" fmla="*/ 8 w 8"/>
                <a:gd name="T9" fmla="*/ 4 h 6"/>
                <a:gd name="T10" fmla="*/ 7 w 8"/>
                <a:gd name="T11" fmla="*/ 2 h 6"/>
                <a:gd name="T12" fmla="*/ 3 w 8"/>
                <a:gd name="T13" fmla="*/ 0 h 6"/>
                <a:gd name="T14" fmla="*/ 1 w 8"/>
                <a:gd name="T15" fmla="*/ 1 h 6"/>
                <a:gd name="T16" fmla="*/ 0 w 8"/>
                <a:gd name="T1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6">
                  <a:moveTo>
                    <a:pt x="0" y="2"/>
                  </a:moveTo>
                  <a:cubicBezTo>
                    <a:pt x="0" y="3"/>
                    <a:pt x="0" y="3"/>
                    <a:pt x="1" y="4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7" y="5"/>
                    <a:pt x="7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C930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435">
              <a:extLst>
                <a:ext uri="{FF2B5EF4-FFF2-40B4-BE49-F238E27FC236}">
                  <a16:creationId xmlns:a16="http://schemas.microsoft.com/office/drawing/2014/main" id="{7C32174A-81C8-419E-8D7E-B2D4B6188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0326" y="5435600"/>
              <a:ext cx="26988" cy="17463"/>
            </a:xfrm>
            <a:custGeom>
              <a:avLst/>
              <a:gdLst>
                <a:gd name="T0" fmla="*/ 1 w 11"/>
                <a:gd name="T1" fmla="*/ 3 h 7"/>
                <a:gd name="T2" fmla="*/ 2 w 11"/>
                <a:gd name="T3" fmla="*/ 5 h 7"/>
                <a:gd name="T4" fmla="*/ 8 w 11"/>
                <a:gd name="T5" fmla="*/ 7 h 7"/>
                <a:gd name="T6" fmla="*/ 10 w 11"/>
                <a:gd name="T7" fmla="*/ 5 h 7"/>
                <a:gd name="T8" fmla="*/ 11 w 11"/>
                <a:gd name="T9" fmla="*/ 4 h 7"/>
                <a:gd name="T10" fmla="*/ 9 w 11"/>
                <a:gd name="T11" fmla="*/ 2 h 7"/>
                <a:gd name="T12" fmla="*/ 3 w 11"/>
                <a:gd name="T13" fmla="*/ 0 h 7"/>
                <a:gd name="T14" fmla="*/ 1 w 11"/>
                <a:gd name="T15" fmla="*/ 2 h 7"/>
                <a:gd name="T16" fmla="*/ 1 w 11"/>
                <a:gd name="T1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1" y="3"/>
                  </a:moveTo>
                  <a:cubicBezTo>
                    <a:pt x="0" y="4"/>
                    <a:pt x="1" y="5"/>
                    <a:pt x="2" y="5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7"/>
                    <a:pt x="10" y="6"/>
                    <a:pt x="10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0" y="2"/>
                    <a:pt x="9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C930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436">
              <a:extLst>
                <a:ext uri="{FF2B5EF4-FFF2-40B4-BE49-F238E27FC236}">
                  <a16:creationId xmlns:a16="http://schemas.microsoft.com/office/drawing/2014/main" id="{B01ACEAF-0B9C-43DE-95DA-D50944A59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263" y="5427662"/>
              <a:ext cx="34925" cy="34925"/>
            </a:xfrm>
            <a:custGeom>
              <a:avLst/>
              <a:gdLst>
                <a:gd name="T0" fmla="*/ 12 w 14"/>
                <a:gd name="T1" fmla="*/ 0 h 14"/>
                <a:gd name="T2" fmla="*/ 12 w 14"/>
                <a:gd name="T3" fmla="*/ 8 h 14"/>
                <a:gd name="T4" fmla="*/ 3 w 14"/>
                <a:gd name="T5" fmla="*/ 12 h 14"/>
                <a:gd name="T6" fmla="*/ 0 w 14"/>
                <a:gd name="T7" fmla="*/ 10 h 14"/>
                <a:gd name="T8" fmla="*/ 5 w 14"/>
                <a:gd name="T9" fmla="*/ 3 h 14"/>
                <a:gd name="T10" fmla="*/ 12 w 14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4">
                  <a:moveTo>
                    <a:pt x="12" y="0"/>
                  </a:moveTo>
                  <a:cubicBezTo>
                    <a:pt x="13" y="2"/>
                    <a:pt x="14" y="5"/>
                    <a:pt x="12" y="8"/>
                  </a:cubicBezTo>
                  <a:cubicBezTo>
                    <a:pt x="11" y="12"/>
                    <a:pt x="6" y="14"/>
                    <a:pt x="3" y="12"/>
                  </a:cubicBezTo>
                  <a:cubicBezTo>
                    <a:pt x="1" y="12"/>
                    <a:pt x="1" y="11"/>
                    <a:pt x="0" y="10"/>
                  </a:cubicBezTo>
                  <a:cubicBezTo>
                    <a:pt x="2" y="7"/>
                    <a:pt x="3" y="5"/>
                    <a:pt x="5" y="3"/>
                  </a:cubicBezTo>
                  <a:cubicBezTo>
                    <a:pt x="7" y="2"/>
                    <a:pt x="9" y="1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480E23B6-4CA4-4677-8FB3-5B8D3107DF48}"/>
              </a:ext>
            </a:extLst>
          </p:cNvPr>
          <p:cNvGrpSpPr/>
          <p:nvPr/>
        </p:nvGrpSpPr>
        <p:grpSpPr>
          <a:xfrm>
            <a:off x="8249603" y="5404164"/>
            <a:ext cx="333375" cy="465138"/>
            <a:chOff x="5364163" y="5553075"/>
            <a:chExt cx="333375" cy="465138"/>
          </a:xfrm>
        </p:grpSpPr>
        <p:sp>
          <p:nvSpPr>
            <p:cNvPr id="195" name="Freeform 437">
              <a:extLst>
                <a:ext uri="{FF2B5EF4-FFF2-40B4-BE49-F238E27FC236}">
                  <a16:creationId xmlns:a16="http://schemas.microsoft.com/office/drawing/2014/main" id="{F04FC0A8-A9E6-4297-8146-1BC79892C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8626" y="5838825"/>
              <a:ext cx="44450" cy="179388"/>
            </a:xfrm>
            <a:custGeom>
              <a:avLst/>
              <a:gdLst>
                <a:gd name="T0" fmla="*/ 0 w 18"/>
                <a:gd name="T1" fmla="*/ 0 h 71"/>
                <a:gd name="T2" fmla="*/ 18 w 18"/>
                <a:gd name="T3" fmla="*/ 0 h 71"/>
                <a:gd name="T4" fmla="*/ 18 w 18"/>
                <a:gd name="T5" fmla="*/ 66 h 71"/>
                <a:gd name="T6" fmla="*/ 0 w 18"/>
                <a:gd name="T7" fmla="*/ 66 h 71"/>
                <a:gd name="T8" fmla="*/ 0 w 18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1">
                  <a:moveTo>
                    <a:pt x="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2" y="71"/>
                    <a:pt x="6" y="71"/>
                    <a:pt x="0" y="6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98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Oval 438">
              <a:extLst>
                <a:ext uri="{FF2B5EF4-FFF2-40B4-BE49-F238E27FC236}">
                  <a16:creationId xmlns:a16="http://schemas.microsoft.com/office/drawing/2014/main" id="{CB8374CB-F30A-4169-8642-1CFA69316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163" y="5553075"/>
              <a:ext cx="333375" cy="349250"/>
            </a:xfrm>
            <a:prstGeom prst="ellipse">
              <a:avLst/>
            </a:prstGeom>
            <a:solidFill>
              <a:srgbClr val="52BA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9E229E6F-DAE1-40D9-9327-37DF2A670B5E}"/>
              </a:ext>
            </a:extLst>
          </p:cNvPr>
          <p:cNvGrpSpPr/>
          <p:nvPr/>
        </p:nvGrpSpPr>
        <p:grpSpPr>
          <a:xfrm>
            <a:off x="5938203" y="-110811"/>
            <a:ext cx="3436938" cy="2835275"/>
            <a:chOff x="3052763" y="38100"/>
            <a:chExt cx="3436938" cy="2835275"/>
          </a:xfrm>
        </p:grpSpPr>
        <p:sp>
          <p:nvSpPr>
            <p:cNvPr id="198" name="Freeform 266">
              <a:extLst>
                <a:ext uri="{FF2B5EF4-FFF2-40B4-BE49-F238E27FC236}">
                  <a16:creationId xmlns:a16="http://schemas.microsoft.com/office/drawing/2014/main" id="{38FDFC0D-F386-4FCB-B11B-8E1B41B67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9176" y="757238"/>
              <a:ext cx="390525" cy="373063"/>
            </a:xfrm>
            <a:custGeom>
              <a:avLst/>
              <a:gdLst>
                <a:gd name="T0" fmla="*/ 123 w 246"/>
                <a:gd name="T1" fmla="*/ 0 h 235"/>
                <a:gd name="T2" fmla="*/ 143 w 246"/>
                <a:gd name="T3" fmla="*/ 103 h 235"/>
                <a:gd name="T4" fmla="*/ 246 w 246"/>
                <a:gd name="T5" fmla="*/ 89 h 235"/>
                <a:gd name="T6" fmla="*/ 154 w 246"/>
                <a:gd name="T7" fmla="*/ 140 h 235"/>
                <a:gd name="T8" fmla="*/ 200 w 246"/>
                <a:gd name="T9" fmla="*/ 235 h 235"/>
                <a:gd name="T10" fmla="*/ 123 w 246"/>
                <a:gd name="T11" fmla="*/ 162 h 235"/>
                <a:gd name="T12" fmla="*/ 47 w 246"/>
                <a:gd name="T13" fmla="*/ 235 h 235"/>
                <a:gd name="T14" fmla="*/ 92 w 246"/>
                <a:gd name="T15" fmla="*/ 140 h 235"/>
                <a:gd name="T16" fmla="*/ 0 w 246"/>
                <a:gd name="T17" fmla="*/ 89 h 235"/>
                <a:gd name="T18" fmla="*/ 103 w 246"/>
                <a:gd name="T19" fmla="*/ 103 h 235"/>
                <a:gd name="T20" fmla="*/ 123 w 246"/>
                <a:gd name="T21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6" h="235">
                  <a:moveTo>
                    <a:pt x="123" y="0"/>
                  </a:moveTo>
                  <a:lnTo>
                    <a:pt x="143" y="103"/>
                  </a:lnTo>
                  <a:lnTo>
                    <a:pt x="246" y="89"/>
                  </a:lnTo>
                  <a:lnTo>
                    <a:pt x="154" y="140"/>
                  </a:lnTo>
                  <a:lnTo>
                    <a:pt x="200" y="235"/>
                  </a:lnTo>
                  <a:lnTo>
                    <a:pt x="123" y="162"/>
                  </a:lnTo>
                  <a:lnTo>
                    <a:pt x="47" y="235"/>
                  </a:lnTo>
                  <a:lnTo>
                    <a:pt x="92" y="140"/>
                  </a:lnTo>
                  <a:lnTo>
                    <a:pt x="0" y="89"/>
                  </a:lnTo>
                  <a:lnTo>
                    <a:pt x="103" y="103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CB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90F8E571-F413-4AED-8088-CC6CC184701A}"/>
                </a:ext>
              </a:extLst>
            </p:cNvPr>
            <p:cNvGrpSpPr/>
            <p:nvPr/>
          </p:nvGrpSpPr>
          <p:grpSpPr>
            <a:xfrm>
              <a:off x="3052763" y="403225"/>
              <a:ext cx="1744663" cy="1562100"/>
              <a:chOff x="3052763" y="403225"/>
              <a:chExt cx="1744663" cy="1562100"/>
            </a:xfrm>
          </p:grpSpPr>
          <p:sp>
            <p:nvSpPr>
              <p:cNvPr id="275" name="Freeform 267">
                <a:extLst>
                  <a:ext uri="{FF2B5EF4-FFF2-40B4-BE49-F238E27FC236}">
                    <a16:creationId xmlns:a16="http://schemas.microsoft.com/office/drawing/2014/main" id="{F035ED39-E568-48A8-8E58-B2D632FE1B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0651" y="1171575"/>
                <a:ext cx="866775" cy="793750"/>
              </a:xfrm>
              <a:custGeom>
                <a:avLst/>
                <a:gdLst>
                  <a:gd name="T0" fmla="*/ 134 w 343"/>
                  <a:gd name="T1" fmla="*/ 211 h 315"/>
                  <a:gd name="T2" fmla="*/ 343 w 343"/>
                  <a:gd name="T3" fmla="*/ 315 h 315"/>
                  <a:gd name="T4" fmla="*/ 217 w 343"/>
                  <a:gd name="T5" fmla="*/ 118 h 315"/>
                  <a:gd name="T6" fmla="*/ 134 w 343"/>
                  <a:gd name="T7" fmla="*/ 211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3" h="315">
                    <a:moveTo>
                      <a:pt x="134" y="211"/>
                    </a:moveTo>
                    <a:cubicBezTo>
                      <a:pt x="343" y="315"/>
                      <a:pt x="343" y="315"/>
                      <a:pt x="343" y="315"/>
                    </a:cubicBezTo>
                    <a:cubicBezTo>
                      <a:pt x="217" y="118"/>
                      <a:pt x="217" y="118"/>
                      <a:pt x="217" y="118"/>
                    </a:cubicBezTo>
                    <a:cubicBezTo>
                      <a:pt x="140" y="0"/>
                      <a:pt x="0" y="144"/>
                      <a:pt x="134" y="211"/>
                    </a:cubicBezTo>
                    <a:close/>
                  </a:path>
                </a:pathLst>
              </a:custGeom>
              <a:solidFill>
                <a:srgbClr val="FFD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268">
                <a:extLst>
                  <a:ext uri="{FF2B5EF4-FFF2-40B4-BE49-F238E27FC236}">
                    <a16:creationId xmlns:a16="http://schemas.microsoft.com/office/drawing/2014/main" id="{D9188279-CBEC-4809-ADB1-138A3C4992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6851" y="1241425"/>
                <a:ext cx="600075" cy="555625"/>
              </a:xfrm>
              <a:custGeom>
                <a:avLst/>
                <a:gdLst>
                  <a:gd name="T0" fmla="*/ 93 w 238"/>
                  <a:gd name="T1" fmla="*/ 147 h 220"/>
                  <a:gd name="T2" fmla="*/ 238 w 238"/>
                  <a:gd name="T3" fmla="*/ 220 h 220"/>
                  <a:gd name="T4" fmla="*/ 150 w 238"/>
                  <a:gd name="T5" fmla="*/ 83 h 220"/>
                  <a:gd name="T6" fmla="*/ 93 w 238"/>
                  <a:gd name="T7" fmla="*/ 147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8" h="220">
                    <a:moveTo>
                      <a:pt x="93" y="147"/>
                    </a:moveTo>
                    <a:cubicBezTo>
                      <a:pt x="238" y="220"/>
                      <a:pt x="238" y="220"/>
                      <a:pt x="238" y="220"/>
                    </a:cubicBezTo>
                    <a:cubicBezTo>
                      <a:pt x="150" y="83"/>
                      <a:pt x="150" y="83"/>
                      <a:pt x="150" y="83"/>
                    </a:cubicBezTo>
                    <a:cubicBezTo>
                      <a:pt x="97" y="0"/>
                      <a:pt x="0" y="101"/>
                      <a:pt x="93" y="147"/>
                    </a:cubicBezTo>
                    <a:close/>
                  </a:path>
                </a:pathLst>
              </a:custGeom>
              <a:solidFill>
                <a:srgbClr val="FFF1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269">
                <a:extLst>
                  <a:ext uri="{FF2B5EF4-FFF2-40B4-BE49-F238E27FC236}">
                    <a16:creationId xmlns:a16="http://schemas.microsoft.com/office/drawing/2014/main" id="{CD82DCBD-080E-437C-B97E-F04168FDD7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301" y="1042988"/>
                <a:ext cx="446088" cy="458788"/>
              </a:xfrm>
              <a:custGeom>
                <a:avLst/>
                <a:gdLst>
                  <a:gd name="T0" fmla="*/ 26 w 177"/>
                  <a:gd name="T1" fmla="*/ 34 h 182"/>
                  <a:gd name="T2" fmla="*/ 135 w 177"/>
                  <a:gd name="T3" fmla="*/ 169 h 182"/>
                  <a:gd name="T4" fmla="*/ 155 w 177"/>
                  <a:gd name="T5" fmla="*/ 150 h 182"/>
                  <a:gd name="T6" fmla="*/ 172 w 177"/>
                  <a:gd name="T7" fmla="*/ 128 h 182"/>
                  <a:gd name="T8" fmla="*/ 26 w 177"/>
                  <a:gd name="T9" fmla="*/ 3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" h="182">
                    <a:moveTo>
                      <a:pt x="26" y="34"/>
                    </a:moveTo>
                    <a:cubicBezTo>
                      <a:pt x="0" y="110"/>
                      <a:pt x="68" y="182"/>
                      <a:pt x="135" y="169"/>
                    </a:cubicBezTo>
                    <a:cubicBezTo>
                      <a:pt x="142" y="163"/>
                      <a:pt x="148" y="157"/>
                      <a:pt x="155" y="150"/>
                    </a:cubicBezTo>
                    <a:cubicBezTo>
                      <a:pt x="161" y="143"/>
                      <a:pt x="167" y="136"/>
                      <a:pt x="172" y="128"/>
                    </a:cubicBezTo>
                    <a:cubicBezTo>
                      <a:pt x="177" y="60"/>
                      <a:pt x="98" y="0"/>
                      <a:pt x="26" y="34"/>
                    </a:cubicBezTo>
                    <a:close/>
                  </a:path>
                </a:pathLst>
              </a:custGeom>
              <a:solidFill>
                <a:srgbClr val="FFD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270">
                <a:extLst>
                  <a:ext uri="{FF2B5EF4-FFF2-40B4-BE49-F238E27FC236}">
                    <a16:creationId xmlns:a16="http://schemas.microsoft.com/office/drawing/2014/main" id="{9F6104D7-AB6C-498C-A41E-BDDB6719CF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2763" y="403225"/>
                <a:ext cx="496888" cy="444500"/>
              </a:xfrm>
              <a:custGeom>
                <a:avLst/>
                <a:gdLst>
                  <a:gd name="T0" fmla="*/ 197 w 197"/>
                  <a:gd name="T1" fmla="*/ 176 h 176"/>
                  <a:gd name="T2" fmla="*/ 104 w 197"/>
                  <a:gd name="T3" fmla="*/ 81 h 176"/>
                  <a:gd name="T4" fmla="*/ 0 w 197"/>
                  <a:gd name="T5" fmla="*/ 0 h 176"/>
                  <a:gd name="T6" fmla="*/ 93 w 197"/>
                  <a:gd name="T7" fmla="*/ 94 h 176"/>
                  <a:gd name="T8" fmla="*/ 197 w 197"/>
                  <a:gd name="T9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" h="176">
                    <a:moveTo>
                      <a:pt x="197" y="176"/>
                    </a:moveTo>
                    <a:cubicBezTo>
                      <a:pt x="174" y="148"/>
                      <a:pt x="142" y="114"/>
                      <a:pt x="104" y="81"/>
                    </a:cubicBezTo>
                    <a:cubicBezTo>
                      <a:pt x="67" y="48"/>
                      <a:pt x="31" y="20"/>
                      <a:pt x="0" y="0"/>
                    </a:cubicBezTo>
                    <a:cubicBezTo>
                      <a:pt x="23" y="28"/>
                      <a:pt x="55" y="61"/>
                      <a:pt x="93" y="94"/>
                    </a:cubicBezTo>
                    <a:cubicBezTo>
                      <a:pt x="130" y="128"/>
                      <a:pt x="166" y="156"/>
                      <a:pt x="197" y="176"/>
                    </a:cubicBezTo>
                    <a:close/>
                  </a:path>
                </a:pathLst>
              </a:custGeom>
              <a:solidFill>
                <a:srgbClr val="FCB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271">
                <a:extLst>
                  <a:ext uri="{FF2B5EF4-FFF2-40B4-BE49-F238E27FC236}">
                    <a16:creationId xmlns:a16="http://schemas.microsoft.com/office/drawing/2014/main" id="{DAD9BA81-8D38-4E27-A11B-1354450E1A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5238" y="1330325"/>
                <a:ext cx="373063" cy="412750"/>
              </a:xfrm>
              <a:custGeom>
                <a:avLst/>
                <a:gdLst>
                  <a:gd name="T0" fmla="*/ 0 w 148"/>
                  <a:gd name="T1" fmla="*/ 0 h 164"/>
                  <a:gd name="T2" fmla="*/ 22 w 148"/>
                  <a:gd name="T3" fmla="*/ 122 h 164"/>
                  <a:gd name="T4" fmla="*/ 141 w 148"/>
                  <a:gd name="T5" fmla="*/ 164 h 164"/>
                  <a:gd name="T6" fmla="*/ 148 w 148"/>
                  <a:gd name="T7" fmla="*/ 157 h 164"/>
                  <a:gd name="T8" fmla="*/ 106 w 148"/>
                  <a:gd name="T9" fmla="*/ 56 h 164"/>
                  <a:gd name="T10" fmla="*/ 0 w 148"/>
                  <a:gd name="T1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8" h="164">
                    <a:moveTo>
                      <a:pt x="0" y="0"/>
                    </a:moveTo>
                    <a:cubicBezTo>
                      <a:pt x="22" y="122"/>
                      <a:pt x="22" y="122"/>
                      <a:pt x="22" y="122"/>
                    </a:cubicBezTo>
                    <a:cubicBezTo>
                      <a:pt x="141" y="164"/>
                      <a:pt x="141" y="164"/>
                      <a:pt x="141" y="164"/>
                    </a:cubicBezTo>
                    <a:cubicBezTo>
                      <a:pt x="148" y="157"/>
                      <a:pt x="148" y="157"/>
                      <a:pt x="148" y="157"/>
                    </a:cubicBezTo>
                    <a:cubicBezTo>
                      <a:pt x="124" y="133"/>
                      <a:pt x="91" y="92"/>
                      <a:pt x="106" y="5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272">
                <a:extLst>
                  <a:ext uri="{FF2B5EF4-FFF2-40B4-BE49-F238E27FC236}">
                    <a16:creationId xmlns:a16="http://schemas.microsoft.com/office/drawing/2014/main" id="{1AEF2765-5144-499E-9A5F-0B0FD6FFCB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4476" y="1049338"/>
                <a:ext cx="452438" cy="328613"/>
              </a:xfrm>
              <a:custGeom>
                <a:avLst/>
                <a:gdLst>
                  <a:gd name="T0" fmla="*/ 0 w 179"/>
                  <a:gd name="T1" fmla="*/ 0 h 130"/>
                  <a:gd name="T2" fmla="*/ 125 w 179"/>
                  <a:gd name="T3" fmla="*/ 8 h 130"/>
                  <a:gd name="T4" fmla="*/ 179 w 179"/>
                  <a:gd name="T5" fmla="*/ 123 h 130"/>
                  <a:gd name="T6" fmla="*/ 172 w 179"/>
                  <a:gd name="T7" fmla="*/ 130 h 130"/>
                  <a:gd name="T8" fmla="*/ 68 w 179"/>
                  <a:gd name="T9" fmla="*/ 100 h 130"/>
                  <a:gd name="T10" fmla="*/ 0 w 179"/>
                  <a:gd name="T11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9" h="130">
                    <a:moveTo>
                      <a:pt x="0" y="0"/>
                    </a:moveTo>
                    <a:cubicBezTo>
                      <a:pt x="125" y="8"/>
                      <a:pt x="125" y="8"/>
                      <a:pt x="125" y="8"/>
                    </a:cubicBezTo>
                    <a:cubicBezTo>
                      <a:pt x="179" y="123"/>
                      <a:pt x="179" y="123"/>
                      <a:pt x="179" y="123"/>
                    </a:cubicBezTo>
                    <a:cubicBezTo>
                      <a:pt x="172" y="130"/>
                      <a:pt x="172" y="130"/>
                      <a:pt x="172" y="130"/>
                    </a:cubicBezTo>
                    <a:cubicBezTo>
                      <a:pt x="146" y="109"/>
                      <a:pt x="102" y="80"/>
                      <a:pt x="68" y="1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273">
                <a:extLst>
                  <a:ext uri="{FF2B5EF4-FFF2-40B4-BE49-F238E27FC236}">
                    <a16:creationId xmlns:a16="http://schemas.microsoft.com/office/drawing/2014/main" id="{E8B33D0E-F5D7-42DB-AE15-E7155DCD38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8026" y="531813"/>
                <a:ext cx="977900" cy="939800"/>
              </a:xfrm>
              <a:custGeom>
                <a:avLst/>
                <a:gdLst>
                  <a:gd name="T0" fmla="*/ 22 w 388"/>
                  <a:gd name="T1" fmla="*/ 37 h 372"/>
                  <a:gd name="T2" fmla="*/ 327 w 388"/>
                  <a:gd name="T3" fmla="*/ 372 h 372"/>
                  <a:gd name="T4" fmla="*/ 361 w 388"/>
                  <a:gd name="T5" fmla="*/ 341 h 372"/>
                  <a:gd name="T6" fmla="*/ 388 w 388"/>
                  <a:gd name="T7" fmla="*/ 305 h 372"/>
                  <a:gd name="T8" fmla="*/ 22 w 388"/>
                  <a:gd name="T9" fmla="*/ 37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8" h="372">
                    <a:moveTo>
                      <a:pt x="22" y="37"/>
                    </a:moveTo>
                    <a:cubicBezTo>
                      <a:pt x="0" y="182"/>
                      <a:pt x="185" y="366"/>
                      <a:pt x="327" y="372"/>
                    </a:cubicBezTo>
                    <a:cubicBezTo>
                      <a:pt x="339" y="363"/>
                      <a:pt x="350" y="353"/>
                      <a:pt x="361" y="341"/>
                    </a:cubicBezTo>
                    <a:cubicBezTo>
                      <a:pt x="371" y="330"/>
                      <a:pt x="380" y="317"/>
                      <a:pt x="388" y="305"/>
                    </a:cubicBezTo>
                    <a:cubicBezTo>
                      <a:pt x="366" y="164"/>
                      <a:pt x="163" y="0"/>
                      <a:pt x="22" y="37"/>
                    </a:cubicBezTo>
                    <a:close/>
                  </a:path>
                </a:pathLst>
              </a:custGeom>
              <a:solidFill>
                <a:srgbClr val="FFB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274">
                <a:extLst>
                  <a:ext uri="{FF2B5EF4-FFF2-40B4-BE49-F238E27FC236}">
                    <a16:creationId xmlns:a16="http://schemas.microsoft.com/office/drawing/2014/main" id="{0C594AE4-C973-49A2-BCEC-606AB7DACA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9163" y="731838"/>
                <a:ext cx="547688" cy="561975"/>
              </a:xfrm>
              <a:custGeom>
                <a:avLst/>
                <a:gdLst>
                  <a:gd name="T0" fmla="*/ 80 w 217"/>
                  <a:gd name="T1" fmla="*/ 223 h 223"/>
                  <a:gd name="T2" fmla="*/ 156 w 217"/>
                  <a:gd name="T3" fmla="*/ 154 h 223"/>
                  <a:gd name="T4" fmla="*/ 217 w 217"/>
                  <a:gd name="T5" fmla="*/ 70 h 223"/>
                  <a:gd name="T6" fmla="*/ 129 w 217"/>
                  <a:gd name="T7" fmla="*/ 0 h 223"/>
                  <a:gd name="T8" fmla="*/ 72 w 217"/>
                  <a:gd name="T9" fmla="*/ 78 h 223"/>
                  <a:gd name="T10" fmla="*/ 0 w 217"/>
                  <a:gd name="T11" fmla="*/ 143 h 223"/>
                  <a:gd name="T12" fmla="*/ 80 w 217"/>
                  <a:gd name="T13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7" h="223">
                    <a:moveTo>
                      <a:pt x="80" y="223"/>
                    </a:moveTo>
                    <a:cubicBezTo>
                      <a:pt x="107" y="204"/>
                      <a:pt x="133" y="181"/>
                      <a:pt x="156" y="154"/>
                    </a:cubicBezTo>
                    <a:cubicBezTo>
                      <a:pt x="180" y="128"/>
                      <a:pt x="200" y="100"/>
                      <a:pt x="217" y="70"/>
                    </a:cubicBezTo>
                    <a:cubicBezTo>
                      <a:pt x="191" y="43"/>
                      <a:pt x="161" y="19"/>
                      <a:pt x="129" y="0"/>
                    </a:cubicBezTo>
                    <a:cubicBezTo>
                      <a:pt x="113" y="27"/>
                      <a:pt x="94" y="53"/>
                      <a:pt x="72" y="78"/>
                    </a:cubicBezTo>
                    <a:cubicBezTo>
                      <a:pt x="50" y="103"/>
                      <a:pt x="25" y="125"/>
                      <a:pt x="0" y="143"/>
                    </a:cubicBezTo>
                    <a:cubicBezTo>
                      <a:pt x="23" y="173"/>
                      <a:pt x="50" y="200"/>
                      <a:pt x="80" y="223"/>
                    </a:cubicBezTo>
                    <a:close/>
                  </a:path>
                </a:pathLst>
              </a:custGeom>
              <a:solidFill>
                <a:srgbClr val="FFD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275">
                <a:extLst>
                  <a:ext uri="{FF2B5EF4-FFF2-40B4-BE49-F238E27FC236}">
                    <a16:creationId xmlns:a16="http://schemas.microsoft.com/office/drawing/2014/main" id="{6A70E98E-1631-4F2E-A641-4536268F0A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6126" y="598488"/>
                <a:ext cx="355600" cy="360363"/>
              </a:xfrm>
              <a:custGeom>
                <a:avLst/>
                <a:gdLst>
                  <a:gd name="T0" fmla="*/ 35 w 141"/>
                  <a:gd name="T1" fmla="*/ 143 h 143"/>
                  <a:gd name="T2" fmla="*/ 98 w 141"/>
                  <a:gd name="T3" fmla="*/ 93 h 143"/>
                  <a:gd name="T4" fmla="*/ 141 w 141"/>
                  <a:gd name="T5" fmla="*/ 25 h 143"/>
                  <a:gd name="T6" fmla="*/ 7 w 141"/>
                  <a:gd name="T7" fmla="*/ 11 h 143"/>
                  <a:gd name="T8" fmla="*/ 35 w 141"/>
                  <a:gd name="T9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43">
                    <a:moveTo>
                      <a:pt x="35" y="143"/>
                    </a:moveTo>
                    <a:cubicBezTo>
                      <a:pt x="58" y="130"/>
                      <a:pt x="79" y="114"/>
                      <a:pt x="98" y="93"/>
                    </a:cubicBezTo>
                    <a:cubicBezTo>
                      <a:pt x="117" y="72"/>
                      <a:pt x="131" y="49"/>
                      <a:pt x="141" y="25"/>
                    </a:cubicBezTo>
                    <a:cubicBezTo>
                      <a:pt x="95" y="7"/>
                      <a:pt x="48" y="0"/>
                      <a:pt x="7" y="11"/>
                    </a:cubicBezTo>
                    <a:cubicBezTo>
                      <a:pt x="0" y="53"/>
                      <a:pt x="12" y="99"/>
                      <a:pt x="35" y="143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276">
                <a:extLst>
                  <a:ext uri="{FF2B5EF4-FFF2-40B4-BE49-F238E27FC236}">
                    <a16:creationId xmlns:a16="http://schemas.microsoft.com/office/drawing/2014/main" id="{A3CB0AFF-DF97-420B-967B-A89350F8AC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5838" y="814388"/>
                <a:ext cx="228600" cy="228600"/>
              </a:xfrm>
              <a:custGeom>
                <a:avLst/>
                <a:gdLst>
                  <a:gd name="T0" fmla="*/ 15 w 91"/>
                  <a:gd name="T1" fmla="*/ 18 h 90"/>
                  <a:gd name="T2" fmla="*/ 19 w 91"/>
                  <a:gd name="T3" fmla="*/ 75 h 90"/>
                  <a:gd name="T4" fmla="*/ 76 w 91"/>
                  <a:gd name="T5" fmla="*/ 72 h 90"/>
                  <a:gd name="T6" fmla="*/ 73 w 91"/>
                  <a:gd name="T7" fmla="*/ 15 h 90"/>
                  <a:gd name="T8" fmla="*/ 15 w 91"/>
                  <a:gd name="T9" fmla="*/ 1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90">
                    <a:moveTo>
                      <a:pt x="15" y="18"/>
                    </a:moveTo>
                    <a:cubicBezTo>
                      <a:pt x="0" y="35"/>
                      <a:pt x="2" y="60"/>
                      <a:pt x="19" y="75"/>
                    </a:cubicBezTo>
                    <a:cubicBezTo>
                      <a:pt x="35" y="90"/>
                      <a:pt x="61" y="89"/>
                      <a:pt x="76" y="72"/>
                    </a:cubicBezTo>
                    <a:cubicBezTo>
                      <a:pt x="91" y="56"/>
                      <a:pt x="89" y="30"/>
                      <a:pt x="73" y="15"/>
                    </a:cubicBezTo>
                    <a:cubicBezTo>
                      <a:pt x="56" y="0"/>
                      <a:pt x="30" y="1"/>
                      <a:pt x="15" y="18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277">
                <a:extLst>
                  <a:ext uri="{FF2B5EF4-FFF2-40B4-BE49-F238E27FC236}">
                    <a16:creationId xmlns:a16="http://schemas.microsoft.com/office/drawing/2014/main" id="{D024E7DA-009B-4908-B63D-D8CA00BD08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1" y="1006475"/>
                <a:ext cx="228600" cy="227013"/>
              </a:xfrm>
              <a:custGeom>
                <a:avLst/>
                <a:gdLst>
                  <a:gd name="T0" fmla="*/ 15 w 91"/>
                  <a:gd name="T1" fmla="*/ 18 h 90"/>
                  <a:gd name="T2" fmla="*/ 18 w 91"/>
                  <a:gd name="T3" fmla="*/ 75 h 90"/>
                  <a:gd name="T4" fmla="*/ 76 w 91"/>
                  <a:gd name="T5" fmla="*/ 72 h 90"/>
                  <a:gd name="T6" fmla="*/ 73 w 91"/>
                  <a:gd name="T7" fmla="*/ 15 h 90"/>
                  <a:gd name="T8" fmla="*/ 15 w 91"/>
                  <a:gd name="T9" fmla="*/ 1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90">
                    <a:moveTo>
                      <a:pt x="15" y="18"/>
                    </a:moveTo>
                    <a:cubicBezTo>
                      <a:pt x="0" y="35"/>
                      <a:pt x="2" y="60"/>
                      <a:pt x="18" y="75"/>
                    </a:cubicBezTo>
                    <a:cubicBezTo>
                      <a:pt x="35" y="90"/>
                      <a:pt x="61" y="89"/>
                      <a:pt x="76" y="72"/>
                    </a:cubicBezTo>
                    <a:cubicBezTo>
                      <a:pt x="91" y="56"/>
                      <a:pt x="89" y="30"/>
                      <a:pt x="73" y="15"/>
                    </a:cubicBezTo>
                    <a:cubicBezTo>
                      <a:pt x="56" y="0"/>
                      <a:pt x="30" y="1"/>
                      <a:pt x="15" y="18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278">
                <a:extLst>
                  <a:ext uri="{FF2B5EF4-FFF2-40B4-BE49-F238E27FC236}">
                    <a16:creationId xmlns:a16="http://schemas.microsoft.com/office/drawing/2014/main" id="{D87C5B87-3781-4E71-9214-932F574CC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1926" y="1227138"/>
                <a:ext cx="369888" cy="334963"/>
              </a:xfrm>
              <a:custGeom>
                <a:avLst/>
                <a:gdLst>
                  <a:gd name="T0" fmla="*/ 13 w 233"/>
                  <a:gd name="T1" fmla="*/ 0 h 211"/>
                  <a:gd name="T2" fmla="*/ 0 w 233"/>
                  <a:gd name="T3" fmla="*/ 12 h 211"/>
                  <a:gd name="T4" fmla="*/ 222 w 233"/>
                  <a:gd name="T5" fmla="*/ 211 h 211"/>
                  <a:gd name="T6" fmla="*/ 233 w 233"/>
                  <a:gd name="T7" fmla="*/ 197 h 211"/>
                  <a:gd name="T8" fmla="*/ 13 w 233"/>
                  <a:gd name="T9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211">
                    <a:moveTo>
                      <a:pt x="13" y="0"/>
                    </a:moveTo>
                    <a:lnTo>
                      <a:pt x="0" y="12"/>
                    </a:lnTo>
                    <a:lnTo>
                      <a:pt x="222" y="211"/>
                    </a:lnTo>
                    <a:lnTo>
                      <a:pt x="233" y="197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279">
                <a:extLst>
                  <a:ext uri="{FF2B5EF4-FFF2-40B4-BE49-F238E27FC236}">
                    <a16:creationId xmlns:a16="http://schemas.microsoft.com/office/drawing/2014/main" id="{F9E09560-2B75-4468-A2BC-038CD8E03C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7588" y="847725"/>
                <a:ext cx="165100" cy="161925"/>
              </a:xfrm>
              <a:custGeom>
                <a:avLst/>
                <a:gdLst>
                  <a:gd name="T0" fmla="*/ 11 w 65"/>
                  <a:gd name="T1" fmla="*/ 13 h 64"/>
                  <a:gd name="T2" fmla="*/ 13 w 65"/>
                  <a:gd name="T3" fmla="*/ 54 h 64"/>
                  <a:gd name="T4" fmla="*/ 54 w 65"/>
                  <a:gd name="T5" fmla="*/ 51 h 64"/>
                  <a:gd name="T6" fmla="*/ 52 w 65"/>
                  <a:gd name="T7" fmla="*/ 11 h 64"/>
                  <a:gd name="T8" fmla="*/ 11 w 65"/>
                  <a:gd name="T9" fmla="*/ 1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64">
                    <a:moveTo>
                      <a:pt x="11" y="13"/>
                    </a:moveTo>
                    <a:cubicBezTo>
                      <a:pt x="0" y="25"/>
                      <a:pt x="1" y="43"/>
                      <a:pt x="13" y="54"/>
                    </a:cubicBezTo>
                    <a:cubicBezTo>
                      <a:pt x="25" y="64"/>
                      <a:pt x="44" y="63"/>
                      <a:pt x="54" y="51"/>
                    </a:cubicBezTo>
                    <a:cubicBezTo>
                      <a:pt x="65" y="40"/>
                      <a:pt x="64" y="21"/>
                      <a:pt x="52" y="11"/>
                    </a:cubicBezTo>
                    <a:cubicBezTo>
                      <a:pt x="40" y="0"/>
                      <a:pt x="22" y="1"/>
                      <a:pt x="11" y="13"/>
                    </a:cubicBezTo>
                    <a:close/>
                  </a:path>
                </a:pathLst>
              </a:custGeom>
              <a:solidFill>
                <a:srgbClr val="52BA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280">
                <a:extLst>
                  <a:ext uri="{FF2B5EF4-FFF2-40B4-BE49-F238E27FC236}">
                    <a16:creationId xmlns:a16="http://schemas.microsoft.com/office/drawing/2014/main" id="{7D2C6FED-3C7A-4FE1-801E-4DB1A6EBC1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5051" y="863600"/>
                <a:ext cx="123825" cy="92075"/>
              </a:xfrm>
              <a:custGeom>
                <a:avLst/>
                <a:gdLst>
                  <a:gd name="T0" fmla="*/ 8 w 49"/>
                  <a:gd name="T1" fmla="*/ 10 h 37"/>
                  <a:gd name="T2" fmla="*/ 4 w 49"/>
                  <a:gd name="T3" fmla="*/ 37 h 37"/>
                  <a:gd name="T4" fmla="*/ 10 w 49"/>
                  <a:gd name="T5" fmla="*/ 20 h 37"/>
                  <a:gd name="T6" fmla="*/ 44 w 49"/>
                  <a:gd name="T7" fmla="*/ 19 h 37"/>
                  <a:gd name="T8" fmla="*/ 49 w 49"/>
                  <a:gd name="T9" fmla="*/ 26 h 37"/>
                  <a:gd name="T10" fmla="*/ 42 w 49"/>
                  <a:gd name="T11" fmla="*/ 8 h 37"/>
                  <a:gd name="T12" fmla="*/ 8 w 49"/>
                  <a:gd name="T13" fmla="*/ 1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37">
                    <a:moveTo>
                      <a:pt x="8" y="10"/>
                    </a:moveTo>
                    <a:cubicBezTo>
                      <a:pt x="1" y="18"/>
                      <a:pt x="0" y="28"/>
                      <a:pt x="4" y="37"/>
                    </a:cubicBezTo>
                    <a:cubicBezTo>
                      <a:pt x="4" y="31"/>
                      <a:pt x="6" y="25"/>
                      <a:pt x="10" y="20"/>
                    </a:cubicBezTo>
                    <a:cubicBezTo>
                      <a:pt x="19" y="11"/>
                      <a:pt x="34" y="10"/>
                      <a:pt x="44" y="19"/>
                    </a:cubicBezTo>
                    <a:cubicBezTo>
                      <a:pt x="46" y="21"/>
                      <a:pt x="48" y="23"/>
                      <a:pt x="49" y="26"/>
                    </a:cubicBezTo>
                    <a:cubicBezTo>
                      <a:pt x="49" y="19"/>
                      <a:pt x="47" y="13"/>
                      <a:pt x="42" y="8"/>
                    </a:cubicBezTo>
                    <a:cubicBezTo>
                      <a:pt x="32" y="0"/>
                      <a:pt x="17" y="0"/>
                      <a:pt x="8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281">
                <a:extLst>
                  <a:ext uri="{FF2B5EF4-FFF2-40B4-BE49-F238E27FC236}">
                    <a16:creationId xmlns:a16="http://schemas.microsoft.com/office/drawing/2014/main" id="{46DBFC4C-AD77-4850-98EB-819DEE28DA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1901" y="1039813"/>
                <a:ext cx="165100" cy="161925"/>
              </a:xfrm>
              <a:custGeom>
                <a:avLst/>
                <a:gdLst>
                  <a:gd name="T0" fmla="*/ 11 w 65"/>
                  <a:gd name="T1" fmla="*/ 13 h 64"/>
                  <a:gd name="T2" fmla="*/ 13 w 65"/>
                  <a:gd name="T3" fmla="*/ 54 h 64"/>
                  <a:gd name="T4" fmla="*/ 54 w 65"/>
                  <a:gd name="T5" fmla="*/ 52 h 64"/>
                  <a:gd name="T6" fmla="*/ 52 w 65"/>
                  <a:gd name="T7" fmla="*/ 11 h 64"/>
                  <a:gd name="T8" fmla="*/ 11 w 65"/>
                  <a:gd name="T9" fmla="*/ 1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64">
                    <a:moveTo>
                      <a:pt x="11" y="13"/>
                    </a:moveTo>
                    <a:cubicBezTo>
                      <a:pt x="0" y="25"/>
                      <a:pt x="1" y="43"/>
                      <a:pt x="13" y="54"/>
                    </a:cubicBezTo>
                    <a:cubicBezTo>
                      <a:pt x="25" y="64"/>
                      <a:pt x="43" y="63"/>
                      <a:pt x="54" y="52"/>
                    </a:cubicBezTo>
                    <a:cubicBezTo>
                      <a:pt x="65" y="40"/>
                      <a:pt x="64" y="21"/>
                      <a:pt x="52" y="11"/>
                    </a:cubicBezTo>
                    <a:cubicBezTo>
                      <a:pt x="40" y="0"/>
                      <a:pt x="22" y="1"/>
                      <a:pt x="11" y="13"/>
                    </a:cubicBezTo>
                    <a:close/>
                  </a:path>
                </a:pathLst>
              </a:custGeom>
              <a:solidFill>
                <a:srgbClr val="52BA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282">
                <a:extLst>
                  <a:ext uri="{FF2B5EF4-FFF2-40B4-BE49-F238E27FC236}">
                    <a16:creationId xmlns:a16="http://schemas.microsoft.com/office/drawing/2014/main" id="{31910D61-6DCD-495F-927A-844E7FFFC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9363" y="1054100"/>
                <a:ext cx="123825" cy="93663"/>
              </a:xfrm>
              <a:custGeom>
                <a:avLst/>
                <a:gdLst>
                  <a:gd name="T0" fmla="*/ 8 w 49"/>
                  <a:gd name="T1" fmla="*/ 10 h 37"/>
                  <a:gd name="T2" fmla="*/ 4 w 49"/>
                  <a:gd name="T3" fmla="*/ 37 h 37"/>
                  <a:gd name="T4" fmla="*/ 10 w 49"/>
                  <a:gd name="T5" fmla="*/ 20 h 37"/>
                  <a:gd name="T6" fmla="*/ 44 w 49"/>
                  <a:gd name="T7" fmla="*/ 19 h 37"/>
                  <a:gd name="T8" fmla="*/ 49 w 49"/>
                  <a:gd name="T9" fmla="*/ 26 h 37"/>
                  <a:gd name="T10" fmla="*/ 41 w 49"/>
                  <a:gd name="T11" fmla="*/ 8 h 37"/>
                  <a:gd name="T12" fmla="*/ 8 w 49"/>
                  <a:gd name="T13" fmla="*/ 1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37">
                    <a:moveTo>
                      <a:pt x="8" y="10"/>
                    </a:moveTo>
                    <a:cubicBezTo>
                      <a:pt x="1" y="18"/>
                      <a:pt x="0" y="28"/>
                      <a:pt x="4" y="37"/>
                    </a:cubicBezTo>
                    <a:cubicBezTo>
                      <a:pt x="4" y="31"/>
                      <a:pt x="6" y="25"/>
                      <a:pt x="10" y="20"/>
                    </a:cubicBezTo>
                    <a:cubicBezTo>
                      <a:pt x="19" y="11"/>
                      <a:pt x="34" y="10"/>
                      <a:pt x="44" y="19"/>
                    </a:cubicBezTo>
                    <a:cubicBezTo>
                      <a:pt x="46" y="21"/>
                      <a:pt x="48" y="23"/>
                      <a:pt x="49" y="26"/>
                    </a:cubicBezTo>
                    <a:cubicBezTo>
                      <a:pt x="49" y="19"/>
                      <a:pt x="46" y="13"/>
                      <a:pt x="41" y="8"/>
                    </a:cubicBezTo>
                    <a:cubicBezTo>
                      <a:pt x="32" y="0"/>
                      <a:pt x="16" y="0"/>
                      <a:pt x="8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0" name="Freeform 284">
              <a:extLst>
                <a:ext uri="{FF2B5EF4-FFF2-40B4-BE49-F238E27FC236}">
                  <a16:creationId xmlns:a16="http://schemas.microsoft.com/office/drawing/2014/main" id="{FDAF7470-D0E8-483A-B163-020E6A979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6" y="1503363"/>
              <a:ext cx="220663" cy="212725"/>
            </a:xfrm>
            <a:custGeom>
              <a:avLst/>
              <a:gdLst>
                <a:gd name="T0" fmla="*/ 70 w 139"/>
                <a:gd name="T1" fmla="*/ 0 h 134"/>
                <a:gd name="T2" fmla="*/ 81 w 139"/>
                <a:gd name="T3" fmla="*/ 59 h 134"/>
                <a:gd name="T4" fmla="*/ 139 w 139"/>
                <a:gd name="T5" fmla="*/ 51 h 134"/>
                <a:gd name="T6" fmla="*/ 87 w 139"/>
                <a:gd name="T7" fmla="*/ 80 h 134"/>
                <a:gd name="T8" fmla="*/ 112 w 139"/>
                <a:gd name="T9" fmla="*/ 134 h 134"/>
                <a:gd name="T10" fmla="*/ 70 w 139"/>
                <a:gd name="T11" fmla="*/ 93 h 134"/>
                <a:gd name="T12" fmla="*/ 25 w 139"/>
                <a:gd name="T13" fmla="*/ 134 h 134"/>
                <a:gd name="T14" fmla="*/ 52 w 139"/>
                <a:gd name="T15" fmla="*/ 80 h 134"/>
                <a:gd name="T16" fmla="*/ 0 w 139"/>
                <a:gd name="T17" fmla="*/ 51 h 134"/>
                <a:gd name="T18" fmla="*/ 58 w 139"/>
                <a:gd name="T19" fmla="*/ 59 h 134"/>
                <a:gd name="T20" fmla="*/ 70 w 139"/>
                <a:gd name="T21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134">
                  <a:moveTo>
                    <a:pt x="70" y="0"/>
                  </a:moveTo>
                  <a:lnTo>
                    <a:pt x="81" y="59"/>
                  </a:lnTo>
                  <a:lnTo>
                    <a:pt x="139" y="51"/>
                  </a:lnTo>
                  <a:lnTo>
                    <a:pt x="87" y="80"/>
                  </a:lnTo>
                  <a:lnTo>
                    <a:pt x="112" y="134"/>
                  </a:lnTo>
                  <a:lnTo>
                    <a:pt x="70" y="93"/>
                  </a:lnTo>
                  <a:lnTo>
                    <a:pt x="25" y="134"/>
                  </a:lnTo>
                  <a:lnTo>
                    <a:pt x="52" y="80"/>
                  </a:lnTo>
                  <a:lnTo>
                    <a:pt x="0" y="51"/>
                  </a:lnTo>
                  <a:lnTo>
                    <a:pt x="58" y="59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58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285">
              <a:extLst>
                <a:ext uri="{FF2B5EF4-FFF2-40B4-BE49-F238E27FC236}">
                  <a16:creationId xmlns:a16="http://schemas.microsoft.com/office/drawing/2014/main" id="{DB5A7CE3-8409-4D8F-BF19-600CD27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926" y="38100"/>
              <a:ext cx="803275" cy="804863"/>
            </a:xfrm>
            <a:custGeom>
              <a:avLst/>
              <a:gdLst>
                <a:gd name="T0" fmla="*/ 41 w 318"/>
                <a:gd name="T1" fmla="*/ 84 h 319"/>
                <a:gd name="T2" fmla="*/ 83 w 318"/>
                <a:gd name="T3" fmla="*/ 277 h 319"/>
                <a:gd name="T4" fmla="*/ 276 w 318"/>
                <a:gd name="T5" fmla="*/ 235 h 319"/>
                <a:gd name="T6" fmla="*/ 235 w 318"/>
                <a:gd name="T7" fmla="*/ 42 h 319"/>
                <a:gd name="T8" fmla="*/ 41 w 318"/>
                <a:gd name="T9" fmla="*/ 84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319">
                  <a:moveTo>
                    <a:pt x="41" y="84"/>
                  </a:moveTo>
                  <a:cubicBezTo>
                    <a:pt x="0" y="149"/>
                    <a:pt x="18" y="235"/>
                    <a:pt x="83" y="277"/>
                  </a:cubicBezTo>
                  <a:cubicBezTo>
                    <a:pt x="148" y="319"/>
                    <a:pt x="235" y="300"/>
                    <a:pt x="276" y="235"/>
                  </a:cubicBezTo>
                  <a:cubicBezTo>
                    <a:pt x="318" y="170"/>
                    <a:pt x="300" y="84"/>
                    <a:pt x="235" y="42"/>
                  </a:cubicBezTo>
                  <a:cubicBezTo>
                    <a:pt x="170" y="0"/>
                    <a:pt x="83" y="19"/>
                    <a:pt x="41" y="84"/>
                  </a:cubicBezTo>
                  <a:close/>
                </a:path>
              </a:pathLst>
            </a:custGeom>
            <a:solidFill>
              <a:srgbClr val="379E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B25732A4-E173-49DD-ADBB-AB773BE248DD}"/>
                </a:ext>
              </a:extLst>
            </p:cNvPr>
            <p:cNvGrpSpPr/>
            <p:nvPr/>
          </p:nvGrpSpPr>
          <p:grpSpPr>
            <a:xfrm>
              <a:off x="5038726" y="88900"/>
              <a:ext cx="684213" cy="703263"/>
              <a:chOff x="5038726" y="88900"/>
              <a:chExt cx="684213" cy="703263"/>
            </a:xfrm>
          </p:grpSpPr>
          <p:sp>
            <p:nvSpPr>
              <p:cNvPr id="273" name="Freeform 286">
                <a:extLst>
                  <a:ext uri="{FF2B5EF4-FFF2-40B4-BE49-F238E27FC236}">
                    <a16:creationId xmlns:a16="http://schemas.microsoft.com/office/drawing/2014/main" id="{91F02197-B19B-47F9-9623-335B556E1B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8726" y="88900"/>
                <a:ext cx="684213" cy="703263"/>
              </a:xfrm>
              <a:custGeom>
                <a:avLst/>
                <a:gdLst>
                  <a:gd name="T0" fmla="*/ 215 w 271"/>
                  <a:gd name="T1" fmla="*/ 27 h 279"/>
                  <a:gd name="T2" fmla="*/ 228 w 271"/>
                  <a:gd name="T3" fmla="*/ 129 h 279"/>
                  <a:gd name="T4" fmla="*/ 234 w 271"/>
                  <a:gd name="T5" fmla="*/ 195 h 279"/>
                  <a:gd name="T6" fmla="*/ 162 w 271"/>
                  <a:gd name="T7" fmla="*/ 114 h 279"/>
                  <a:gd name="T8" fmla="*/ 215 w 271"/>
                  <a:gd name="T9" fmla="*/ 72 h 279"/>
                  <a:gd name="T10" fmla="*/ 162 w 271"/>
                  <a:gd name="T11" fmla="*/ 2 h 279"/>
                  <a:gd name="T12" fmla="*/ 168 w 271"/>
                  <a:gd name="T13" fmla="*/ 188 h 279"/>
                  <a:gd name="T14" fmla="*/ 193 w 271"/>
                  <a:gd name="T15" fmla="*/ 183 h 279"/>
                  <a:gd name="T16" fmla="*/ 211 w 271"/>
                  <a:gd name="T17" fmla="*/ 259 h 279"/>
                  <a:gd name="T18" fmla="*/ 150 w 271"/>
                  <a:gd name="T19" fmla="*/ 59 h 279"/>
                  <a:gd name="T20" fmla="*/ 150 w 271"/>
                  <a:gd name="T21" fmla="*/ 0 h 279"/>
                  <a:gd name="T22" fmla="*/ 150 w 271"/>
                  <a:gd name="T23" fmla="*/ 169 h 279"/>
                  <a:gd name="T24" fmla="*/ 151 w 271"/>
                  <a:gd name="T25" fmla="*/ 226 h 279"/>
                  <a:gd name="T26" fmla="*/ 162 w 271"/>
                  <a:gd name="T27" fmla="*/ 236 h 279"/>
                  <a:gd name="T28" fmla="*/ 162 w 271"/>
                  <a:gd name="T29" fmla="*/ 166 h 279"/>
                  <a:gd name="T30" fmla="*/ 150 w 271"/>
                  <a:gd name="T31" fmla="*/ 29 h 279"/>
                  <a:gd name="T32" fmla="*/ 150 w 271"/>
                  <a:gd name="T33" fmla="*/ 59 h 279"/>
                  <a:gd name="T34" fmla="*/ 146 w 271"/>
                  <a:gd name="T35" fmla="*/ 102 h 279"/>
                  <a:gd name="T36" fmla="*/ 146 w 271"/>
                  <a:gd name="T37" fmla="*/ 118 h 279"/>
                  <a:gd name="T38" fmla="*/ 146 w 271"/>
                  <a:gd name="T39" fmla="*/ 151 h 279"/>
                  <a:gd name="T40" fmla="*/ 150 w 271"/>
                  <a:gd name="T41" fmla="*/ 146 h 279"/>
                  <a:gd name="T42" fmla="*/ 146 w 271"/>
                  <a:gd name="T43" fmla="*/ 176 h 279"/>
                  <a:gd name="T44" fmla="*/ 146 w 271"/>
                  <a:gd name="T45" fmla="*/ 202 h 279"/>
                  <a:gd name="T46" fmla="*/ 150 w 271"/>
                  <a:gd name="T47" fmla="*/ 270 h 279"/>
                  <a:gd name="T48" fmla="*/ 146 w 271"/>
                  <a:gd name="T49" fmla="*/ 0 h 279"/>
                  <a:gd name="T50" fmla="*/ 143 w 271"/>
                  <a:gd name="T51" fmla="*/ 71 h 279"/>
                  <a:gd name="T52" fmla="*/ 143 w 271"/>
                  <a:gd name="T53" fmla="*/ 121 h 279"/>
                  <a:gd name="T54" fmla="*/ 146 w 271"/>
                  <a:gd name="T55" fmla="*/ 109 h 279"/>
                  <a:gd name="T56" fmla="*/ 143 w 271"/>
                  <a:gd name="T57" fmla="*/ 121 h 279"/>
                  <a:gd name="T58" fmla="*/ 143 w 271"/>
                  <a:gd name="T59" fmla="*/ 181 h 279"/>
                  <a:gd name="T60" fmla="*/ 146 w 271"/>
                  <a:gd name="T61" fmla="*/ 151 h 279"/>
                  <a:gd name="T62" fmla="*/ 143 w 271"/>
                  <a:gd name="T63" fmla="*/ 191 h 279"/>
                  <a:gd name="T64" fmla="*/ 143 w 271"/>
                  <a:gd name="T65" fmla="*/ 279 h 279"/>
                  <a:gd name="T66" fmla="*/ 136 w 271"/>
                  <a:gd name="T67" fmla="*/ 32 h 279"/>
                  <a:gd name="T68" fmla="*/ 136 w 271"/>
                  <a:gd name="T69" fmla="*/ 32 h 279"/>
                  <a:gd name="T70" fmla="*/ 139 w 271"/>
                  <a:gd name="T71" fmla="*/ 116 h 279"/>
                  <a:gd name="T72" fmla="*/ 143 w 271"/>
                  <a:gd name="T73" fmla="*/ 106 h 279"/>
                  <a:gd name="T74" fmla="*/ 143 w 271"/>
                  <a:gd name="T75" fmla="*/ 156 h 279"/>
                  <a:gd name="T76" fmla="*/ 143 w 271"/>
                  <a:gd name="T77" fmla="*/ 191 h 279"/>
                  <a:gd name="T78" fmla="*/ 143 w 271"/>
                  <a:gd name="T79" fmla="*/ 237 h 279"/>
                  <a:gd name="T80" fmla="*/ 143 w 271"/>
                  <a:gd name="T81" fmla="*/ 237 h 279"/>
                  <a:gd name="T82" fmla="*/ 90 w 271"/>
                  <a:gd name="T83" fmla="*/ 87 h 279"/>
                  <a:gd name="T84" fmla="*/ 107 w 271"/>
                  <a:gd name="T85" fmla="*/ 132 h 279"/>
                  <a:gd name="T86" fmla="*/ 123 w 271"/>
                  <a:gd name="T87" fmla="*/ 1 h 279"/>
                  <a:gd name="T88" fmla="*/ 136 w 271"/>
                  <a:gd name="T89" fmla="*/ 118 h 279"/>
                  <a:gd name="T90" fmla="*/ 136 w 271"/>
                  <a:gd name="T91" fmla="*/ 164 h 279"/>
                  <a:gd name="T92" fmla="*/ 136 w 271"/>
                  <a:gd name="T93" fmla="*/ 202 h 279"/>
                  <a:gd name="T94" fmla="*/ 84 w 271"/>
                  <a:gd name="T95" fmla="*/ 268 h 279"/>
                  <a:gd name="T96" fmla="*/ 46 w 271"/>
                  <a:gd name="T97" fmla="*/ 93 h 279"/>
                  <a:gd name="T98" fmla="*/ 81 w 271"/>
                  <a:gd name="T99" fmla="*/ 132 h 279"/>
                  <a:gd name="T100" fmla="*/ 81 w 271"/>
                  <a:gd name="T101" fmla="*/ 59 h 279"/>
                  <a:gd name="T102" fmla="*/ 46 w 271"/>
                  <a:gd name="T103" fmla="*/ 190 h 279"/>
                  <a:gd name="T104" fmla="*/ 52 w 271"/>
                  <a:gd name="T105" fmla="*/ 223 h 279"/>
                  <a:gd name="T106" fmla="*/ 81 w 271"/>
                  <a:gd name="T107" fmla="*/ 217 h 279"/>
                  <a:gd name="T108" fmla="*/ 46 w 271"/>
                  <a:gd name="T109" fmla="*/ 94 h 279"/>
                  <a:gd name="T110" fmla="*/ 46 w 271"/>
                  <a:gd name="T111" fmla="*/ 209 h 279"/>
                  <a:gd name="T112" fmla="*/ 46 w 271"/>
                  <a:gd name="T113" fmla="*/ 244 h 279"/>
                  <a:gd name="T114" fmla="*/ 46 w 271"/>
                  <a:gd name="T115" fmla="*/ 163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71" h="279">
                    <a:moveTo>
                      <a:pt x="215" y="72"/>
                    </a:moveTo>
                    <a:cubicBezTo>
                      <a:pt x="222" y="60"/>
                      <a:pt x="229" y="48"/>
                      <a:pt x="235" y="37"/>
                    </a:cubicBezTo>
                    <a:cubicBezTo>
                      <a:pt x="229" y="32"/>
                      <a:pt x="223" y="28"/>
                      <a:pt x="217" y="23"/>
                    </a:cubicBezTo>
                    <a:cubicBezTo>
                      <a:pt x="215" y="27"/>
                      <a:pt x="215" y="27"/>
                      <a:pt x="215" y="27"/>
                    </a:cubicBezTo>
                    <a:cubicBezTo>
                      <a:pt x="215" y="72"/>
                      <a:pt x="215" y="72"/>
                      <a:pt x="215" y="72"/>
                    </a:cubicBezTo>
                    <a:close/>
                    <a:moveTo>
                      <a:pt x="215" y="257"/>
                    </a:moveTo>
                    <a:cubicBezTo>
                      <a:pt x="215" y="189"/>
                      <a:pt x="215" y="189"/>
                      <a:pt x="215" y="189"/>
                    </a:cubicBezTo>
                    <a:cubicBezTo>
                      <a:pt x="232" y="162"/>
                      <a:pt x="252" y="134"/>
                      <a:pt x="228" y="129"/>
                    </a:cubicBezTo>
                    <a:cubicBezTo>
                      <a:pt x="200" y="123"/>
                      <a:pt x="229" y="98"/>
                      <a:pt x="256" y="63"/>
                    </a:cubicBezTo>
                    <a:cubicBezTo>
                      <a:pt x="260" y="68"/>
                      <a:pt x="263" y="75"/>
                      <a:pt x="266" y="81"/>
                    </a:cubicBezTo>
                    <a:cubicBezTo>
                      <a:pt x="259" y="89"/>
                      <a:pt x="254" y="97"/>
                      <a:pt x="257" y="98"/>
                    </a:cubicBezTo>
                    <a:cubicBezTo>
                      <a:pt x="268" y="106"/>
                      <a:pt x="271" y="145"/>
                      <a:pt x="234" y="195"/>
                    </a:cubicBezTo>
                    <a:cubicBezTo>
                      <a:pt x="202" y="239"/>
                      <a:pt x="242" y="207"/>
                      <a:pt x="269" y="190"/>
                    </a:cubicBezTo>
                    <a:cubicBezTo>
                      <a:pt x="266" y="199"/>
                      <a:pt x="262" y="207"/>
                      <a:pt x="256" y="215"/>
                    </a:cubicBezTo>
                    <a:cubicBezTo>
                      <a:pt x="245" y="233"/>
                      <a:pt x="231" y="247"/>
                      <a:pt x="215" y="257"/>
                    </a:cubicBezTo>
                    <a:close/>
                    <a:moveTo>
                      <a:pt x="162" y="114"/>
                    </a:moveTo>
                    <a:cubicBezTo>
                      <a:pt x="164" y="116"/>
                      <a:pt x="164" y="119"/>
                      <a:pt x="162" y="126"/>
                    </a:cubicBezTo>
                    <a:cubicBezTo>
                      <a:pt x="162" y="152"/>
                      <a:pt x="162" y="152"/>
                      <a:pt x="162" y="152"/>
                    </a:cubicBezTo>
                    <a:cubicBezTo>
                      <a:pt x="167" y="142"/>
                      <a:pt x="176" y="126"/>
                      <a:pt x="194" y="102"/>
                    </a:cubicBezTo>
                    <a:cubicBezTo>
                      <a:pt x="202" y="92"/>
                      <a:pt x="208" y="82"/>
                      <a:pt x="215" y="72"/>
                    </a:cubicBezTo>
                    <a:cubicBezTo>
                      <a:pt x="215" y="27"/>
                      <a:pt x="215" y="27"/>
                      <a:pt x="215" y="27"/>
                    </a:cubicBezTo>
                    <a:cubicBezTo>
                      <a:pt x="191" y="59"/>
                      <a:pt x="170" y="83"/>
                      <a:pt x="185" y="48"/>
                    </a:cubicBezTo>
                    <a:cubicBezTo>
                      <a:pt x="191" y="32"/>
                      <a:pt x="193" y="21"/>
                      <a:pt x="192" y="10"/>
                    </a:cubicBezTo>
                    <a:cubicBezTo>
                      <a:pt x="182" y="6"/>
                      <a:pt x="172" y="3"/>
                      <a:pt x="162" y="2"/>
                    </a:cubicBezTo>
                    <a:cubicBezTo>
                      <a:pt x="162" y="114"/>
                      <a:pt x="162" y="114"/>
                      <a:pt x="162" y="114"/>
                    </a:cubicBezTo>
                    <a:close/>
                    <a:moveTo>
                      <a:pt x="162" y="236"/>
                    </a:moveTo>
                    <a:cubicBezTo>
                      <a:pt x="162" y="191"/>
                      <a:pt x="162" y="191"/>
                      <a:pt x="162" y="191"/>
                    </a:cubicBezTo>
                    <a:cubicBezTo>
                      <a:pt x="164" y="191"/>
                      <a:pt x="166" y="190"/>
                      <a:pt x="168" y="188"/>
                    </a:cubicBezTo>
                    <a:cubicBezTo>
                      <a:pt x="172" y="182"/>
                      <a:pt x="167" y="177"/>
                      <a:pt x="162" y="177"/>
                    </a:cubicBezTo>
                    <a:cubicBezTo>
                      <a:pt x="162" y="166"/>
                      <a:pt x="162" y="166"/>
                      <a:pt x="162" y="166"/>
                    </a:cubicBezTo>
                    <a:cubicBezTo>
                      <a:pt x="168" y="166"/>
                      <a:pt x="180" y="158"/>
                      <a:pt x="190" y="151"/>
                    </a:cubicBezTo>
                    <a:cubicBezTo>
                      <a:pt x="215" y="134"/>
                      <a:pt x="218" y="152"/>
                      <a:pt x="193" y="183"/>
                    </a:cubicBezTo>
                    <a:cubicBezTo>
                      <a:pt x="174" y="207"/>
                      <a:pt x="169" y="216"/>
                      <a:pt x="162" y="236"/>
                    </a:cubicBezTo>
                    <a:close/>
                    <a:moveTo>
                      <a:pt x="215" y="189"/>
                    </a:moveTo>
                    <a:cubicBezTo>
                      <a:pt x="208" y="198"/>
                      <a:pt x="201" y="208"/>
                      <a:pt x="197" y="216"/>
                    </a:cubicBezTo>
                    <a:cubicBezTo>
                      <a:pt x="190" y="231"/>
                      <a:pt x="197" y="250"/>
                      <a:pt x="211" y="259"/>
                    </a:cubicBezTo>
                    <a:cubicBezTo>
                      <a:pt x="212" y="258"/>
                      <a:pt x="213" y="258"/>
                      <a:pt x="215" y="257"/>
                    </a:cubicBezTo>
                    <a:lnTo>
                      <a:pt x="215" y="189"/>
                    </a:lnTo>
                    <a:close/>
                    <a:moveTo>
                      <a:pt x="150" y="29"/>
                    </a:moveTo>
                    <a:cubicBezTo>
                      <a:pt x="157" y="32"/>
                      <a:pt x="160" y="43"/>
                      <a:pt x="150" y="59"/>
                    </a:cubicBezTo>
                    <a:cubicBezTo>
                      <a:pt x="150" y="117"/>
                      <a:pt x="150" y="117"/>
                      <a:pt x="150" y="117"/>
                    </a:cubicBezTo>
                    <a:cubicBezTo>
                      <a:pt x="155" y="114"/>
                      <a:pt x="159" y="113"/>
                      <a:pt x="162" y="114"/>
                    </a:cubicBezTo>
                    <a:cubicBezTo>
                      <a:pt x="162" y="2"/>
                      <a:pt x="162" y="2"/>
                      <a:pt x="162" y="2"/>
                    </a:cubicBezTo>
                    <a:cubicBezTo>
                      <a:pt x="158" y="1"/>
                      <a:pt x="154" y="0"/>
                      <a:pt x="150" y="0"/>
                    </a:cubicBezTo>
                    <a:cubicBezTo>
                      <a:pt x="150" y="29"/>
                      <a:pt x="150" y="29"/>
                      <a:pt x="150" y="29"/>
                    </a:cubicBezTo>
                    <a:close/>
                    <a:moveTo>
                      <a:pt x="162" y="126"/>
                    </a:moveTo>
                    <a:cubicBezTo>
                      <a:pt x="160" y="131"/>
                      <a:pt x="156" y="138"/>
                      <a:pt x="150" y="146"/>
                    </a:cubicBezTo>
                    <a:cubicBezTo>
                      <a:pt x="150" y="169"/>
                      <a:pt x="150" y="169"/>
                      <a:pt x="150" y="169"/>
                    </a:cubicBezTo>
                    <a:cubicBezTo>
                      <a:pt x="153" y="169"/>
                      <a:pt x="155" y="172"/>
                      <a:pt x="153" y="175"/>
                    </a:cubicBezTo>
                    <a:cubicBezTo>
                      <a:pt x="152" y="177"/>
                      <a:pt x="151" y="177"/>
                      <a:pt x="150" y="177"/>
                    </a:cubicBezTo>
                    <a:cubicBezTo>
                      <a:pt x="150" y="203"/>
                      <a:pt x="150" y="203"/>
                      <a:pt x="150" y="203"/>
                    </a:cubicBezTo>
                    <a:cubicBezTo>
                      <a:pt x="158" y="205"/>
                      <a:pt x="161" y="212"/>
                      <a:pt x="151" y="226"/>
                    </a:cubicBezTo>
                    <a:cubicBezTo>
                      <a:pt x="151" y="227"/>
                      <a:pt x="150" y="228"/>
                      <a:pt x="150" y="228"/>
                    </a:cubicBezTo>
                    <a:cubicBezTo>
                      <a:pt x="150" y="270"/>
                      <a:pt x="150" y="270"/>
                      <a:pt x="150" y="270"/>
                    </a:cubicBezTo>
                    <a:cubicBezTo>
                      <a:pt x="152" y="266"/>
                      <a:pt x="154" y="261"/>
                      <a:pt x="155" y="256"/>
                    </a:cubicBezTo>
                    <a:cubicBezTo>
                      <a:pt x="158" y="248"/>
                      <a:pt x="160" y="242"/>
                      <a:pt x="162" y="236"/>
                    </a:cubicBezTo>
                    <a:cubicBezTo>
                      <a:pt x="162" y="191"/>
                      <a:pt x="162" y="191"/>
                      <a:pt x="162" y="191"/>
                    </a:cubicBezTo>
                    <a:cubicBezTo>
                      <a:pt x="156" y="192"/>
                      <a:pt x="151" y="187"/>
                      <a:pt x="157" y="179"/>
                    </a:cubicBezTo>
                    <a:cubicBezTo>
                      <a:pt x="158" y="178"/>
                      <a:pt x="160" y="177"/>
                      <a:pt x="162" y="177"/>
                    </a:cubicBezTo>
                    <a:cubicBezTo>
                      <a:pt x="162" y="166"/>
                      <a:pt x="162" y="166"/>
                      <a:pt x="162" y="166"/>
                    </a:cubicBezTo>
                    <a:cubicBezTo>
                      <a:pt x="158" y="166"/>
                      <a:pt x="157" y="163"/>
                      <a:pt x="162" y="152"/>
                    </a:cubicBezTo>
                    <a:lnTo>
                      <a:pt x="162" y="126"/>
                    </a:lnTo>
                    <a:close/>
                    <a:moveTo>
                      <a:pt x="146" y="28"/>
                    </a:moveTo>
                    <a:cubicBezTo>
                      <a:pt x="148" y="28"/>
                      <a:pt x="149" y="28"/>
                      <a:pt x="150" y="29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49" y="0"/>
                      <a:pt x="148" y="0"/>
                      <a:pt x="146" y="0"/>
                    </a:cubicBezTo>
                    <a:cubicBezTo>
                      <a:pt x="146" y="28"/>
                      <a:pt x="146" y="28"/>
                      <a:pt x="146" y="28"/>
                    </a:cubicBezTo>
                    <a:close/>
                    <a:moveTo>
                      <a:pt x="150" y="59"/>
                    </a:moveTo>
                    <a:cubicBezTo>
                      <a:pt x="150" y="59"/>
                      <a:pt x="150" y="59"/>
                      <a:pt x="149" y="59"/>
                    </a:cubicBezTo>
                    <a:cubicBezTo>
                      <a:pt x="148" y="61"/>
                      <a:pt x="147" y="63"/>
                      <a:pt x="146" y="64"/>
                    </a:cubicBezTo>
                    <a:cubicBezTo>
                      <a:pt x="146" y="101"/>
                      <a:pt x="146" y="101"/>
                      <a:pt x="146" y="101"/>
                    </a:cubicBezTo>
                    <a:cubicBezTo>
                      <a:pt x="146" y="102"/>
                      <a:pt x="146" y="102"/>
                      <a:pt x="146" y="102"/>
                    </a:cubicBezTo>
                    <a:cubicBezTo>
                      <a:pt x="146" y="109"/>
                      <a:pt x="146" y="109"/>
                      <a:pt x="146" y="109"/>
                    </a:cubicBezTo>
                    <a:cubicBezTo>
                      <a:pt x="148" y="109"/>
                      <a:pt x="150" y="111"/>
                      <a:pt x="149" y="113"/>
                    </a:cubicBezTo>
                    <a:cubicBezTo>
                      <a:pt x="148" y="114"/>
                      <a:pt x="147" y="115"/>
                      <a:pt x="146" y="115"/>
                    </a:cubicBezTo>
                    <a:cubicBezTo>
                      <a:pt x="146" y="118"/>
                      <a:pt x="146" y="118"/>
                      <a:pt x="146" y="118"/>
                    </a:cubicBezTo>
                    <a:cubicBezTo>
                      <a:pt x="148" y="118"/>
                      <a:pt x="149" y="117"/>
                      <a:pt x="150" y="117"/>
                    </a:cubicBezTo>
                    <a:cubicBezTo>
                      <a:pt x="150" y="59"/>
                      <a:pt x="150" y="59"/>
                      <a:pt x="150" y="59"/>
                    </a:cubicBezTo>
                    <a:close/>
                    <a:moveTo>
                      <a:pt x="150" y="146"/>
                    </a:moveTo>
                    <a:cubicBezTo>
                      <a:pt x="149" y="148"/>
                      <a:pt x="148" y="150"/>
                      <a:pt x="146" y="151"/>
                    </a:cubicBezTo>
                    <a:cubicBezTo>
                      <a:pt x="146" y="172"/>
                      <a:pt x="146" y="172"/>
                      <a:pt x="146" y="172"/>
                    </a:cubicBezTo>
                    <a:cubicBezTo>
                      <a:pt x="147" y="171"/>
                      <a:pt x="147" y="171"/>
                      <a:pt x="147" y="171"/>
                    </a:cubicBezTo>
                    <a:cubicBezTo>
                      <a:pt x="148" y="170"/>
                      <a:pt x="149" y="169"/>
                      <a:pt x="150" y="169"/>
                    </a:cubicBezTo>
                    <a:cubicBezTo>
                      <a:pt x="150" y="146"/>
                      <a:pt x="150" y="146"/>
                      <a:pt x="150" y="146"/>
                    </a:cubicBezTo>
                    <a:close/>
                    <a:moveTo>
                      <a:pt x="146" y="202"/>
                    </a:moveTo>
                    <a:cubicBezTo>
                      <a:pt x="148" y="202"/>
                      <a:pt x="149" y="202"/>
                      <a:pt x="150" y="203"/>
                    </a:cubicBezTo>
                    <a:cubicBezTo>
                      <a:pt x="150" y="177"/>
                      <a:pt x="150" y="177"/>
                      <a:pt x="150" y="177"/>
                    </a:cubicBezTo>
                    <a:cubicBezTo>
                      <a:pt x="148" y="177"/>
                      <a:pt x="147" y="177"/>
                      <a:pt x="146" y="176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8" y="184"/>
                      <a:pt x="148" y="186"/>
                      <a:pt x="147" y="188"/>
                    </a:cubicBezTo>
                    <a:cubicBezTo>
                      <a:pt x="147" y="188"/>
                      <a:pt x="146" y="188"/>
                      <a:pt x="146" y="189"/>
                    </a:cubicBezTo>
                    <a:cubicBezTo>
                      <a:pt x="146" y="202"/>
                      <a:pt x="146" y="202"/>
                      <a:pt x="146" y="202"/>
                    </a:cubicBezTo>
                    <a:close/>
                    <a:moveTo>
                      <a:pt x="150" y="228"/>
                    </a:moveTo>
                    <a:cubicBezTo>
                      <a:pt x="149" y="230"/>
                      <a:pt x="147" y="232"/>
                      <a:pt x="146" y="233"/>
                    </a:cubicBezTo>
                    <a:cubicBezTo>
                      <a:pt x="146" y="278"/>
                      <a:pt x="146" y="278"/>
                      <a:pt x="146" y="278"/>
                    </a:cubicBezTo>
                    <a:cubicBezTo>
                      <a:pt x="148" y="276"/>
                      <a:pt x="149" y="273"/>
                      <a:pt x="150" y="270"/>
                    </a:cubicBezTo>
                    <a:lnTo>
                      <a:pt x="150" y="228"/>
                    </a:lnTo>
                    <a:close/>
                    <a:moveTo>
                      <a:pt x="143" y="29"/>
                    </a:moveTo>
                    <a:cubicBezTo>
                      <a:pt x="144" y="28"/>
                      <a:pt x="145" y="28"/>
                      <a:pt x="146" y="28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5" y="0"/>
                      <a:pt x="144" y="0"/>
                      <a:pt x="143" y="0"/>
                    </a:cubicBezTo>
                    <a:cubicBezTo>
                      <a:pt x="143" y="29"/>
                      <a:pt x="143" y="29"/>
                      <a:pt x="143" y="29"/>
                    </a:cubicBezTo>
                    <a:close/>
                    <a:moveTo>
                      <a:pt x="146" y="64"/>
                    </a:moveTo>
                    <a:cubicBezTo>
                      <a:pt x="145" y="67"/>
                      <a:pt x="144" y="69"/>
                      <a:pt x="143" y="71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4" y="99"/>
                      <a:pt x="146" y="100"/>
                      <a:pt x="146" y="101"/>
                    </a:cubicBezTo>
                    <a:cubicBezTo>
                      <a:pt x="146" y="64"/>
                      <a:pt x="146" y="64"/>
                      <a:pt x="146" y="64"/>
                    </a:cubicBezTo>
                    <a:close/>
                    <a:moveTo>
                      <a:pt x="143" y="121"/>
                    </a:moveTo>
                    <a:cubicBezTo>
                      <a:pt x="144" y="120"/>
                      <a:pt x="145" y="119"/>
                      <a:pt x="146" y="118"/>
                    </a:cubicBezTo>
                    <a:cubicBezTo>
                      <a:pt x="146" y="115"/>
                      <a:pt x="146" y="115"/>
                      <a:pt x="146" y="115"/>
                    </a:cubicBezTo>
                    <a:cubicBezTo>
                      <a:pt x="144" y="115"/>
                      <a:pt x="142" y="113"/>
                      <a:pt x="144" y="110"/>
                    </a:cubicBezTo>
                    <a:cubicBezTo>
                      <a:pt x="145" y="109"/>
                      <a:pt x="146" y="109"/>
                      <a:pt x="146" y="109"/>
                    </a:cubicBezTo>
                    <a:cubicBezTo>
                      <a:pt x="146" y="102"/>
                      <a:pt x="146" y="102"/>
                      <a:pt x="146" y="102"/>
                    </a:cubicBezTo>
                    <a:cubicBezTo>
                      <a:pt x="146" y="103"/>
                      <a:pt x="146" y="104"/>
                      <a:pt x="146" y="104"/>
                    </a:cubicBezTo>
                    <a:cubicBezTo>
                      <a:pt x="145" y="105"/>
                      <a:pt x="144" y="106"/>
                      <a:pt x="143" y="106"/>
                    </a:cubicBezTo>
                    <a:cubicBezTo>
                      <a:pt x="143" y="121"/>
                      <a:pt x="143" y="121"/>
                      <a:pt x="143" y="121"/>
                    </a:cubicBezTo>
                    <a:close/>
                    <a:moveTo>
                      <a:pt x="146" y="151"/>
                    </a:moveTo>
                    <a:cubicBezTo>
                      <a:pt x="146" y="152"/>
                      <a:pt x="145" y="153"/>
                      <a:pt x="144" y="154"/>
                    </a:cubicBezTo>
                    <a:cubicBezTo>
                      <a:pt x="144" y="155"/>
                      <a:pt x="143" y="156"/>
                      <a:pt x="143" y="156"/>
                    </a:cubicBezTo>
                    <a:cubicBezTo>
                      <a:pt x="143" y="181"/>
                      <a:pt x="143" y="181"/>
                      <a:pt x="143" y="181"/>
                    </a:cubicBezTo>
                    <a:cubicBezTo>
                      <a:pt x="144" y="181"/>
                      <a:pt x="145" y="182"/>
                      <a:pt x="146" y="182"/>
                    </a:cubicBezTo>
                    <a:cubicBezTo>
                      <a:pt x="146" y="176"/>
                      <a:pt x="146" y="176"/>
                      <a:pt x="146" y="176"/>
                    </a:cubicBezTo>
                    <a:cubicBezTo>
                      <a:pt x="146" y="175"/>
                      <a:pt x="146" y="173"/>
                      <a:pt x="146" y="172"/>
                    </a:cubicBezTo>
                    <a:cubicBezTo>
                      <a:pt x="146" y="151"/>
                      <a:pt x="146" y="151"/>
                      <a:pt x="146" y="151"/>
                    </a:cubicBezTo>
                    <a:close/>
                    <a:moveTo>
                      <a:pt x="143" y="202"/>
                    </a:moveTo>
                    <a:cubicBezTo>
                      <a:pt x="144" y="202"/>
                      <a:pt x="145" y="202"/>
                      <a:pt x="146" y="202"/>
                    </a:cubicBezTo>
                    <a:cubicBezTo>
                      <a:pt x="146" y="189"/>
                      <a:pt x="146" y="189"/>
                      <a:pt x="146" y="189"/>
                    </a:cubicBezTo>
                    <a:cubicBezTo>
                      <a:pt x="145" y="190"/>
                      <a:pt x="144" y="191"/>
                      <a:pt x="143" y="191"/>
                    </a:cubicBezTo>
                    <a:cubicBezTo>
                      <a:pt x="143" y="202"/>
                      <a:pt x="143" y="202"/>
                      <a:pt x="143" y="202"/>
                    </a:cubicBezTo>
                    <a:close/>
                    <a:moveTo>
                      <a:pt x="146" y="233"/>
                    </a:moveTo>
                    <a:cubicBezTo>
                      <a:pt x="145" y="234"/>
                      <a:pt x="144" y="236"/>
                      <a:pt x="143" y="237"/>
                    </a:cubicBezTo>
                    <a:cubicBezTo>
                      <a:pt x="143" y="279"/>
                      <a:pt x="143" y="279"/>
                      <a:pt x="143" y="279"/>
                    </a:cubicBezTo>
                    <a:cubicBezTo>
                      <a:pt x="144" y="279"/>
                      <a:pt x="145" y="279"/>
                      <a:pt x="146" y="279"/>
                    </a:cubicBezTo>
                    <a:cubicBezTo>
                      <a:pt x="146" y="278"/>
                      <a:pt x="146" y="278"/>
                      <a:pt x="146" y="278"/>
                    </a:cubicBezTo>
                    <a:lnTo>
                      <a:pt x="146" y="233"/>
                    </a:lnTo>
                    <a:close/>
                    <a:moveTo>
                      <a:pt x="136" y="32"/>
                    </a:moveTo>
                    <a:cubicBezTo>
                      <a:pt x="138" y="30"/>
                      <a:pt x="140" y="29"/>
                      <a:pt x="143" y="29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0" y="0"/>
                      <a:pt x="138" y="0"/>
                      <a:pt x="136" y="0"/>
                    </a:cubicBezTo>
                    <a:cubicBezTo>
                      <a:pt x="136" y="32"/>
                      <a:pt x="136" y="32"/>
                      <a:pt x="136" y="32"/>
                    </a:cubicBezTo>
                    <a:close/>
                    <a:moveTo>
                      <a:pt x="143" y="71"/>
                    </a:moveTo>
                    <a:cubicBezTo>
                      <a:pt x="140" y="75"/>
                      <a:pt x="138" y="80"/>
                      <a:pt x="136" y="84"/>
                    </a:cubicBezTo>
                    <a:cubicBezTo>
                      <a:pt x="136" y="110"/>
                      <a:pt x="136" y="110"/>
                      <a:pt x="136" y="110"/>
                    </a:cubicBezTo>
                    <a:cubicBezTo>
                      <a:pt x="138" y="110"/>
                      <a:pt x="141" y="113"/>
                      <a:pt x="139" y="116"/>
                    </a:cubicBezTo>
                    <a:cubicBezTo>
                      <a:pt x="138" y="117"/>
                      <a:pt x="137" y="118"/>
                      <a:pt x="136" y="118"/>
                    </a:cubicBezTo>
                    <a:cubicBezTo>
                      <a:pt x="136" y="125"/>
                      <a:pt x="136" y="125"/>
                      <a:pt x="136" y="125"/>
                    </a:cubicBezTo>
                    <a:cubicBezTo>
                      <a:pt x="138" y="124"/>
                      <a:pt x="140" y="122"/>
                      <a:pt x="143" y="121"/>
                    </a:cubicBezTo>
                    <a:cubicBezTo>
                      <a:pt x="143" y="106"/>
                      <a:pt x="143" y="106"/>
                      <a:pt x="143" y="106"/>
                    </a:cubicBezTo>
                    <a:cubicBezTo>
                      <a:pt x="140" y="107"/>
                      <a:pt x="136" y="104"/>
                      <a:pt x="140" y="100"/>
                    </a:cubicBezTo>
                    <a:cubicBezTo>
                      <a:pt x="140" y="99"/>
                      <a:pt x="141" y="98"/>
                      <a:pt x="143" y="98"/>
                    </a:cubicBezTo>
                    <a:cubicBezTo>
                      <a:pt x="143" y="71"/>
                      <a:pt x="143" y="71"/>
                      <a:pt x="143" y="71"/>
                    </a:cubicBezTo>
                    <a:close/>
                    <a:moveTo>
                      <a:pt x="143" y="156"/>
                    </a:moveTo>
                    <a:cubicBezTo>
                      <a:pt x="140" y="159"/>
                      <a:pt x="138" y="162"/>
                      <a:pt x="136" y="164"/>
                    </a:cubicBezTo>
                    <a:cubicBezTo>
                      <a:pt x="136" y="202"/>
                      <a:pt x="136" y="202"/>
                      <a:pt x="136" y="202"/>
                    </a:cubicBezTo>
                    <a:cubicBezTo>
                      <a:pt x="138" y="202"/>
                      <a:pt x="140" y="202"/>
                      <a:pt x="143" y="20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39" y="191"/>
                      <a:pt x="135" y="187"/>
                      <a:pt x="139" y="182"/>
                    </a:cubicBezTo>
                    <a:cubicBezTo>
                      <a:pt x="140" y="181"/>
                      <a:pt x="141" y="181"/>
                      <a:pt x="143" y="181"/>
                    </a:cubicBezTo>
                    <a:cubicBezTo>
                      <a:pt x="143" y="156"/>
                      <a:pt x="143" y="156"/>
                      <a:pt x="143" y="156"/>
                    </a:cubicBezTo>
                    <a:close/>
                    <a:moveTo>
                      <a:pt x="143" y="237"/>
                    </a:moveTo>
                    <a:cubicBezTo>
                      <a:pt x="140" y="239"/>
                      <a:pt x="138" y="240"/>
                      <a:pt x="136" y="240"/>
                    </a:cubicBezTo>
                    <a:cubicBezTo>
                      <a:pt x="136" y="279"/>
                      <a:pt x="136" y="279"/>
                      <a:pt x="136" y="279"/>
                    </a:cubicBezTo>
                    <a:cubicBezTo>
                      <a:pt x="138" y="279"/>
                      <a:pt x="140" y="279"/>
                      <a:pt x="143" y="279"/>
                    </a:cubicBezTo>
                    <a:lnTo>
                      <a:pt x="143" y="237"/>
                    </a:lnTo>
                    <a:close/>
                    <a:moveTo>
                      <a:pt x="123" y="1"/>
                    </a:moveTo>
                    <a:cubicBezTo>
                      <a:pt x="109" y="35"/>
                      <a:pt x="95" y="49"/>
                      <a:pt x="81" y="59"/>
                    </a:cubicBezTo>
                    <a:cubicBezTo>
                      <a:pt x="81" y="98"/>
                      <a:pt x="81" y="98"/>
                      <a:pt x="81" y="98"/>
                    </a:cubicBezTo>
                    <a:cubicBezTo>
                      <a:pt x="84" y="95"/>
                      <a:pt x="88" y="92"/>
                      <a:pt x="90" y="87"/>
                    </a:cubicBezTo>
                    <a:cubicBezTo>
                      <a:pt x="96" y="75"/>
                      <a:pt x="105" y="98"/>
                      <a:pt x="91" y="124"/>
                    </a:cubicBezTo>
                    <a:cubicBezTo>
                      <a:pt x="88" y="129"/>
                      <a:pt x="84" y="132"/>
                      <a:pt x="81" y="132"/>
                    </a:cubicBezTo>
                    <a:cubicBezTo>
                      <a:pt x="81" y="150"/>
                      <a:pt x="81" y="150"/>
                      <a:pt x="81" y="150"/>
                    </a:cubicBezTo>
                    <a:cubicBezTo>
                      <a:pt x="92" y="151"/>
                      <a:pt x="102" y="146"/>
                      <a:pt x="107" y="132"/>
                    </a:cubicBezTo>
                    <a:cubicBezTo>
                      <a:pt x="123" y="89"/>
                      <a:pt x="104" y="76"/>
                      <a:pt x="124" y="45"/>
                    </a:cubicBezTo>
                    <a:cubicBezTo>
                      <a:pt x="128" y="39"/>
                      <a:pt x="132" y="35"/>
                      <a:pt x="136" y="32"/>
                    </a:cubicBezTo>
                    <a:cubicBezTo>
                      <a:pt x="136" y="0"/>
                      <a:pt x="136" y="0"/>
                      <a:pt x="136" y="0"/>
                    </a:cubicBezTo>
                    <a:cubicBezTo>
                      <a:pt x="131" y="0"/>
                      <a:pt x="127" y="0"/>
                      <a:pt x="123" y="1"/>
                    </a:cubicBezTo>
                    <a:close/>
                    <a:moveTo>
                      <a:pt x="136" y="84"/>
                    </a:moveTo>
                    <a:cubicBezTo>
                      <a:pt x="136" y="110"/>
                      <a:pt x="136" y="110"/>
                      <a:pt x="136" y="110"/>
                    </a:cubicBezTo>
                    <a:cubicBezTo>
                      <a:pt x="135" y="110"/>
                      <a:pt x="134" y="110"/>
                      <a:pt x="133" y="111"/>
                    </a:cubicBezTo>
                    <a:cubicBezTo>
                      <a:pt x="130" y="115"/>
                      <a:pt x="133" y="118"/>
                      <a:pt x="136" y="118"/>
                    </a:cubicBezTo>
                    <a:cubicBezTo>
                      <a:pt x="136" y="125"/>
                      <a:pt x="136" y="125"/>
                      <a:pt x="136" y="125"/>
                    </a:cubicBezTo>
                    <a:cubicBezTo>
                      <a:pt x="135" y="126"/>
                      <a:pt x="135" y="126"/>
                      <a:pt x="134" y="126"/>
                    </a:cubicBezTo>
                    <a:cubicBezTo>
                      <a:pt x="114" y="142"/>
                      <a:pt x="122" y="112"/>
                      <a:pt x="136" y="84"/>
                    </a:cubicBezTo>
                    <a:close/>
                    <a:moveTo>
                      <a:pt x="136" y="164"/>
                    </a:moveTo>
                    <a:cubicBezTo>
                      <a:pt x="117" y="186"/>
                      <a:pt x="96" y="195"/>
                      <a:pt x="81" y="194"/>
                    </a:cubicBezTo>
                    <a:cubicBezTo>
                      <a:pt x="81" y="217"/>
                      <a:pt x="81" y="217"/>
                      <a:pt x="81" y="217"/>
                    </a:cubicBezTo>
                    <a:cubicBezTo>
                      <a:pt x="82" y="217"/>
                      <a:pt x="82" y="217"/>
                      <a:pt x="83" y="217"/>
                    </a:cubicBezTo>
                    <a:cubicBezTo>
                      <a:pt x="98" y="211"/>
                      <a:pt x="120" y="204"/>
                      <a:pt x="136" y="202"/>
                    </a:cubicBezTo>
                    <a:cubicBezTo>
                      <a:pt x="136" y="164"/>
                      <a:pt x="136" y="164"/>
                      <a:pt x="136" y="164"/>
                    </a:cubicBezTo>
                    <a:close/>
                    <a:moveTo>
                      <a:pt x="136" y="240"/>
                    </a:moveTo>
                    <a:cubicBezTo>
                      <a:pt x="136" y="279"/>
                      <a:pt x="136" y="279"/>
                      <a:pt x="136" y="279"/>
                    </a:cubicBezTo>
                    <a:cubicBezTo>
                      <a:pt x="118" y="279"/>
                      <a:pt x="100" y="275"/>
                      <a:pt x="84" y="268"/>
                    </a:cubicBezTo>
                    <a:cubicBezTo>
                      <a:pt x="88" y="257"/>
                      <a:pt x="94" y="247"/>
                      <a:pt x="99" y="239"/>
                    </a:cubicBezTo>
                    <a:cubicBezTo>
                      <a:pt x="114" y="216"/>
                      <a:pt x="122" y="243"/>
                      <a:pt x="136" y="240"/>
                    </a:cubicBezTo>
                    <a:close/>
                    <a:moveTo>
                      <a:pt x="81" y="59"/>
                    </a:moveTo>
                    <a:cubicBezTo>
                      <a:pt x="69" y="69"/>
                      <a:pt x="57" y="76"/>
                      <a:pt x="46" y="93"/>
                    </a:cubicBezTo>
                    <a:cubicBezTo>
                      <a:pt x="46" y="93"/>
                      <a:pt x="46" y="94"/>
                      <a:pt x="46" y="94"/>
                    </a:cubicBezTo>
                    <a:cubicBezTo>
                      <a:pt x="46" y="126"/>
                      <a:pt x="46" y="126"/>
                      <a:pt x="46" y="126"/>
                    </a:cubicBezTo>
                    <a:cubicBezTo>
                      <a:pt x="53" y="139"/>
                      <a:pt x="68" y="149"/>
                      <a:pt x="81" y="150"/>
                    </a:cubicBezTo>
                    <a:cubicBezTo>
                      <a:pt x="81" y="132"/>
                      <a:pt x="81" y="132"/>
                      <a:pt x="81" y="132"/>
                    </a:cubicBezTo>
                    <a:cubicBezTo>
                      <a:pt x="70" y="133"/>
                      <a:pt x="60" y="106"/>
                      <a:pt x="66" y="91"/>
                    </a:cubicBezTo>
                    <a:cubicBezTo>
                      <a:pt x="73" y="75"/>
                      <a:pt x="82" y="77"/>
                      <a:pt x="76" y="92"/>
                    </a:cubicBezTo>
                    <a:cubicBezTo>
                      <a:pt x="72" y="102"/>
                      <a:pt x="76" y="102"/>
                      <a:pt x="81" y="98"/>
                    </a:cubicBezTo>
                    <a:cubicBezTo>
                      <a:pt x="81" y="59"/>
                      <a:pt x="81" y="59"/>
                      <a:pt x="81" y="59"/>
                    </a:cubicBezTo>
                    <a:close/>
                    <a:moveTo>
                      <a:pt x="81" y="194"/>
                    </a:moveTo>
                    <a:cubicBezTo>
                      <a:pt x="70" y="194"/>
                      <a:pt x="62" y="188"/>
                      <a:pt x="59" y="178"/>
                    </a:cubicBezTo>
                    <a:cubicBezTo>
                      <a:pt x="53" y="157"/>
                      <a:pt x="53" y="152"/>
                      <a:pt x="46" y="163"/>
                    </a:cubicBezTo>
                    <a:cubicBezTo>
                      <a:pt x="46" y="190"/>
                      <a:pt x="46" y="190"/>
                      <a:pt x="46" y="190"/>
                    </a:cubicBezTo>
                    <a:cubicBezTo>
                      <a:pt x="52" y="190"/>
                      <a:pt x="59" y="196"/>
                      <a:pt x="54" y="204"/>
                    </a:cubicBezTo>
                    <a:cubicBezTo>
                      <a:pt x="52" y="207"/>
                      <a:pt x="49" y="209"/>
                      <a:pt x="46" y="209"/>
                    </a:cubicBezTo>
                    <a:cubicBezTo>
                      <a:pt x="46" y="215"/>
                      <a:pt x="46" y="215"/>
                      <a:pt x="46" y="215"/>
                    </a:cubicBezTo>
                    <a:cubicBezTo>
                      <a:pt x="50" y="214"/>
                      <a:pt x="55" y="217"/>
                      <a:pt x="52" y="223"/>
                    </a:cubicBezTo>
                    <a:cubicBezTo>
                      <a:pt x="51" y="225"/>
                      <a:pt x="48" y="226"/>
                      <a:pt x="46" y="225"/>
                    </a:cubicBezTo>
                    <a:cubicBezTo>
                      <a:pt x="46" y="244"/>
                      <a:pt x="46" y="244"/>
                      <a:pt x="46" y="244"/>
                    </a:cubicBezTo>
                    <a:cubicBezTo>
                      <a:pt x="49" y="247"/>
                      <a:pt x="53" y="250"/>
                      <a:pt x="57" y="253"/>
                    </a:cubicBezTo>
                    <a:cubicBezTo>
                      <a:pt x="61" y="236"/>
                      <a:pt x="64" y="225"/>
                      <a:pt x="81" y="217"/>
                    </a:cubicBezTo>
                    <a:lnTo>
                      <a:pt x="81" y="194"/>
                    </a:lnTo>
                    <a:close/>
                    <a:moveTo>
                      <a:pt x="46" y="94"/>
                    </a:moveTo>
                    <a:cubicBezTo>
                      <a:pt x="40" y="105"/>
                      <a:pt x="41" y="116"/>
                      <a:pt x="46" y="126"/>
                    </a:cubicBezTo>
                    <a:cubicBezTo>
                      <a:pt x="46" y="94"/>
                      <a:pt x="46" y="94"/>
                      <a:pt x="46" y="94"/>
                    </a:cubicBezTo>
                    <a:close/>
                    <a:moveTo>
                      <a:pt x="46" y="163"/>
                    </a:moveTo>
                    <a:cubicBezTo>
                      <a:pt x="46" y="190"/>
                      <a:pt x="46" y="190"/>
                      <a:pt x="46" y="190"/>
                    </a:cubicBezTo>
                    <a:cubicBezTo>
                      <a:pt x="43" y="190"/>
                      <a:pt x="41" y="191"/>
                      <a:pt x="39" y="193"/>
                    </a:cubicBezTo>
                    <a:cubicBezTo>
                      <a:pt x="32" y="202"/>
                      <a:pt x="39" y="209"/>
                      <a:pt x="46" y="209"/>
                    </a:cubicBezTo>
                    <a:cubicBezTo>
                      <a:pt x="46" y="215"/>
                      <a:pt x="46" y="215"/>
                      <a:pt x="46" y="215"/>
                    </a:cubicBezTo>
                    <a:cubicBezTo>
                      <a:pt x="45" y="215"/>
                      <a:pt x="44" y="216"/>
                      <a:pt x="44" y="216"/>
                    </a:cubicBezTo>
                    <a:cubicBezTo>
                      <a:pt x="40" y="221"/>
                      <a:pt x="43" y="224"/>
                      <a:pt x="46" y="225"/>
                    </a:cubicBezTo>
                    <a:cubicBezTo>
                      <a:pt x="46" y="244"/>
                      <a:pt x="46" y="244"/>
                      <a:pt x="46" y="244"/>
                    </a:cubicBezTo>
                    <a:cubicBezTo>
                      <a:pt x="18" y="219"/>
                      <a:pt x="2" y="185"/>
                      <a:pt x="0" y="149"/>
                    </a:cubicBezTo>
                    <a:cubicBezTo>
                      <a:pt x="4" y="145"/>
                      <a:pt x="8" y="141"/>
                      <a:pt x="11" y="138"/>
                    </a:cubicBezTo>
                    <a:cubicBezTo>
                      <a:pt x="27" y="120"/>
                      <a:pt x="28" y="190"/>
                      <a:pt x="40" y="171"/>
                    </a:cubicBezTo>
                    <a:cubicBezTo>
                      <a:pt x="43" y="167"/>
                      <a:pt x="44" y="165"/>
                      <a:pt x="46" y="163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287">
                <a:extLst>
                  <a:ext uri="{FF2B5EF4-FFF2-40B4-BE49-F238E27FC236}">
                    <a16:creationId xmlns:a16="http://schemas.microsoft.com/office/drawing/2014/main" id="{09E761F6-ACA8-4121-86C5-560F3DC5ED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6663" y="127000"/>
                <a:ext cx="180975" cy="233363"/>
              </a:xfrm>
              <a:custGeom>
                <a:avLst/>
                <a:gdLst>
                  <a:gd name="T0" fmla="*/ 18 w 72"/>
                  <a:gd name="T1" fmla="*/ 49 h 93"/>
                  <a:gd name="T2" fmla="*/ 0 w 72"/>
                  <a:gd name="T3" fmla="*/ 93 h 93"/>
                  <a:gd name="T4" fmla="*/ 72 w 72"/>
                  <a:gd name="T5" fmla="*/ 0 h 93"/>
                  <a:gd name="T6" fmla="*/ 18 w 72"/>
                  <a:gd name="T7" fmla="*/ 4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93">
                    <a:moveTo>
                      <a:pt x="18" y="49"/>
                    </a:moveTo>
                    <a:cubicBezTo>
                      <a:pt x="10" y="63"/>
                      <a:pt x="3" y="77"/>
                      <a:pt x="0" y="93"/>
                    </a:cubicBezTo>
                    <a:cubicBezTo>
                      <a:pt x="24" y="86"/>
                      <a:pt x="57" y="39"/>
                      <a:pt x="72" y="0"/>
                    </a:cubicBezTo>
                    <a:cubicBezTo>
                      <a:pt x="51" y="11"/>
                      <a:pt x="32" y="27"/>
                      <a:pt x="18" y="49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3" name="Freeform 309">
              <a:extLst>
                <a:ext uri="{FF2B5EF4-FFF2-40B4-BE49-F238E27FC236}">
                  <a16:creationId xmlns:a16="http://schemas.microsoft.com/office/drawing/2014/main" id="{38010CA0-058B-4C42-A314-C5531BCB8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2663" y="2609850"/>
              <a:ext cx="280988" cy="263525"/>
            </a:xfrm>
            <a:custGeom>
              <a:avLst/>
              <a:gdLst>
                <a:gd name="T0" fmla="*/ 88 w 177"/>
                <a:gd name="T1" fmla="*/ 0 h 166"/>
                <a:gd name="T2" fmla="*/ 102 w 177"/>
                <a:gd name="T3" fmla="*/ 73 h 166"/>
                <a:gd name="T4" fmla="*/ 177 w 177"/>
                <a:gd name="T5" fmla="*/ 63 h 166"/>
                <a:gd name="T6" fmla="*/ 110 w 177"/>
                <a:gd name="T7" fmla="*/ 98 h 166"/>
                <a:gd name="T8" fmla="*/ 143 w 177"/>
                <a:gd name="T9" fmla="*/ 166 h 166"/>
                <a:gd name="T10" fmla="*/ 88 w 177"/>
                <a:gd name="T11" fmla="*/ 116 h 166"/>
                <a:gd name="T12" fmla="*/ 34 w 177"/>
                <a:gd name="T13" fmla="*/ 166 h 166"/>
                <a:gd name="T14" fmla="*/ 67 w 177"/>
                <a:gd name="T15" fmla="*/ 98 h 166"/>
                <a:gd name="T16" fmla="*/ 0 w 177"/>
                <a:gd name="T17" fmla="*/ 63 h 166"/>
                <a:gd name="T18" fmla="*/ 75 w 177"/>
                <a:gd name="T19" fmla="*/ 73 h 166"/>
                <a:gd name="T20" fmla="*/ 88 w 177"/>
                <a:gd name="T21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7" h="166">
                  <a:moveTo>
                    <a:pt x="88" y="0"/>
                  </a:moveTo>
                  <a:lnTo>
                    <a:pt x="102" y="73"/>
                  </a:lnTo>
                  <a:lnTo>
                    <a:pt x="177" y="63"/>
                  </a:lnTo>
                  <a:lnTo>
                    <a:pt x="110" y="98"/>
                  </a:lnTo>
                  <a:lnTo>
                    <a:pt x="143" y="166"/>
                  </a:lnTo>
                  <a:lnTo>
                    <a:pt x="88" y="116"/>
                  </a:lnTo>
                  <a:lnTo>
                    <a:pt x="34" y="166"/>
                  </a:lnTo>
                  <a:lnTo>
                    <a:pt x="67" y="98"/>
                  </a:lnTo>
                  <a:lnTo>
                    <a:pt x="0" y="63"/>
                  </a:lnTo>
                  <a:lnTo>
                    <a:pt x="75" y="73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CB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336">
              <a:extLst>
                <a:ext uri="{FF2B5EF4-FFF2-40B4-BE49-F238E27FC236}">
                  <a16:creationId xmlns:a16="http://schemas.microsoft.com/office/drawing/2014/main" id="{506F4CC6-DF2C-4EF0-B9B5-0A92E8E24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6338" y="1074738"/>
              <a:ext cx="223838" cy="214313"/>
            </a:xfrm>
            <a:custGeom>
              <a:avLst/>
              <a:gdLst>
                <a:gd name="T0" fmla="*/ 71 w 141"/>
                <a:gd name="T1" fmla="*/ 0 h 135"/>
                <a:gd name="T2" fmla="*/ 82 w 141"/>
                <a:gd name="T3" fmla="*/ 59 h 135"/>
                <a:gd name="T4" fmla="*/ 141 w 141"/>
                <a:gd name="T5" fmla="*/ 53 h 135"/>
                <a:gd name="T6" fmla="*/ 89 w 141"/>
                <a:gd name="T7" fmla="*/ 81 h 135"/>
                <a:gd name="T8" fmla="*/ 114 w 141"/>
                <a:gd name="T9" fmla="*/ 135 h 135"/>
                <a:gd name="T10" fmla="*/ 71 w 141"/>
                <a:gd name="T11" fmla="*/ 94 h 135"/>
                <a:gd name="T12" fmla="*/ 27 w 141"/>
                <a:gd name="T13" fmla="*/ 135 h 135"/>
                <a:gd name="T14" fmla="*/ 54 w 141"/>
                <a:gd name="T15" fmla="*/ 81 h 135"/>
                <a:gd name="T16" fmla="*/ 0 w 141"/>
                <a:gd name="T17" fmla="*/ 53 h 135"/>
                <a:gd name="T18" fmla="*/ 60 w 141"/>
                <a:gd name="T19" fmla="*/ 59 h 135"/>
                <a:gd name="T20" fmla="*/ 71 w 141"/>
                <a:gd name="T2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1" h="135">
                  <a:moveTo>
                    <a:pt x="71" y="0"/>
                  </a:moveTo>
                  <a:lnTo>
                    <a:pt x="82" y="59"/>
                  </a:lnTo>
                  <a:lnTo>
                    <a:pt x="141" y="53"/>
                  </a:lnTo>
                  <a:lnTo>
                    <a:pt x="89" y="81"/>
                  </a:lnTo>
                  <a:lnTo>
                    <a:pt x="114" y="135"/>
                  </a:lnTo>
                  <a:lnTo>
                    <a:pt x="71" y="94"/>
                  </a:lnTo>
                  <a:lnTo>
                    <a:pt x="27" y="135"/>
                  </a:lnTo>
                  <a:lnTo>
                    <a:pt x="54" y="81"/>
                  </a:lnTo>
                  <a:lnTo>
                    <a:pt x="0" y="53"/>
                  </a:lnTo>
                  <a:lnTo>
                    <a:pt x="60" y="5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24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338">
              <a:extLst>
                <a:ext uri="{FF2B5EF4-FFF2-40B4-BE49-F238E27FC236}">
                  <a16:creationId xmlns:a16="http://schemas.microsoft.com/office/drawing/2014/main" id="{0512C8EA-CD57-4A06-98A9-C8F78E717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9413" y="2344738"/>
              <a:ext cx="319088" cy="301625"/>
            </a:xfrm>
            <a:custGeom>
              <a:avLst/>
              <a:gdLst>
                <a:gd name="T0" fmla="*/ 101 w 201"/>
                <a:gd name="T1" fmla="*/ 0 h 190"/>
                <a:gd name="T2" fmla="*/ 116 w 201"/>
                <a:gd name="T3" fmla="*/ 82 h 190"/>
                <a:gd name="T4" fmla="*/ 201 w 201"/>
                <a:gd name="T5" fmla="*/ 71 h 190"/>
                <a:gd name="T6" fmla="*/ 126 w 201"/>
                <a:gd name="T7" fmla="*/ 112 h 190"/>
                <a:gd name="T8" fmla="*/ 163 w 201"/>
                <a:gd name="T9" fmla="*/ 190 h 190"/>
                <a:gd name="T10" fmla="*/ 101 w 201"/>
                <a:gd name="T11" fmla="*/ 132 h 190"/>
                <a:gd name="T12" fmla="*/ 39 w 201"/>
                <a:gd name="T13" fmla="*/ 190 h 190"/>
                <a:gd name="T14" fmla="*/ 75 w 201"/>
                <a:gd name="T15" fmla="*/ 112 h 190"/>
                <a:gd name="T16" fmla="*/ 0 w 201"/>
                <a:gd name="T17" fmla="*/ 71 h 190"/>
                <a:gd name="T18" fmla="*/ 85 w 201"/>
                <a:gd name="T19" fmla="*/ 82 h 190"/>
                <a:gd name="T20" fmla="*/ 101 w 201"/>
                <a:gd name="T21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1" h="190">
                  <a:moveTo>
                    <a:pt x="101" y="0"/>
                  </a:moveTo>
                  <a:lnTo>
                    <a:pt x="116" y="82"/>
                  </a:lnTo>
                  <a:lnTo>
                    <a:pt x="201" y="71"/>
                  </a:lnTo>
                  <a:lnTo>
                    <a:pt x="126" y="112"/>
                  </a:lnTo>
                  <a:lnTo>
                    <a:pt x="163" y="190"/>
                  </a:lnTo>
                  <a:lnTo>
                    <a:pt x="101" y="132"/>
                  </a:lnTo>
                  <a:lnTo>
                    <a:pt x="39" y="190"/>
                  </a:lnTo>
                  <a:lnTo>
                    <a:pt x="75" y="112"/>
                  </a:lnTo>
                  <a:lnTo>
                    <a:pt x="0" y="71"/>
                  </a:lnTo>
                  <a:lnTo>
                    <a:pt x="85" y="82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24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Rectangle 363">
              <a:extLst>
                <a:ext uri="{FF2B5EF4-FFF2-40B4-BE49-F238E27FC236}">
                  <a16:creationId xmlns:a16="http://schemas.microsoft.com/office/drawing/2014/main" id="{079CE352-C47E-4F79-AEF1-CAF1D44EB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8638" y="966787"/>
              <a:ext cx="552450" cy="57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0" i="0" u="none" strike="noStrike" cap="none" normalizeH="0" baseline="0">
                  <a:ln>
                    <a:noFill/>
                  </a:ln>
                  <a:solidFill>
                    <a:srgbClr val="666666"/>
                  </a:solidFill>
                  <a:effectLst/>
                  <a:latin typeface="Arial" panose="020B0604020202020204" pitchFamily="34" charset="0"/>
                </a:rPr>
                <a:t>?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9B1517E3-51EB-4AC9-93D6-9E95E3581496}"/>
                </a:ext>
              </a:extLst>
            </p:cNvPr>
            <p:cNvGrpSpPr/>
            <p:nvPr/>
          </p:nvGrpSpPr>
          <p:grpSpPr>
            <a:xfrm>
              <a:off x="5929313" y="1862137"/>
              <a:ext cx="307976" cy="304801"/>
              <a:chOff x="5929313" y="1862137"/>
              <a:chExt cx="307976" cy="304801"/>
            </a:xfrm>
          </p:grpSpPr>
          <p:sp>
            <p:nvSpPr>
              <p:cNvPr id="261" name="Freeform 378">
                <a:extLst>
                  <a:ext uri="{FF2B5EF4-FFF2-40B4-BE49-F238E27FC236}">
                    <a16:creationId xmlns:a16="http://schemas.microsoft.com/office/drawing/2014/main" id="{4C6EF022-CA3E-41DA-AED9-B6B58C4C07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488" y="2012950"/>
                <a:ext cx="150813" cy="85725"/>
              </a:xfrm>
              <a:custGeom>
                <a:avLst/>
                <a:gdLst>
                  <a:gd name="T0" fmla="*/ 0 w 60"/>
                  <a:gd name="T1" fmla="*/ 5 h 34"/>
                  <a:gd name="T2" fmla="*/ 60 w 60"/>
                  <a:gd name="T3" fmla="*/ 0 h 34"/>
                  <a:gd name="T4" fmla="*/ 10 w 60"/>
                  <a:gd name="T5" fmla="*/ 34 h 34"/>
                  <a:gd name="T6" fmla="*/ 0 w 60"/>
                  <a:gd name="T7" fmla="*/ 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34">
                    <a:moveTo>
                      <a:pt x="0" y="5"/>
                    </a:moveTo>
                    <a:cubicBezTo>
                      <a:pt x="19" y="14"/>
                      <a:pt x="42" y="13"/>
                      <a:pt x="60" y="0"/>
                    </a:cubicBezTo>
                    <a:cubicBezTo>
                      <a:pt x="51" y="21"/>
                      <a:pt x="31" y="33"/>
                      <a:pt x="10" y="34"/>
                    </a:cubicBezTo>
                    <a:cubicBezTo>
                      <a:pt x="4" y="25"/>
                      <a:pt x="1" y="15"/>
                      <a:pt x="0" y="5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79">
                <a:extLst>
                  <a:ext uri="{FF2B5EF4-FFF2-40B4-BE49-F238E27FC236}">
                    <a16:creationId xmlns:a16="http://schemas.microsoft.com/office/drawing/2014/main" id="{0DA68ECD-720D-462A-9F5B-C199EE5B9A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6776" y="1890712"/>
                <a:ext cx="136525" cy="130175"/>
              </a:xfrm>
              <a:custGeom>
                <a:avLst/>
                <a:gdLst>
                  <a:gd name="T0" fmla="*/ 20 w 54"/>
                  <a:gd name="T1" fmla="*/ 0 h 52"/>
                  <a:gd name="T2" fmla="*/ 54 w 54"/>
                  <a:gd name="T3" fmla="*/ 49 h 52"/>
                  <a:gd name="T4" fmla="*/ 0 w 54"/>
                  <a:gd name="T5" fmla="*/ 23 h 52"/>
                  <a:gd name="T6" fmla="*/ 19 w 54"/>
                  <a:gd name="T7" fmla="*/ 0 h 52"/>
                  <a:gd name="T8" fmla="*/ 20 w 5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2">
                    <a:moveTo>
                      <a:pt x="20" y="0"/>
                    </a:moveTo>
                    <a:cubicBezTo>
                      <a:pt x="21" y="21"/>
                      <a:pt x="34" y="40"/>
                      <a:pt x="54" y="49"/>
                    </a:cubicBezTo>
                    <a:cubicBezTo>
                      <a:pt x="32" y="52"/>
                      <a:pt x="11" y="41"/>
                      <a:pt x="0" y="23"/>
                    </a:cubicBezTo>
                    <a:cubicBezTo>
                      <a:pt x="4" y="14"/>
                      <a:pt x="11" y="7"/>
                      <a:pt x="19" y="0"/>
                    </a:cubicBezTo>
                    <a:cubicBezTo>
                      <a:pt x="19" y="0"/>
                      <a:pt x="20" y="0"/>
                      <a:pt x="20" y="0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80">
                <a:extLst>
                  <a:ext uri="{FF2B5EF4-FFF2-40B4-BE49-F238E27FC236}">
                    <a16:creationId xmlns:a16="http://schemas.microsoft.com/office/drawing/2014/main" id="{40A38D1C-205C-492C-8257-D470E8BC90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8376" y="1862137"/>
                <a:ext cx="100013" cy="150813"/>
              </a:xfrm>
              <a:custGeom>
                <a:avLst/>
                <a:gdLst>
                  <a:gd name="T0" fmla="*/ 40 w 40"/>
                  <a:gd name="T1" fmla="*/ 6 h 60"/>
                  <a:gd name="T2" fmla="*/ 14 w 40"/>
                  <a:gd name="T3" fmla="*/ 60 h 60"/>
                  <a:gd name="T4" fmla="*/ 10 w 40"/>
                  <a:gd name="T5" fmla="*/ 0 h 60"/>
                  <a:gd name="T6" fmla="*/ 40 w 40"/>
                  <a:gd name="T7" fmla="*/ 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60">
                    <a:moveTo>
                      <a:pt x="40" y="6"/>
                    </a:moveTo>
                    <a:cubicBezTo>
                      <a:pt x="23" y="18"/>
                      <a:pt x="12" y="38"/>
                      <a:pt x="14" y="60"/>
                    </a:cubicBezTo>
                    <a:cubicBezTo>
                      <a:pt x="1" y="42"/>
                      <a:pt x="0" y="19"/>
                      <a:pt x="10" y="0"/>
                    </a:cubicBezTo>
                    <a:cubicBezTo>
                      <a:pt x="20" y="0"/>
                      <a:pt x="31" y="2"/>
                      <a:pt x="40" y="6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81">
                <a:extLst>
                  <a:ext uri="{FF2B5EF4-FFF2-40B4-BE49-F238E27FC236}">
                    <a16:creationId xmlns:a16="http://schemas.microsoft.com/office/drawing/2014/main" id="{0F839D71-5E9A-4567-8969-91D2D11C4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3301" y="1930400"/>
                <a:ext cx="150813" cy="82550"/>
              </a:xfrm>
              <a:custGeom>
                <a:avLst/>
                <a:gdLst>
                  <a:gd name="T0" fmla="*/ 60 w 60"/>
                  <a:gd name="T1" fmla="*/ 29 h 33"/>
                  <a:gd name="T2" fmla="*/ 0 w 60"/>
                  <a:gd name="T3" fmla="*/ 33 h 33"/>
                  <a:gd name="T4" fmla="*/ 50 w 60"/>
                  <a:gd name="T5" fmla="*/ 0 h 33"/>
                  <a:gd name="T6" fmla="*/ 60 w 60"/>
                  <a:gd name="T7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33">
                    <a:moveTo>
                      <a:pt x="60" y="29"/>
                    </a:moveTo>
                    <a:cubicBezTo>
                      <a:pt x="41" y="20"/>
                      <a:pt x="18" y="21"/>
                      <a:pt x="0" y="33"/>
                    </a:cubicBezTo>
                    <a:cubicBezTo>
                      <a:pt x="9" y="13"/>
                      <a:pt x="29" y="1"/>
                      <a:pt x="50" y="0"/>
                    </a:cubicBezTo>
                    <a:cubicBezTo>
                      <a:pt x="56" y="9"/>
                      <a:pt x="59" y="19"/>
                      <a:pt x="60" y="29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82">
                <a:extLst>
                  <a:ext uri="{FF2B5EF4-FFF2-40B4-BE49-F238E27FC236}">
                    <a16:creationId xmlns:a16="http://schemas.microsoft.com/office/drawing/2014/main" id="{581B8330-7FAA-4ACA-A39E-CA4A702F7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3301" y="2008187"/>
                <a:ext cx="136525" cy="131763"/>
              </a:xfrm>
              <a:custGeom>
                <a:avLst/>
                <a:gdLst>
                  <a:gd name="T0" fmla="*/ 34 w 54"/>
                  <a:gd name="T1" fmla="*/ 52 h 52"/>
                  <a:gd name="T2" fmla="*/ 0 w 54"/>
                  <a:gd name="T3" fmla="*/ 2 h 52"/>
                  <a:gd name="T4" fmla="*/ 54 w 54"/>
                  <a:gd name="T5" fmla="*/ 29 h 52"/>
                  <a:gd name="T6" fmla="*/ 35 w 54"/>
                  <a:gd name="T7" fmla="*/ 51 h 52"/>
                  <a:gd name="T8" fmla="*/ 34 w 54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2">
                    <a:moveTo>
                      <a:pt x="34" y="52"/>
                    </a:moveTo>
                    <a:cubicBezTo>
                      <a:pt x="33" y="31"/>
                      <a:pt x="20" y="12"/>
                      <a:pt x="0" y="2"/>
                    </a:cubicBezTo>
                    <a:cubicBezTo>
                      <a:pt x="22" y="0"/>
                      <a:pt x="43" y="11"/>
                      <a:pt x="54" y="29"/>
                    </a:cubicBezTo>
                    <a:cubicBezTo>
                      <a:pt x="50" y="37"/>
                      <a:pt x="43" y="45"/>
                      <a:pt x="35" y="51"/>
                    </a:cubicBezTo>
                    <a:cubicBezTo>
                      <a:pt x="34" y="52"/>
                      <a:pt x="34" y="52"/>
                      <a:pt x="34" y="52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83">
                <a:extLst>
                  <a:ext uri="{FF2B5EF4-FFF2-40B4-BE49-F238E27FC236}">
                    <a16:creationId xmlns:a16="http://schemas.microsoft.com/office/drawing/2014/main" id="{1750ADEC-257D-40AE-9C3C-B1E7E2A136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8213" y="2012950"/>
                <a:ext cx="100013" cy="153988"/>
              </a:xfrm>
              <a:custGeom>
                <a:avLst/>
                <a:gdLst>
                  <a:gd name="T0" fmla="*/ 0 w 40"/>
                  <a:gd name="T1" fmla="*/ 55 h 61"/>
                  <a:gd name="T2" fmla="*/ 26 w 40"/>
                  <a:gd name="T3" fmla="*/ 0 h 61"/>
                  <a:gd name="T4" fmla="*/ 30 w 40"/>
                  <a:gd name="T5" fmla="*/ 60 h 61"/>
                  <a:gd name="T6" fmla="*/ 0 w 40"/>
                  <a:gd name="T7" fmla="*/ 5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61">
                    <a:moveTo>
                      <a:pt x="0" y="55"/>
                    </a:moveTo>
                    <a:cubicBezTo>
                      <a:pt x="17" y="43"/>
                      <a:pt x="28" y="23"/>
                      <a:pt x="26" y="0"/>
                    </a:cubicBezTo>
                    <a:cubicBezTo>
                      <a:pt x="39" y="19"/>
                      <a:pt x="40" y="42"/>
                      <a:pt x="30" y="60"/>
                    </a:cubicBezTo>
                    <a:cubicBezTo>
                      <a:pt x="20" y="61"/>
                      <a:pt x="9" y="59"/>
                      <a:pt x="0" y="55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84">
                <a:extLst>
                  <a:ext uri="{FF2B5EF4-FFF2-40B4-BE49-F238E27FC236}">
                    <a16:creationId xmlns:a16="http://schemas.microsoft.com/office/drawing/2014/main" id="{41E7DC02-104E-4502-86C3-8235F38A5B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9313" y="1947862"/>
                <a:ext cx="153988" cy="101600"/>
              </a:xfrm>
              <a:custGeom>
                <a:avLst/>
                <a:gdLst>
                  <a:gd name="T0" fmla="*/ 7 w 61"/>
                  <a:gd name="T1" fmla="*/ 0 h 40"/>
                  <a:gd name="T2" fmla="*/ 61 w 61"/>
                  <a:gd name="T3" fmla="*/ 26 h 40"/>
                  <a:gd name="T4" fmla="*/ 1 w 61"/>
                  <a:gd name="T5" fmla="*/ 31 h 40"/>
                  <a:gd name="T6" fmla="*/ 7 w 61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" h="40">
                    <a:moveTo>
                      <a:pt x="7" y="0"/>
                    </a:moveTo>
                    <a:cubicBezTo>
                      <a:pt x="18" y="18"/>
                      <a:pt x="39" y="29"/>
                      <a:pt x="61" y="26"/>
                    </a:cubicBezTo>
                    <a:cubicBezTo>
                      <a:pt x="43" y="39"/>
                      <a:pt x="20" y="40"/>
                      <a:pt x="1" y="31"/>
                    </a:cubicBezTo>
                    <a:cubicBezTo>
                      <a:pt x="0" y="20"/>
                      <a:pt x="2" y="10"/>
                      <a:pt x="7" y="0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85">
                <a:extLst>
                  <a:ext uri="{FF2B5EF4-FFF2-40B4-BE49-F238E27FC236}">
                    <a16:creationId xmlns:a16="http://schemas.microsoft.com/office/drawing/2014/main" id="{1A3B4836-9A8D-4C0B-8394-E59980AD14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7576" y="1862137"/>
                <a:ext cx="85725" cy="150813"/>
              </a:xfrm>
              <a:custGeom>
                <a:avLst/>
                <a:gdLst>
                  <a:gd name="T0" fmla="*/ 30 w 34"/>
                  <a:gd name="T1" fmla="*/ 0 h 60"/>
                  <a:gd name="T2" fmla="*/ 34 w 34"/>
                  <a:gd name="T3" fmla="*/ 60 h 60"/>
                  <a:gd name="T4" fmla="*/ 0 w 34"/>
                  <a:gd name="T5" fmla="*/ 11 h 60"/>
                  <a:gd name="T6" fmla="*/ 30 w 34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60">
                    <a:moveTo>
                      <a:pt x="30" y="0"/>
                    </a:moveTo>
                    <a:cubicBezTo>
                      <a:pt x="20" y="19"/>
                      <a:pt x="21" y="42"/>
                      <a:pt x="34" y="60"/>
                    </a:cubicBezTo>
                    <a:cubicBezTo>
                      <a:pt x="14" y="51"/>
                      <a:pt x="1" y="32"/>
                      <a:pt x="0" y="11"/>
                    </a:cubicBezTo>
                    <a:cubicBezTo>
                      <a:pt x="9" y="5"/>
                      <a:pt x="19" y="1"/>
                      <a:pt x="30" y="0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86">
                <a:extLst>
                  <a:ext uri="{FF2B5EF4-FFF2-40B4-BE49-F238E27FC236}">
                    <a16:creationId xmlns:a16="http://schemas.microsoft.com/office/drawing/2014/main" id="{C4186234-B8FD-407E-9604-478E0C0CB0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8538" y="1878012"/>
                <a:ext cx="130175" cy="134938"/>
              </a:xfrm>
              <a:custGeom>
                <a:avLst/>
                <a:gdLst>
                  <a:gd name="T0" fmla="*/ 52 w 52"/>
                  <a:gd name="T1" fmla="*/ 21 h 54"/>
                  <a:gd name="T2" fmla="*/ 2 w 52"/>
                  <a:gd name="T3" fmla="*/ 54 h 54"/>
                  <a:gd name="T4" fmla="*/ 28 w 52"/>
                  <a:gd name="T5" fmla="*/ 0 h 54"/>
                  <a:gd name="T6" fmla="*/ 51 w 52"/>
                  <a:gd name="T7" fmla="*/ 20 h 54"/>
                  <a:gd name="T8" fmla="*/ 52 w 52"/>
                  <a:gd name="T9" fmla="*/ 2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4">
                    <a:moveTo>
                      <a:pt x="52" y="21"/>
                    </a:moveTo>
                    <a:cubicBezTo>
                      <a:pt x="31" y="22"/>
                      <a:pt x="11" y="34"/>
                      <a:pt x="2" y="54"/>
                    </a:cubicBezTo>
                    <a:cubicBezTo>
                      <a:pt x="0" y="32"/>
                      <a:pt x="11" y="12"/>
                      <a:pt x="28" y="0"/>
                    </a:cubicBezTo>
                    <a:cubicBezTo>
                      <a:pt x="37" y="5"/>
                      <a:pt x="45" y="11"/>
                      <a:pt x="51" y="20"/>
                    </a:cubicBezTo>
                    <a:cubicBezTo>
                      <a:pt x="51" y="20"/>
                      <a:pt x="51" y="20"/>
                      <a:pt x="52" y="21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87">
                <a:extLst>
                  <a:ext uri="{FF2B5EF4-FFF2-40B4-BE49-F238E27FC236}">
                    <a16:creationId xmlns:a16="http://schemas.microsoft.com/office/drawing/2014/main" id="{5A65EE8F-6F0F-47AD-9EC8-DCA582DFC4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3301" y="1981200"/>
                <a:ext cx="153988" cy="100013"/>
              </a:xfrm>
              <a:custGeom>
                <a:avLst/>
                <a:gdLst>
                  <a:gd name="T0" fmla="*/ 54 w 61"/>
                  <a:gd name="T1" fmla="*/ 40 h 40"/>
                  <a:gd name="T2" fmla="*/ 0 w 61"/>
                  <a:gd name="T3" fmla="*/ 13 h 40"/>
                  <a:gd name="T4" fmla="*/ 60 w 61"/>
                  <a:gd name="T5" fmla="*/ 9 h 40"/>
                  <a:gd name="T6" fmla="*/ 54 w 61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" h="40">
                    <a:moveTo>
                      <a:pt x="54" y="40"/>
                    </a:moveTo>
                    <a:cubicBezTo>
                      <a:pt x="43" y="22"/>
                      <a:pt x="22" y="11"/>
                      <a:pt x="0" y="13"/>
                    </a:cubicBezTo>
                    <a:cubicBezTo>
                      <a:pt x="18" y="1"/>
                      <a:pt x="41" y="0"/>
                      <a:pt x="60" y="9"/>
                    </a:cubicBezTo>
                    <a:cubicBezTo>
                      <a:pt x="61" y="20"/>
                      <a:pt x="59" y="30"/>
                      <a:pt x="54" y="40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88">
                <a:extLst>
                  <a:ext uri="{FF2B5EF4-FFF2-40B4-BE49-F238E27FC236}">
                    <a16:creationId xmlns:a16="http://schemas.microsoft.com/office/drawing/2014/main" id="{D099FFE6-4121-41E0-A599-970269FC00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3301" y="2012950"/>
                <a:ext cx="85725" cy="152400"/>
              </a:xfrm>
              <a:custGeom>
                <a:avLst/>
                <a:gdLst>
                  <a:gd name="T0" fmla="*/ 4 w 34"/>
                  <a:gd name="T1" fmla="*/ 60 h 60"/>
                  <a:gd name="T2" fmla="*/ 0 w 34"/>
                  <a:gd name="T3" fmla="*/ 0 h 60"/>
                  <a:gd name="T4" fmla="*/ 34 w 34"/>
                  <a:gd name="T5" fmla="*/ 50 h 60"/>
                  <a:gd name="T6" fmla="*/ 4 w 34"/>
                  <a:gd name="T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60">
                    <a:moveTo>
                      <a:pt x="4" y="60"/>
                    </a:moveTo>
                    <a:cubicBezTo>
                      <a:pt x="14" y="42"/>
                      <a:pt x="13" y="19"/>
                      <a:pt x="0" y="0"/>
                    </a:cubicBezTo>
                    <a:cubicBezTo>
                      <a:pt x="20" y="10"/>
                      <a:pt x="33" y="29"/>
                      <a:pt x="34" y="50"/>
                    </a:cubicBezTo>
                    <a:cubicBezTo>
                      <a:pt x="25" y="56"/>
                      <a:pt x="15" y="60"/>
                      <a:pt x="4" y="60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89">
                <a:extLst>
                  <a:ext uri="{FF2B5EF4-FFF2-40B4-BE49-F238E27FC236}">
                    <a16:creationId xmlns:a16="http://schemas.microsoft.com/office/drawing/2014/main" id="{CC84884E-6344-4E8E-993C-4071F455A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7888" y="2012950"/>
                <a:ext cx="130175" cy="139700"/>
              </a:xfrm>
              <a:custGeom>
                <a:avLst/>
                <a:gdLst>
                  <a:gd name="T0" fmla="*/ 0 w 52"/>
                  <a:gd name="T1" fmla="*/ 34 h 55"/>
                  <a:gd name="T2" fmla="*/ 50 w 52"/>
                  <a:gd name="T3" fmla="*/ 0 h 55"/>
                  <a:gd name="T4" fmla="*/ 24 w 52"/>
                  <a:gd name="T5" fmla="*/ 55 h 55"/>
                  <a:gd name="T6" fmla="*/ 1 w 52"/>
                  <a:gd name="T7" fmla="*/ 35 h 55"/>
                  <a:gd name="T8" fmla="*/ 0 w 52"/>
                  <a:gd name="T9" fmla="*/ 3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0" y="34"/>
                    </a:moveTo>
                    <a:cubicBezTo>
                      <a:pt x="21" y="33"/>
                      <a:pt x="41" y="21"/>
                      <a:pt x="50" y="0"/>
                    </a:cubicBezTo>
                    <a:cubicBezTo>
                      <a:pt x="52" y="23"/>
                      <a:pt x="41" y="43"/>
                      <a:pt x="24" y="55"/>
                    </a:cubicBezTo>
                    <a:cubicBezTo>
                      <a:pt x="15" y="50"/>
                      <a:pt x="7" y="44"/>
                      <a:pt x="1" y="35"/>
                    </a:cubicBezTo>
                    <a:cubicBezTo>
                      <a:pt x="1" y="35"/>
                      <a:pt x="0" y="35"/>
                      <a:pt x="0" y="34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5F46094E-642B-44DA-8A96-5DEBA9144BCA}"/>
                </a:ext>
              </a:extLst>
            </p:cNvPr>
            <p:cNvGrpSpPr/>
            <p:nvPr/>
          </p:nvGrpSpPr>
          <p:grpSpPr>
            <a:xfrm>
              <a:off x="4503738" y="368300"/>
              <a:ext cx="307976" cy="307975"/>
              <a:chOff x="4503738" y="368300"/>
              <a:chExt cx="307976" cy="307975"/>
            </a:xfrm>
          </p:grpSpPr>
          <p:sp>
            <p:nvSpPr>
              <p:cNvPr id="249" name="Freeform 410">
                <a:extLst>
                  <a:ext uri="{FF2B5EF4-FFF2-40B4-BE49-F238E27FC236}">
                    <a16:creationId xmlns:a16="http://schemas.microsoft.com/office/drawing/2014/main" id="{EF80E3E7-5078-4B1F-9F84-B3F1517793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6913" y="522287"/>
                <a:ext cx="150813" cy="85725"/>
              </a:xfrm>
              <a:custGeom>
                <a:avLst/>
                <a:gdLst>
                  <a:gd name="T0" fmla="*/ 0 w 60"/>
                  <a:gd name="T1" fmla="*/ 4 h 34"/>
                  <a:gd name="T2" fmla="*/ 60 w 60"/>
                  <a:gd name="T3" fmla="*/ 0 h 34"/>
                  <a:gd name="T4" fmla="*/ 10 w 60"/>
                  <a:gd name="T5" fmla="*/ 34 h 34"/>
                  <a:gd name="T6" fmla="*/ 0 w 60"/>
                  <a:gd name="T7" fmla="*/ 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34">
                    <a:moveTo>
                      <a:pt x="0" y="4"/>
                    </a:moveTo>
                    <a:cubicBezTo>
                      <a:pt x="19" y="14"/>
                      <a:pt x="42" y="13"/>
                      <a:pt x="60" y="0"/>
                    </a:cubicBezTo>
                    <a:cubicBezTo>
                      <a:pt x="51" y="20"/>
                      <a:pt x="31" y="33"/>
                      <a:pt x="10" y="34"/>
                    </a:cubicBezTo>
                    <a:cubicBezTo>
                      <a:pt x="4" y="25"/>
                      <a:pt x="1" y="15"/>
                      <a:pt x="0" y="4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411">
                <a:extLst>
                  <a:ext uri="{FF2B5EF4-FFF2-40B4-BE49-F238E27FC236}">
                    <a16:creationId xmlns:a16="http://schemas.microsoft.com/office/drawing/2014/main" id="{CFE3C1E6-5400-47C5-A095-65BD0DF33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201" y="396875"/>
                <a:ext cx="136525" cy="130175"/>
              </a:xfrm>
              <a:custGeom>
                <a:avLst/>
                <a:gdLst>
                  <a:gd name="T0" fmla="*/ 20 w 54"/>
                  <a:gd name="T1" fmla="*/ 0 h 52"/>
                  <a:gd name="T2" fmla="*/ 54 w 54"/>
                  <a:gd name="T3" fmla="*/ 50 h 52"/>
                  <a:gd name="T4" fmla="*/ 0 w 54"/>
                  <a:gd name="T5" fmla="*/ 24 h 52"/>
                  <a:gd name="T6" fmla="*/ 19 w 54"/>
                  <a:gd name="T7" fmla="*/ 1 h 52"/>
                  <a:gd name="T8" fmla="*/ 20 w 5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2">
                    <a:moveTo>
                      <a:pt x="20" y="0"/>
                    </a:moveTo>
                    <a:cubicBezTo>
                      <a:pt x="21" y="21"/>
                      <a:pt x="34" y="41"/>
                      <a:pt x="54" y="50"/>
                    </a:cubicBezTo>
                    <a:cubicBezTo>
                      <a:pt x="32" y="52"/>
                      <a:pt x="11" y="41"/>
                      <a:pt x="0" y="24"/>
                    </a:cubicBezTo>
                    <a:cubicBezTo>
                      <a:pt x="4" y="15"/>
                      <a:pt x="11" y="7"/>
                      <a:pt x="19" y="1"/>
                    </a:cubicBezTo>
                    <a:cubicBezTo>
                      <a:pt x="20" y="1"/>
                      <a:pt x="20" y="0"/>
                      <a:pt x="20" y="0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412">
                <a:extLst>
                  <a:ext uri="{FF2B5EF4-FFF2-40B4-BE49-F238E27FC236}">
                    <a16:creationId xmlns:a16="http://schemas.microsoft.com/office/drawing/2014/main" id="{D1B3D06D-7301-4A03-B35B-0768C0CB37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2801" y="368300"/>
                <a:ext cx="100013" cy="153988"/>
              </a:xfrm>
              <a:custGeom>
                <a:avLst/>
                <a:gdLst>
                  <a:gd name="T0" fmla="*/ 40 w 40"/>
                  <a:gd name="T1" fmla="*/ 7 h 61"/>
                  <a:gd name="T2" fmla="*/ 14 w 40"/>
                  <a:gd name="T3" fmla="*/ 61 h 61"/>
                  <a:gd name="T4" fmla="*/ 10 w 40"/>
                  <a:gd name="T5" fmla="*/ 1 h 61"/>
                  <a:gd name="T6" fmla="*/ 40 w 40"/>
                  <a:gd name="T7" fmla="*/ 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61">
                    <a:moveTo>
                      <a:pt x="40" y="7"/>
                    </a:moveTo>
                    <a:cubicBezTo>
                      <a:pt x="23" y="18"/>
                      <a:pt x="12" y="39"/>
                      <a:pt x="14" y="61"/>
                    </a:cubicBezTo>
                    <a:cubicBezTo>
                      <a:pt x="1" y="43"/>
                      <a:pt x="0" y="20"/>
                      <a:pt x="10" y="1"/>
                    </a:cubicBezTo>
                    <a:cubicBezTo>
                      <a:pt x="20" y="0"/>
                      <a:pt x="31" y="2"/>
                      <a:pt x="40" y="7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413">
                <a:extLst>
                  <a:ext uri="{FF2B5EF4-FFF2-40B4-BE49-F238E27FC236}">
                    <a16:creationId xmlns:a16="http://schemas.microsoft.com/office/drawing/2014/main" id="{305224ED-7832-4E74-BA7D-61903F58EB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6" y="436562"/>
                <a:ext cx="150813" cy="85725"/>
              </a:xfrm>
              <a:custGeom>
                <a:avLst/>
                <a:gdLst>
                  <a:gd name="T0" fmla="*/ 60 w 60"/>
                  <a:gd name="T1" fmla="*/ 30 h 34"/>
                  <a:gd name="T2" fmla="*/ 0 w 60"/>
                  <a:gd name="T3" fmla="*/ 34 h 34"/>
                  <a:gd name="T4" fmla="*/ 50 w 60"/>
                  <a:gd name="T5" fmla="*/ 0 h 34"/>
                  <a:gd name="T6" fmla="*/ 60 w 60"/>
                  <a:gd name="T7" fmla="*/ 3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34">
                    <a:moveTo>
                      <a:pt x="60" y="30"/>
                    </a:moveTo>
                    <a:cubicBezTo>
                      <a:pt x="41" y="20"/>
                      <a:pt x="18" y="21"/>
                      <a:pt x="0" y="34"/>
                    </a:cubicBezTo>
                    <a:cubicBezTo>
                      <a:pt x="9" y="14"/>
                      <a:pt x="29" y="1"/>
                      <a:pt x="50" y="0"/>
                    </a:cubicBezTo>
                    <a:cubicBezTo>
                      <a:pt x="56" y="9"/>
                      <a:pt x="59" y="19"/>
                      <a:pt x="60" y="30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414">
                <a:extLst>
                  <a:ext uri="{FF2B5EF4-FFF2-40B4-BE49-F238E27FC236}">
                    <a16:creationId xmlns:a16="http://schemas.microsoft.com/office/drawing/2014/main" id="{A44D251D-3C40-4C28-9B17-726A55B45F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6" y="517525"/>
                <a:ext cx="136525" cy="131763"/>
              </a:xfrm>
              <a:custGeom>
                <a:avLst/>
                <a:gdLst>
                  <a:gd name="T0" fmla="*/ 34 w 54"/>
                  <a:gd name="T1" fmla="*/ 52 h 52"/>
                  <a:gd name="T2" fmla="*/ 0 w 54"/>
                  <a:gd name="T3" fmla="*/ 2 h 52"/>
                  <a:gd name="T4" fmla="*/ 54 w 54"/>
                  <a:gd name="T5" fmla="*/ 28 h 52"/>
                  <a:gd name="T6" fmla="*/ 35 w 54"/>
                  <a:gd name="T7" fmla="*/ 51 h 52"/>
                  <a:gd name="T8" fmla="*/ 34 w 54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2">
                    <a:moveTo>
                      <a:pt x="34" y="52"/>
                    </a:moveTo>
                    <a:cubicBezTo>
                      <a:pt x="33" y="31"/>
                      <a:pt x="20" y="11"/>
                      <a:pt x="0" y="2"/>
                    </a:cubicBezTo>
                    <a:cubicBezTo>
                      <a:pt x="22" y="0"/>
                      <a:pt x="43" y="11"/>
                      <a:pt x="54" y="28"/>
                    </a:cubicBezTo>
                    <a:cubicBezTo>
                      <a:pt x="50" y="37"/>
                      <a:pt x="43" y="45"/>
                      <a:pt x="35" y="51"/>
                    </a:cubicBezTo>
                    <a:cubicBezTo>
                      <a:pt x="35" y="51"/>
                      <a:pt x="34" y="51"/>
                      <a:pt x="34" y="52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415">
                <a:extLst>
                  <a:ext uri="{FF2B5EF4-FFF2-40B4-BE49-F238E27FC236}">
                    <a16:creationId xmlns:a16="http://schemas.microsoft.com/office/drawing/2014/main" id="{4BB6E1E3-9EF6-4D2E-BE02-6335B77C7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2638" y="522287"/>
                <a:ext cx="100013" cy="153988"/>
              </a:xfrm>
              <a:custGeom>
                <a:avLst/>
                <a:gdLst>
                  <a:gd name="T0" fmla="*/ 0 w 40"/>
                  <a:gd name="T1" fmla="*/ 54 h 61"/>
                  <a:gd name="T2" fmla="*/ 26 w 40"/>
                  <a:gd name="T3" fmla="*/ 0 h 61"/>
                  <a:gd name="T4" fmla="*/ 30 w 40"/>
                  <a:gd name="T5" fmla="*/ 60 h 61"/>
                  <a:gd name="T6" fmla="*/ 0 w 40"/>
                  <a:gd name="T7" fmla="*/ 5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61">
                    <a:moveTo>
                      <a:pt x="0" y="54"/>
                    </a:moveTo>
                    <a:cubicBezTo>
                      <a:pt x="17" y="43"/>
                      <a:pt x="28" y="22"/>
                      <a:pt x="26" y="0"/>
                    </a:cubicBezTo>
                    <a:cubicBezTo>
                      <a:pt x="39" y="18"/>
                      <a:pt x="40" y="41"/>
                      <a:pt x="30" y="60"/>
                    </a:cubicBezTo>
                    <a:cubicBezTo>
                      <a:pt x="20" y="61"/>
                      <a:pt x="9" y="59"/>
                      <a:pt x="0" y="54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416">
                <a:extLst>
                  <a:ext uri="{FF2B5EF4-FFF2-40B4-BE49-F238E27FC236}">
                    <a16:creationId xmlns:a16="http://schemas.microsoft.com/office/drawing/2014/main" id="{D19EDD3D-D2BA-4783-BEB3-4D7729D05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3738" y="457200"/>
                <a:ext cx="153988" cy="100013"/>
              </a:xfrm>
              <a:custGeom>
                <a:avLst/>
                <a:gdLst>
                  <a:gd name="T0" fmla="*/ 7 w 61"/>
                  <a:gd name="T1" fmla="*/ 0 h 40"/>
                  <a:gd name="T2" fmla="*/ 61 w 61"/>
                  <a:gd name="T3" fmla="*/ 26 h 40"/>
                  <a:gd name="T4" fmla="*/ 1 w 61"/>
                  <a:gd name="T5" fmla="*/ 30 h 40"/>
                  <a:gd name="T6" fmla="*/ 7 w 61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" h="40">
                    <a:moveTo>
                      <a:pt x="7" y="0"/>
                    </a:moveTo>
                    <a:cubicBezTo>
                      <a:pt x="18" y="17"/>
                      <a:pt x="39" y="28"/>
                      <a:pt x="61" y="26"/>
                    </a:cubicBezTo>
                    <a:cubicBezTo>
                      <a:pt x="43" y="39"/>
                      <a:pt x="20" y="40"/>
                      <a:pt x="1" y="30"/>
                    </a:cubicBezTo>
                    <a:cubicBezTo>
                      <a:pt x="0" y="20"/>
                      <a:pt x="2" y="9"/>
                      <a:pt x="7" y="0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417">
                <a:extLst>
                  <a:ext uri="{FF2B5EF4-FFF2-40B4-BE49-F238E27FC236}">
                    <a16:creationId xmlns:a16="http://schemas.microsoft.com/office/drawing/2014/main" id="{9B886D7E-1136-498F-825E-B7ECB59E7C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2001" y="371475"/>
                <a:ext cx="85725" cy="150813"/>
              </a:xfrm>
              <a:custGeom>
                <a:avLst/>
                <a:gdLst>
                  <a:gd name="T0" fmla="*/ 30 w 34"/>
                  <a:gd name="T1" fmla="*/ 0 h 60"/>
                  <a:gd name="T2" fmla="*/ 34 w 34"/>
                  <a:gd name="T3" fmla="*/ 60 h 60"/>
                  <a:gd name="T4" fmla="*/ 0 w 34"/>
                  <a:gd name="T5" fmla="*/ 10 h 60"/>
                  <a:gd name="T6" fmla="*/ 30 w 34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60">
                    <a:moveTo>
                      <a:pt x="30" y="0"/>
                    </a:moveTo>
                    <a:cubicBezTo>
                      <a:pt x="20" y="19"/>
                      <a:pt x="21" y="42"/>
                      <a:pt x="34" y="60"/>
                    </a:cubicBezTo>
                    <a:cubicBezTo>
                      <a:pt x="14" y="51"/>
                      <a:pt x="1" y="31"/>
                      <a:pt x="0" y="10"/>
                    </a:cubicBezTo>
                    <a:cubicBezTo>
                      <a:pt x="9" y="4"/>
                      <a:pt x="19" y="1"/>
                      <a:pt x="30" y="0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418">
                <a:extLst>
                  <a:ext uri="{FF2B5EF4-FFF2-40B4-BE49-F238E27FC236}">
                    <a16:creationId xmlns:a16="http://schemas.microsoft.com/office/drawing/2014/main" id="{1CAA5E03-8461-4092-861A-319B088C2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2963" y="385762"/>
                <a:ext cx="131763" cy="136525"/>
              </a:xfrm>
              <a:custGeom>
                <a:avLst/>
                <a:gdLst>
                  <a:gd name="T0" fmla="*/ 52 w 52"/>
                  <a:gd name="T1" fmla="*/ 20 h 54"/>
                  <a:gd name="T2" fmla="*/ 2 w 52"/>
                  <a:gd name="T3" fmla="*/ 54 h 54"/>
                  <a:gd name="T4" fmla="*/ 28 w 52"/>
                  <a:gd name="T5" fmla="*/ 0 h 54"/>
                  <a:gd name="T6" fmla="*/ 51 w 52"/>
                  <a:gd name="T7" fmla="*/ 19 h 54"/>
                  <a:gd name="T8" fmla="*/ 52 w 52"/>
                  <a:gd name="T9" fmla="*/ 2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4">
                    <a:moveTo>
                      <a:pt x="52" y="20"/>
                    </a:moveTo>
                    <a:cubicBezTo>
                      <a:pt x="31" y="21"/>
                      <a:pt x="11" y="34"/>
                      <a:pt x="2" y="54"/>
                    </a:cubicBezTo>
                    <a:cubicBezTo>
                      <a:pt x="0" y="32"/>
                      <a:pt x="11" y="11"/>
                      <a:pt x="28" y="0"/>
                    </a:cubicBezTo>
                    <a:cubicBezTo>
                      <a:pt x="37" y="4"/>
                      <a:pt x="45" y="11"/>
                      <a:pt x="51" y="19"/>
                    </a:cubicBezTo>
                    <a:cubicBezTo>
                      <a:pt x="51" y="19"/>
                      <a:pt x="52" y="20"/>
                      <a:pt x="52" y="20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419">
                <a:extLst>
                  <a:ext uri="{FF2B5EF4-FFF2-40B4-BE49-F238E27FC236}">
                    <a16:creationId xmlns:a16="http://schemas.microsoft.com/office/drawing/2014/main" id="{9270FFB9-7EDD-4161-B6C6-F25F6B4316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6" y="487362"/>
                <a:ext cx="153988" cy="100013"/>
              </a:xfrm>
              <a:custGeom>
                <a:avLst/>
                <a:gdLst>
                  <a:gd name="T0" fmla="*/ 54 w 61"/>
                  <a:gd name="T1" fmla="*/ 40 h 40"/>
                  <a:gd name="T2" fmla="*/ 0 w 61"/>
                  <a:gd name="T3" fmla="*/ 14 h 40"/>
                  <a:gd name="T4" fmla="*/ 60 w 61"/>
                  <a:gd name="T5" fmla="*/ 10 h 40"/>
                  <a:gd name="T6" fmla="*/ 54 w 61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" h="40">
                    <a:moveTo>
                      <a:pt x="54" y="40"/>
                    </a:moveTo>
                    <a:cubicBezTo>
                      <a:pt x="43" y="23"/>
                      <a:pt x="22" y="12"/>
                      <a:pt x="0" y="14"/>
                    </a:cubicBezTo>
                    <a:cubicBezTo>
                      <a:pt x="18" y="1"/>
                      <a:pt x="41" y="0"/>
                      <a:pt x="60" y="10"/>
                    </a:cubicBezTo>
                    <a:cubicBezTo>
                      <a:pt x="61" y="20"/>
                      <a:pt x="59" y="31"/>
                      <a:pt x="54" y="40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420">
                <a:extLst>
                  <a:ext uri="{FF2B5EF4-FFF2-40B4-BE49-F238E27FC236}">
                    <a16:creationId xmlns:a16="http://schemas.microsoft.com/office/drawing/2014/main" id="{FF0D06A3-13E2-4E20-9767-D2C0E9CAEB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6" y="522287"/>
                <a:ext cx="85725" cy="150813"/>
              </a:xfrm>
              <a:custGeom>
                <a:avLst/>
                <a:gdLst>
                  <a:gd name="T0" fmla="*/ 4 w 34"/>
                  <a:gd name="T1" fmla="*/ 60 h 60"/>
                  <a:gd name="T2" fmla="*/ 0 w 34"/>
                  <a:gd name="T3" fmla="*/ 0 h 60"/>
                  <a:gd name="T4" fmla="*/ 34 w 34"/>
                  <a:gd name="T5" fmla="*/ 50 h 60"/>
                  <a:gd name="T6" fmla="*/ 4 w 34"/>
                  <a:gd name="T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60">
                    <a:moveTo>
                      <a:pt x="4" y="60"/>
                    </a:moveTo>
                    <a:cubicBezTo>
                      <a:pt x="14" y="41"/>
                      <a:pt x="13" y="18"/>
                      <a:pt x="0" y="0"/>
                    </a:cubicBezTo>
                    <a:cubicBezTo>
                      <a:pt x="20" y="9"/>
                      <a:pt x="33" y="29"/>
                      <a:pt x="34" y="50"/>
                    </a:cubicBezTo>
                    <a:cubicBezTo>
                      <a:pt x="25" y="56"/>
                      <a:pt x="15" y="59"/>
                      <a:pt x="4" y="60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421">
                <a:extLst>
                  <a:ext uri="{FF2B5EF4-FFF2-40B4-BE49-F238E27FC236}">
                    <a16:creationId xmlns:a16="http://schemas.microsoft.com/office/drawing/2014/main" id="{B98319F7-6AC6-4516-AE69-774BDDC2DA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2313" y="522287"/>
                <a:ext cx="130175" cy="136525"/>
              </a:xfrm>
              <a:custGeom>
                <a:avLst/>
                <a:gdLst>
                  <a:gd name="T0" fmla="*/ 0 w 52"/>
                  <a:gd name="T1" fmla="*/ 34 h 54"/>
                  <a:gd name="T2" fmla="*/ 50 w 52"/>
                  <a:gd name="T3" fmla="*/ 0 h 54"/>
                  <a:gd name="T4" fmla="*/ 24 w 52"/>
                  <a:gd name="T5" fmla="*/ 54 h 54"/>
                  <a:gd name="T6" fmla="*/ 1 w 52"/>
                  <a:gd name="T7" fmla="*/ 35 h 54"/>
                  <a:gd name="T8" fmla="*/ 0 w 52"/>
                  <a:gd name="T9" fmla="*/ 3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4">
                    <a:moveTo>
                      <a:pt x="0" y="34"/>
                    </a:moveTo>
                    <a:cubicBezTo>
                      <a:pt x="21" y="33"/>
                      <a:pt x="41" y="20"/>
                      <a:pt x="50" y="0"/>
                    </a:cubicBezTo>
                    <a:cubicBezTo>
                      <a:pt x="52" y="22"/>
                      <a:pt x="41" y="43"/>
                      <a:pt x="24" y="54"/>
                    </a:cubicBezTo>
                    <a:cubicBezTo>
                      <a:pt x="15" y="50"/>
                      <a:pt x="7" y="43"/>
                      <a:pt x="1" y="35"/>
                    </a:cubicBezTo>
                    <a:cubicBezTo>
                      <a:pt x="1" y="34"/>
                      <a:pt x="1" y="34"/>
                      <a:pt x="0" y="34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1CD38B7D-433B-48CE-BDA5-811197E1F04D}"/>
                </a:ext>
              </a:extLst>
            </p:cNvPr>
            <p:cNvGrpSpPr/>
            <p:nvPr/>
          </p:nvGrpSpPr>
          <p:grpSpPr>
            <a:xfrm>
              <a:off x="4673601" y="809625"/>
              <a:ext cx="153987" cy="152400"/>
              <a:chOff x="4673601" y="809625"/>
              <a:chExt cx="153987" cy="152400"/>
            </a:xfrm>
          </p:grpSpPr>
          <p:sp>
            <p:nvSpPr>
              <p:cNvPr id="237" name="Freeform 439">
                <a:extLst>
                  <a:ext uri="{FF2B5EF4-FFF2-40B4-BE49-F238E27FC236}">
                    <a16:creationId xmlns:a16="http://schemas.microsoft.com/office/drawing/2014/main" id="{25232F1B-36AC-4A92-B5DE-F48DC78D1C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3601" y="885825"/>
                <a:ext cx="74613" cy="42863"/>
              </a:xfrm>
              <a:custGeom>
                <a:avLst/>
                <a:gdLst>
                  <a:gd name="T0" fmla="*/ 0 w 30"/>
                  <a:gd name="T1" fmla="*/ 2 h 17"/>
                  <a:gd name="T2" fmla="*/ 30 w 30"/>
                  <a:gd name="T3" fmla="*/ 0 h 17"/>
                  <a:gd name="T4" fmla="*/ 6 w 30"/>
                  <a:gd name="T5" fmla="*/ 17 h 17"/>
                  <a:gd name="T6" fmla="*/ 0 w 30"/>
                  <a:gd name="T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17">
                    <a:moveTo>
                      <a:pt x="0" y="2"/>
                    </a:moveTo>
                    <a:cubicBezTo>
                      <a:pt x="10" y="7"/>
                      <a:pt x="21" y="6"/>
                      <a:pt x="30" y="0"/>
                    </a:cubicBezTo>
                    <a:cubicBezTo>
                      <a:pt x="26" y="10"/>
                      <a:pt x="16" y="16"/>
                      <a:pt x="6" y="17"/>
                    </a:cubicBezTo>
                    <a:cubicBezTo>
                      <a:pt x="3" y="12"/>
                      <a:pt x="1" y="7"/>
                      <a:pt x="0" y="2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440">
                <a:extLst>
                  <a:ext uri="{FF2B5EF4-FFF2-40B4-BE49-F238E27FC236}">
                    <a16:creationId xmlns:a16="http://schemas.microsoft.com/office/drawing/2014/main" id="{AA24494C-5309-4DC6-816C-584A1CAC8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9951" y="822325"/>
                <a:ext cx="68263" cy="66675"/>
              </a:xfrm>
              <a:custGeom>
                <a:avLst/>
                <a:gdLst>
                  <a:gd name="T0" fmla="*/ 11 w 27"/>
                  <a:gd name="T1" fmla="*/ 0 h 26"/>
                  <a:gd name="T2" fmla="*/ 27 w 27"/>
                  <a:gd name="T3" fmla="*/ 25 h 26"/>
                  <a:gd name="T4" fmla="*/ 0 w 27"/>
                  <a:gd name="T5" fmla="*/ 12 h 26"/>
                  <a:gd name="T6" fmla="*/ 10 w 27"/>
                  <a:gd name="T7" fmla="*/ 0 h 26"/>
                  <a:gd name="T8" fmla="*/ 11 w 2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6">
                    <a:moveTo>
                      <a:pt x="11" y="0"/>
                    </a:moveTo>
                    <a:cubicBezTo>
                      <a:pt x="11" y="11"/>
                      <a:pt x="17" y="20"/>
                      <a:pt x="27" y="25"/>
                    </a:cubicBezTo>
                    <a:cubicBezTo>
                      <a:pt x="16" y="26"/>
                      <a:pt x="6" y="21"/>
                      <a:pt x="0" y="12"/>
                    </a:cubicBezTo>
                    <a:cubicBezTo>
                      <a:pt x="2" y="7"/>
                      <a:pt x="6" y="4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441">
                <a:extLst>
                  <a:ext uri="{FF2B5EF4-FFF2-40B4-BE49-F238E27FC236}">
                    <a16:creationId xmlns:a16="http://schemas.microsoft.com/office/drawing/2014/main" id="{C3F750C7-DAD5-48ED-A0C4-DAEED2C69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0751" y="809625"/>
                <a:ext cx="53975" cy="76200"/>
              </a:xfrm>
              <a:custGeom>
                <a:avLst/>
                <a:gdLst>
                  <a:gd name="T0" fmla="*/ 21 w 21"/>
                  <a:gd name="T1" fmla="*/ 3 h 30"/>
                  <a:gd name="T2" fmla="*/ 7 w 21"/>
                  <a:gd name="T3" fmla="*/ 30 h 30"/>
                  <a:gd name="T4" fmla="*/ 5 w 21"/>
                  <a:gd name="T5" fmla="*/ 0 h 30"/>
                  <a:gd name="T6" fmla="*/ 21 w 21"/>
                  <a:gd name="T7" fmla="*/ 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30">
                    <a:moveTo>
                      <a:pt x="21" y="3"/>
                    </a:moveTo>
                    <a:cubicBezTo>
                      <a:pt x="12" y="9"/>
                      <a:pt x="6" y="19"/>
                      <a:pt x="7" y="30"/>
                    </a:cubicBezTo>
                    <a:cubicBezTo>
                      <a:pt x="1" y="21"/>
                      <a:pt x="0" y="9"/>
                      <a:pt x="5" y="0"/>
                    </a:cubicBezTo>
                    <a:cubicBezTo>
                      <a:pt x="10" y="0"/>
                      <a:pt x="16" y="1"/>
                      <a:pt x="21" y="3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442">
                <a:extLst>
                  <a:ext uri="{FF2B5EF4-FFF2-40B4-BE49-F238E27FC236}">
                    <a16:creationId xmlns:a16="http://schemas.microsoft.com/office/drawing/2014/main" id="{ACED3775-4EA4-47B1-A35A-86BB8F66B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8213" y="842962"/>
                <a:ext cx="76200" cy="42863"/>
              </a:xfrm>
              <a:custGeom>
                <a:avLst/>
                <a:gdLst>
                  <a:gd name="T0" fmla="*/ 30 w 30"/>
                  <a:gd name="T1" fmla="*/ 15 h 17"/>
                  <a:gd name="T2" fmla="*/ 0 w 30"/>
                  <a:gd name="T3" fmla="*/ 17 h 17"/>
                  <a:gd name="T4" fmla="*/ 25 w 30"/>
                  <a:gd name="T5" fmla="*/ 0 h 17"/>
                  <a:gd name="T6" fmla="*/ 30 w 30"/>
                  <a:gd name="T7" fmla="*/ 1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17">
                    <a:moveTo>
                      <a:pt x="30" y="15"/>
                    </a:moveTo>
                    <a:cubicBezTo>
                      <a:pt x="21" y="10"/>
                      <a:pt x="10" y="11"/>
                      <a:pt x="0" y="17"/>
                    </a:cubicBezTo>
                    <a:cubicBezTo>
                      <a:pt x="5" y="7"/>
                      <a:pt x="15" y="1"/>
                      <a:pt x="25" y="0"/>
                    </a:cubicBezTo>
                    <a:cubicBezTo>
                      <a:pt x="28" y="5"/>
                      <a:pt x="30" y="10"/>
                      <a:pt x="30" y="15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443">
                <a:extLst>
                  <a:ext uri="{FF2B5EF4-FFF2-40B4-BE49-F238E27FC236}">
                    <a16:creationId xmlns:a16="http://schemas.microsoft.com/office/drawing/2014/main" id="{50E26484-D9F5-4196-B7B9-B9883E024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8213" y="882650"/>
                <a:ext cx="68263" cy="66675"/>
              </a:xfrm>
              <a:custGeom>
                <a:avLst/>
                <a:gdLst>
                  <a:gd name="T0" fmla="*/ 17 w 27"/>
                  <a:gd name="T1" fmla="*/ 26 h 26"/>
                  <a:gd name="T2" fmla="*/ 0 w 27"/>
                  <a:gd name="T3" fmla="*/ 1 h 26"/>
                  <a:gd name="T4" fmla="*/ 27 w 27"/>
                  <a:gd name="T5" fmla="*/ 14 h 26"/>
                  <a:gd name="T6" fmla="*/ 18 w 27"/>
                  <a:gd name="T7" fmla="*/ 25 h 26"/>
                  <a:gd name="T8" fmla="*/ 17 w 27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6">
                    <a:moveTo>
                      <a:pt x="17" y="26"/>
                    </a:moveTo>
                    <a:cubicBezTo>
                      <a:pt x="17" y="15"/>
                      <a:pt x="11" y="6"/>
                      <a:pt x="0" y="1"/>
                    </a:cubicBezTo>
                    <a:cubicBezTo>
                      <a:pt x="12" y="0"/>
                      <a:pt x="22" y="5"/>
                      <a:pt x="27" y="14"/>
                    </a:cubicBezTo>
                    <a:cubicBezTo>
                      <a:pt x="25" y="18"/>
                      <a:pt x="22" y="22"/>
                      <a:pt x="18" y="25"/>
                    </a:cubicBezTo>
                    <a:cubicBezTo>
                      <a:pt x="18" y="26"/>
                      <a:pt x="18" y="26"/>
                      <a:pt x="17" y="26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444">
                <a:extLst>
                  <a:ext uri="{FF2B5EF4-FFF2-40B4-BE49-F238E27FC236}">
                    <a16:creationId xmlns:a16="http://schemas.microsoft.com/office/drawing/2014/main" id="{DCF81258-7064-42D3-A1C5-FED7A8917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463" y="885825"/>
                <a:ext cx="49213" cy="76200"/>
              </a:xfrm>
              <a:custGeom>
                <a:avLst/>
                <a:gdLst>
                  <a:gd name="T0" fmla="*/ 0 w 20"/>
                  <a:gd name="T1" fmla="*/ 27 h 30"/>
                  <a:gd name="T2" fmla="*/ 13 w 20"/>
                  <a:gd name="T3" fmla="*/ 0 h 30"/>
                  <a:gd name="T4" fmla="*/ 16 w 20"/>
                  <a:gd name="T5" fmla="*/ 30 h 30"/>
                  <a:gd name="T6" fmla="*/ 0 w 20"/>
                  <a:gd name="T7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30">
                    <a:moveTo>
                      <a:pt x="0" y="27"/>
                    </a:moveTo>
                    <a:cubicBezTo>
                      <a:pt x="9" y="21"/>
                      <a:pt x="14" y="11"/>
                      <a:pt x="13" y="0"/>
                    </a:cubicBezTo>
                    <a:cubicBezTo>
                      <a:pt x="20" y="9"/>
                      <a:pt x="20" y="21"/>
                      <a:pt x="16" y="30"/>
                    </a:cubicBezTo>
                    <a:cubicBezTo>
                      <a:pt x="10" y="30"/>
                      <a:pt x="5" y="29"/>
                      <a:pt x="0" y="27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445">
                <a:extLst>
                  <a:ext uri="{FF2B5EF4-FFF2-40B4-BE49-F238E27FC236}">
                    <a16:creationId xmlns:a16="http://schemas.microsoft.com/office/drawing/2014/main" id="{04CAD114-0C1C-412D-ABE6-0024290985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3601" y="852487"/>
                <a:ext cx="74613" cy="50800"/>
              </a:xfrm>
              <a:custGeom>
                <a:avLst/>
                <a:gdLst>
                  <a:gd name="T0" fmla="*/ 3 w 30"/>
                  <a:gd name="T1" fmla="*/ 0 h 20"/>
                  <a:gd name="T2" fmla="*/ 30 w 30"/>
                  <a:gd name="T3" fmla="*/ 13 h 20"/>
                  <a:gd name="T4" fmla="*/ 0 w 30"/>
                  <a:gd name="T5" fmla="*/ 15 h 20"/>
                  <a:gd name="T6" fmla="*/ 3 w 30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20">
                    <a:moveTo>
                      <a:pt x="3" y="0"/>
                    </a:moveTo>
                    <a:cubicBezTo>
                      <a:pt x="9" y="9"/>
                      <a:pt x="19" y="14"/>
                      <a:pt x="30" y="13"/>
                    </a:cubicBezTo>
                    <a:cubicBezTo>
                      <a:pt x="21" y="19"/>
                      <a:pt x="10" y="20"/>
                      <a:pt x="0" y="15"/>
                    </a:cubicBezTo>
                    <a:cubicBezTo>
                      <a:pt x="0" y="10"/>
                      <a:pt x="1" y="5"/>
                      <a:pt x="3" y="0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446">
                <a:extLst>
                  <a:ext uri="{FF2B5EF4-FFF2-40B4-BE49-F238E27FC236}">
                    <a16:creationId xmlns:a16="http://schemas.microsoft.com/office/drawing/2014/main" id="{9D34CB7A-3B32-4800-8017-78996E18D1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8526" y="809625"/>
                <a:ext cx="39688" cy="76200"/>
              </a:xfrm>
              <a:custGeom>
                <a:avLst/>
                <a:gdLst>
                  <a:gd name="T0" fmla="*/ 14 w 16"/>
                  <a:gd name="T1" fmla="*/ 0 h 30"/>
                  <a:gd name="T2" fmla="*/ 16 w 16"/>
                  <a:gd name="T3" fmla="*/ 30 h 30"/>
                  <a:gd name="T4" fmla="*/ 0 w 16"/>
                  <a:gd name="T5" fmla="*/ 5 h 30"/>
                  <a:gd name="T6" fmla="*/ 14 w 16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30">
                    <a:moveTo>
                      <a:pt x="14" y="0"/>
                    </a:moveTo>
                    <a:cubicBezTo>
                      <a:pt x="9" y="9"/>
                      <a:pt x="10" y="21"/>
                      <a:pt x="16" y="30"/>
                    </a:cubicBezTo>
                    <a:cubicBezTo>
                      <a:pt x="6" y="25"/>
                      <a:pt x="0" y="16"/>
                      <a:pt x="0" y="5"/>
                    </a:cubicBezTo>
                    <a:cubicBezTo>
                      <a:pt x="4" y="2"/>
                      <a:pt x="9" y="0"/>
                      <a:pt x="14" y="0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447">
                <a:extLst>
                  <a:ext uri="{FF2B5EF4-FFF2-40B4-BE49-F238E27FC236}">
                    <a16:creationId xmlns:a16="http://schemas.microsoft.com/office/drawing/2014/main" id="{450826C2-3AAD-41C5-8559-E80B4C8786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6626" y="817562"/>
                <a:ext cx="65088" cy="68263"/>
              </a:xfrm>
              <a:custGeom>
                <a:avLst/>
                <a:gdLst>
                  <a:gd name="T0" fmla="*/ 26 w 26"/>
                  <a:gd name="T1" fmla="*/ 10 h 27"/>
                  <a:gd name="T2" fmla="*/ 1 w 26"/>
                  <a:gd name="T3" fmla="*/ 27 h 27"/>
                  <a:gd name="T4" fmla="*/ 15 w 26"/>
                  <a:gd name="T5" fmla="*/ 0 h 27"/>
                  <a:gd name="T6" fmla="*/ 26 w 26"/>
                  <a:gd name="T7" fmla="*/ 10 h 27"/>
                  <a:gd name="T8" fmla="*/ 26 w 26"/>
                  <a:gd name="T9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7">
                    <a:moveTo>
                      <a:pt x="26" y="10"/>
                    </a:moveTo>
                    <a:cubicBezTo>
                      <a:pt x="16" y="11"/>
                      <a:pt x="6" y="17"/>
                      <a:pt x="1" y="27"/>
                    </a:cubicBezTo>
                    <a:cubicBezTo>
                      <a:pt x="0" y="16"/>
                      <a:pt x="6" y="6"/>
                      <a:pt x="15" y="0"/>
                    </a:cubicBezTo>
                    <a:cubicBezTo>
                      <a:pt x="19" y="2"/>
                      <a:pt x="23" y="5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448">
                <a:extLst>
                  <a:ext uri="{FF2B5EF4-FFF2-40B4-BE49-F238E27FC236}">
                    <a16:creationId xmlns:a16="http://schemas.microsoft.com/office/drawing/2014/main" id="{D8443FA7-A839-401A-ADCA-41918E11DD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8213" y="868362"/>
                <a:ext cx="79375" cy="50800"/>
              </a:xfrm>
              <a:custGeom>
                <a:avLst/>
                <a:gdLst>
                  <a:gd name="T0" fmla="*/ 27 w 31"/>
                  <a:gd name="T1" fmla="*/ 20 h 20"/>
                  <a:gd name="T2" fmla="*/ 0 w 31"/>
                  <a:gd name="T3" fmla="*/ 7 h 20"/>
                  <a:gd name="T4" fmla="*/ 30 w 31"/>
                  <a:gd name="T5" fmla="*/ 5 h 20"/>
                  <a:gd name="T6" fmla="*/ 27 w 31"/>
                  <a:gd name="T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20">
                    <a:moveTo>
                      <a:pt x="27" y="20"/>
                    </a:moveTo>
                    <a:cubicBezTo>
                      <a:pt x="22" y="11"/>
                      <a:pt x="12" y="6"/>
                      <a:pt x="0" y="7"/>
                    </a:cubicBezTo>
                    <a:cubicBezTo>
                      <a:pt x="10" y="1"/>
                      <a:pt x="21" y="0"/>
                      <a:pt x="30" y="5"/>
                    </a:cubicBezTo>
                    <a:cubicBezTo>
                      <a:pt x="31" y="10"/>
                      <a:pt x="30" y="15"/>
                      <a:pt x="27" y="20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449">
                <a:extLst>
                  <a:ext uri="{FF2B5EF4-FFF2-40B4-BE49-F238E27FC236}">
                    <a16:creationId xmlns:a16="http://schemas.microsoft.com/office/drawing/2014/main" id="{1972E49B-8879-4646-9764-5B990FD3C9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8213" y="885825"/>
                <a:ext cx="42863" cy="76200"/>
              </a:xfrm>
              <a:custGeom>
                <a:avLst/>
                <a:gdLst>
                  <a:gd name="T0" fmla="*/ 3 w 17"/>
                  <a:gd name="T1" fmla="*/ 30 h 30"/>
                  <a:gd name="T2" fmla="*/ 0 w 17"/>
                  <a:gd name="T3" fmla="*/ 0 h 30"/>
                  <a:gd name="T4" fmla="*/ 17 w 17"/>
                  <a:gd name="T5" fmla="*/ 25 h 30"/>
                  <a:gd name="T6" fmla="*/ 3 w 17"/>
                  <a:gd name="T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30">
                    <a:moveTo>
                      <a:pt x="3" y="30"/>
                    </a:moveTo>
                    <a:cubicBezTo>
                      <a:pt x="7" y="21"/>
                      <a:pt x="7" y="9"/>
                      <a:pt x="0" y="0"/>
                    </a:cubicBezTo>
                    <a:cubicBezTo>
                      <a:pt x="11" y="5"/>
                      <a:pt x="17" y="14"/>
                      <a:pt x="17" y="25"/>
                    </a:cubicBezTo>
                    <a:cubicBezTo>
                      <a:pt x="13" y="28"/>
                      <a:pt x="8" y="30"/>
                      <a:pt x="3" y="30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450">
                <a:extLst>
                  <a:ext uri="{FF2B5EF4-FFF2-40B4-BE49-F238E27FC236}">
                    <a16:creationId xmlns:a16="http://schemas.microsoft.com/office/drawing/2014/main" id="{2B39E10F-2985-4502-88DD-086FC0E07D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7888" y="885825"/>
                <a:ext cx="63500" cy="68263"/>
              </a:xfrm>
              <a:custGeom>
                <a:avLst/>
                <a:gdLst>
                  <a:gd name="T0" fmla="*/ 0 w 25"/>
                  <a:gd name="T1" fmla="*/ 17 h 27"/>
                  <a:gd name="T2" fmla="*/ 24 w 25"/>
                  <a:gd name="T3" fmla="*/ 0 h 27"/>
                  <a:gd name="T4" fmla="*/ 11 w 25"/>
                  <a:gd name="T5" fmla="*/ 27 h 27"/>
                  <a:gd name="T6" fmla="*/ 0 w 25"/>
                  <a:gd name="T7" fmla="*/ 17 h 27"/>
                  <a:gd name="T8" fmla="*/ 0 w 25"/>
                  <a:gd name="T9" fmla="*/ 1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7">
                    <a:moveTo>
                      <a:pt x="0" y="17"/>
                    </a:moveTo>
                    <a:cubicBezTo>
                      <a:pt x="10" y="16"/>
                      <a:pt x="20" y="10"/>
                      <a:pt x="24" y="0"/>
                    </a:cubicBezTo>
                    <a:cubicBezTo>
                      <a:pt x="25" y="11"/>
                      <a:pt x="20" y="21"/>
                      <a:pt x="11" y="27"/>
                    </a:cubicBezTo>
                    <a:cubicBezTo>
                      <a:pt x="7" y="25"/>
                      <a:pt x="3" y="22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D4608951-BC02-49BD-B995-EE4D67EAFC26}"/>
                </a:ext>
              </a:extLst>
            </p:cNvPr>
            <p:cNvGrpSpPr/>
            <p:nvPr/>
          </p:nvGrpSpPr>
          <p:grpSpPr>
            <a:xfrm>
              <a:off x="5016501" y="1935162"/>
              <a:ext cx="136525" cy="136526"/>
              <a:chOff x="5016501" y="1935162"/>
              <a:chExt cx="136525" cy="136526"/>
            </a:xfrm>
          </p:grpSpPr>
          <p:sp>
            <p:nvSpPr>
              <p:cNvPr id="225" name="Freeform 547">
                <a:extLst>
                  <a:ext uri="{FF2B5EF4-FFF2-40B4-BE49-F238E27FC236}">
                    <a16:creationId xmlns:a16="http://schemas.microsoft.com/office/drawing/2014/main" id="{00227311-ACAD-4547-9DC7-4DFC6DAF6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6501" y="2003425"/>
                <a:ext cx="68263" cy="38100"/>
              </a:xfrm>
              <a:custGeom>
                <a:avLst/>
                <a:gdLst>
                  <a:gd name="T0" fmla="*/ 0 w 27"/>
                  <a:gd name="T1" fmla="*/ 2 h 15"/>
                  <a:gd name="T2" fmla="*/ 27 w 27"/>
                  <a:gd name="T3" fmla="*/ 0 h 15"/>
                  <a:gd name="T4" fmla="*/ 5 w 27"/>
                  <a:gd name="T5" fmla="*/ 15 h 15"/>
                  <a:gd name="T6" fmla="*/ 0 w 27"/>
                  <a:gd name="T7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5">
                    <a:moveTo>
                      <a:pt x="0" y="2"/>
                    </a:moveTo>
                    <a:cubicBezTo>
                      <a:pt x="9" y="6"/>
                      <a:pt x="19" y="5"/>
                      <a:pt x="27" y="0"/>
                    </a:cubicBezTo>
                    <a:cubicBezTo>
                      <a:pt x="23" y="9"/>
                      <a:pt x="14" y="14"/>
                      <a:pt x="5" y="15"/>
                    </a:cubicBezTo>
                    <a:cubicBezTo>
                      <a:pt x="2" y="11"/>
                      <a:pt x="1" y="6"/>
                      <a:pt x="0" y="2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548">
                <a:extLst>
                  <a:ext uri="{FF2B5EF4-FFF2-40B4-BE49-F238E27FC236}">
                    <a16:creationId xmlns:a16="http://schemas.microsoft.com/office/drawing/2014/main" id="{E50112EA-0169-4161-8D93-0381B3A188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4438" y="1946275"/>
                <a:ext cx="60325" cy="60325"/>
              </a:xfrm>
              <a:custGeom>
                <a:avLst/>
                <a:gdLst>
                  <a:gd name="T0" fmla="*/ 9 w 24"/>
                  <a:gd name="T1" fmla="*/ 0 h 24"/>
                  <a:gd name="T2" fmla="*/ 24 w 24"/>
                  <a:gd name="T3" fmla="*/ 23 h 24"/>
                  <a:gd name="T4" fmla="*/ 0 w 24"/>
                  <a:gd name="T5" fmla="*/ 11 h 24"/>
                  <a:gd name="T6" fmla="*/ 9 w 24"/>
                  <a:gd name="T7" fmla="*/ 1 h 24"/>
                  <a:gd name="T8" fmla="*/ 9 w 2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4">
                    <a:moveTo>
                      <a:pt x="9" y="0"/>
                    </a:moveTo>
                    <a:cubicBezTo>
                      <a:pt x="10" y="10"/>
                      <a:pt x="15" y="18"/>
                      <a:pt x="24" y="23"/>
                    </a:cubicBezTo>
                    <a:cubicBezTo>
                      <a:pt x="14" y="24"/>
                      <a:pt x="5" y="19"/>
                      <a:pt x="0" y="11"/>
                    </a:cubicBezTo>
                    <a:cubicBezTo>
                      <a:pt x="2" y="7"/>
                      <a:pt x="5" y="3"/>
                      <a:pt x="9" y="1"/>
                    </a:cubicBezTo>
                    <a:cubicBezTo>
                      <a:pt x="9" y="1"/>
                      <a:pt x="9" y="1"/>
                      <a:pt x="9" y="0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549">
                <a:extLst>
                  <a:ext uri="{FF2B5EF4-FFF2-40B4-BE49-F238E27FC236}">
                    <a16:creationId xmlns:a16="http://schemas.microsoft.com/office/drawing/2014/main" id="{4139C38C-4A03-4A62-BCB2-586D543B8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8888" y="1935162"/>
                <a:ext cx="46038" cy="68263"/>
              </a:xfrm>
              <a:custGeom>
                <a:avLst/>
                <a:gdLst>
                  <a:gd name="T0" fmla="*/ 18 w 18"/>
                  <a:gd name="T1" fmla="*/ 2 h 27"/>
                  <a:gd name="T2" fmla="*/ 6 w 18"/>
                  <a:gd name="T3" fmla="*/ 27 h 27"/>
                  <a:gd name="T4" fmla="*/ 4 w 18"/>
                  <a:gd name="T5" fmla="*/ 0 h 27"/>
                  <a:gd name="T6" fmla="*/ 18 w 18"/>
                  <a:gd name="T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27">
                    <a:moveTo>
                      <a:pt x="18" y="2"/>
                    </a:moveTo>
                    <a:cubicBezTo>
                      <a:pt x="10" y="8"/>
                      <a:pt x="5" y="17"/>
                      <a:pt x="6" y="27"/>
                    </a:cubicBezTo>
                    <a:cubicBezTo>
                      <a:pt x="0" y="19"/>
                      <a:pt x="0" y="8"/>
                      <a:pt x="4" y="0"/>
                    </a:cubicBezTo>
                    <a:cubicBezTo>
                      <a:pt x="9" y="0"/>
                      <a:pt x="14" y="0"/>
                      <a:pt x="18" y="2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550">
                <a:extLst>
                  <a:ext uri="{FF2B5EF4-FFF2-40B4-BE49-F238E27FC236}">
                    <a16:creationId xmlns:a16="http://schemas.microsoft.com/office/drawing/2014/main" id="{BCD49AC2-9C58-488F-B81C-77F4DCE4D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763" y="1965325"/>
                <a:ext cx="68263" cy="38100"/>
              </a:xfrm>
              <a:custGeom>
                <a:avLst/>
                <a:gdLst>
                  <a:gd name="T0" fmla="*/ 27 w 27"/>
                  <a:gd name="T1" fmla="*/ 13 h 15"/>
                  <a:gd name="T2" fmla="*/ 0 w 27"/>
                  <a:gd name="T3" fmla="*/ 15 h 15"/>
                  <a:gd name="T4" fmla="*/ 22 w 27"/>
                  <a:gd name="T5" fmla="*/ 0 h 15"/>
                  <a:gd name="T6" fmla="*/ 27 w 27"/>
                  <a:gd name="T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5">
                    <a:moveTo>
                      <a:pt x="27" y="13"/>
                    </a:moveTo>
                    <a:cubicBezTo>
                      <a:pt x="19" y="8"/>
                      <a:pt x="8" y="9"/>
                      <a:pt x="0" y="15"/>
                    </a:cubicBezTo>
                    <a:cubicBezTo>
                      <a:pt x="4" y="6"/>
                      <a:pt x="13" y="0"/>
                      <a:pt x="22" y="0"/>
                    </a:cubicBezTo>
                    <a:cubicBezTo>
                      <a:pt x="25" y="4"/>
                      <a:pt x="27" y="8"/>
                      <a:pt x="27" y="13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551">
                <a:extLst>
                  <a:ext uri="{FF2B5EF4-FFF2-40B4-BE49-F238E27FC236}">
                    <a16:creationId xmlns:a16="http://schemas.microsoft.com/office/drawing/2014/main" id="{B9EDA132-9E37-439A-BF44-602F393B9F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763" y="2000250"/>
                <a:ext cx="60325" cy="58738"/>
              </a:xfrm>
              <a:custGeom>
                <a:avLst/>
                <a:gdLst>
                  <a:gd name="T0" fmla="*/ 15 w 24"/>
                  <a:gd name="T1" fmla="*/ 23 h 23"/>
                  <a:gd name="T2" fmla="*/ 0 w 24"/>
                  <a:gd name="T3" fmla="*/ 1 h 23"/>
                  <a:gd name="T4" fmla="*/ 24 w 24"/>
                  <a:gd name="T5" fmla="*/ 12 h 23"/>
                  <a:gd name="T6" fmla="*/ 16 w 24"/>
                  <a:gd name="T7" fmla="*/ 23 h 23"/>
                  <a:gd name="T8" fmla="*/ 15 w 24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3">
                    <a:moveTo>
                      <a:pt x="15" y="23"/>
                    </a:moveTo>
                    <a:cubicBezTo>
                      <a:pt x="15" y="14"/>
                      <a:pt x="9" y="5"/>
                      <a:pt x="0" y="1"/>
                    </a:cubicBezTo>
                    <a:cubicBezTo>
                      <a:pt x="10" y="0"/>
                      <a:pt x="19" y="5"/>
                      <a:pt x="24" y="12"/>
                    </a:cubicBezTo>
                    <a:cubicBezTo>
                      <a:pt x="22" y="16"/>
                      <a:pt x="20" y="20"/>
                      <a:pt x="16" y="23"/>
                    </a:cubicBezTo>
                    <a:cubicBezTo>
                      <a:pt x="16" y="23"/>
                      <a:pt x="15" y="23"/>
                      <a:pt x="15" y="23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552">
                <a:extLst>
                  <a:ext uri="{FF2B5EF4-FFF2-40B4-BE49-F238E27FC236}">
                    <a16:creationId xmlns:a16="http://schemas.microsoft.com/office/drawing/2014/main" id="{3DC05D41-054A-488C-B37C-02FB5F718F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4601" y="2003425"/>
                <a:ext cx="44450" cy="68263"/>
              </a:xfrm>
              <a:custGeom>
                <a:avLst/>
                <a:gdLst>
                  <a:gd name="T0" fmla="*/ 0 w 18"/>
                  <a:gd name="T1" fmla="*/ 24 h 27"/>
                  <a:gd name="T2" fmla="*/ 12 w 18"/>
                  <a:gd name="T3" fmla="*/ 0 h 27"/>
                  <a:gd name="T4" fmla="*/ 14 w 18"/>
                  <a:gd name="T5" fmla="*/ 26 h 27"/>
                  <a:gd name="T6" fmla="*/ 0 w 18"/>
                  <a:gd name="T7" fmla="*/ 2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27">
                    <a:moveTo>
                      <a:pt x="0" y="24"/>
                    </a:moveTo>
                    <a:cubicBezTo>
                      <a:pt x="8" y="19"/>
                      <a:pt x="13" y="10"/>
                      <a:pt x="12" y="0"/>
                    </a:cubicBezTo>
                    <a:cubicBezTo>
                      <a:pt x="18" y="8"/>
                      <a:pt x="18" y="18"/>
                      <a:pt x="14" y="26"/>
                    </a:cubicBezTo>
                    <a:cubicBezTo>
                      <a:pt x="9" y="27"/>
                      <a:pt x="5" y="26"/>
                      <a:pt x="0" y="24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553">
                <a:extLst>
                  <a:ext uri="{FF2B5EF4-FFF2-40B4-BE49-F238E27FC236}">
                    <a16:creationId xmlns:a16="http://schemas.microsoft.com/office/drawing/2014/main" id="{19E65537-9DF1-497B-A3DF-A1CC7394A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6501" y="1973262"/>
                <a:ext cx="68263" cy="46038"/>
              </a:xfrm>
              <a:custGeom>
                <a:avLst/>
                <a:gdLst>
                  <a:gd name="T0" fmla="*/ 3 w 27"/>
                  <a:gd name="T1" fmla="*/ 0 h 18"/>
                  <a:gd name="T2" fmla="*/ 27 w 27"/>
                  <a:gd name="T3" fmla="*/ 12 h 18"/>
                  <a:gd name="T4" fmla="*/ 0 w 27"/>
                  <a:gd name="T5" fmla="*/ 14 h 18"/>
                  <a:gd name="T6" fmla="*/ 3 w 27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8">
                    <a:moveTo>
                      <a:pt x="3" y="0"/>
                    </a:moveTo>
                    <a:cubicBezTo>
                      <a:pt x="8" y="8"/>
                      <a:pt x="17" y="13"/>
                      <a:pt x="27" y="12"/>
                    </a:cubicBezTo>
                    <a:cubicBezTo>
                      <a:pt x="19" y="17"/>
                      <a:pt x="9" y="18"/>
                      <a:pt x="0" y="14"/>
                    </a:cubicBezTo>
                    <a:cubicBezTo>
                      <a:pt x="0" y="9"/>
                      <a:pt x="1" y="4"/>
                      <a:pt x="3" y="0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554">
                <a:extLst>
                  <a:ext uri="{FF2B5EF4-FFF2-40B4-BE49-F238E27FC236}">
                    <a16:creationId xmlns:a16="http://schemas.microsoft.com/office/drawing/2014/main" id="{E471631A-7805-4689-89D4-2E25A67E60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6663" y="1935162"/>
                <a:ext cx="38100" cy="68263"/>
              </a:xfrm>
              <a:custGeom>
                <a:avLst/>
                <a:gdLst>
                  <a:gd name="T0" fmla="*/ 13 w 15"/>
                  <a:gd name="T1" fmla="*/ 0 h 27"/>
                  <a:gd name="T2" fmla="*/ 15 w 15"/>
                  <a:gd name="T3" fmla="*/ 27 h 27"/>
                  <a:gd name="T4" fmla="*/ 0 w 15"/>
                  <a:gd name="T5" fmla="*/ 4 h 27"/>
                  <a:gd name="T6" fmla="*/ 13 w 15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7">
                    <a:moveTo>
                      <a:pt x="13" y="0"/>
                    </a:moveTo>
                    <a:cubicBezTo>
                      <a:pt x="9" y="8"/>
                      <a:pt x="9" y="19"/>
                      <a:pt x="15" y="27"/>
                    </a:cubicBezTo>
                    <a:cubicBezTo>
                      <a:pt x="6" y="22"/>
                      <a:pt x="1" y="14"/>
                      <a:pt x="0" y="4"/>
                    </a:cubicBezTo>
                    <a:cubicBezTo>
                      <a:pt x="4" y="2"/>
                      <a:pt x="9" y="0"/>
                      <a:pt x="13" y="0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555">
                <a:extLst>
                  <a:ext uri="{FF2B5EF4-FFF2-40B4-BE49-F238E27FC236}">
                    <a16:creationId xmlns:a16="http://schemas.microsoft.com/office/drawing/2014/main" id="{633C829D-D732-4AB7-AE3C-4DA95D372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1939925"/>
                <a:ext cx="58738" cy="63500"/>
              </a:xfrm>
              <a:custGeom>
                <a:avLst/>
                <a:gdLst>
                  <a:gd name="T0" fmla="*/ 23 w 23"/>
                  <a:gd name="T1" fmla="*/ 10 h 25"/>
                  <a:gd name="T2" fmla="*/ 1 w 23"/>
                  <a:gd name="T3" fmla="*/ 25 h 25"/>
                  <a:gd name="T4" fmla="*/ 13 w 23"/>
                  <a:gd name="T5" fmla="*/ 0 h 25"/>
                  <a:gd name="T6" fmla="*/ 23 w 23"/>
                  <a:gd name="T7" fmla="*/ 9 h 25"/>
                  <a:gd name="T8" fmla="*/ 23 w 23"/>
                  <a:gd name="T9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5">
                    <a:moveTo>
                      <a:pt x="23" y="10"/>
                    </a:moveTo>
                    <a:cubicBezTo>
                      <a:pt x="14" y="10"/>
                      <a:pt x="5" y="16"/>
                      <a:pt x="1" y="25"/>
                    </a:cubicBezTo>
                    <a:cubicBezTo>
                      <a:pt x="0" y="15"/>
                      <a:pt x="5" y="6"/>
                      <a:pt x="13" y="0"/>
                    </a:cubicBezTo>
                    <a:cubicBezTo>
                      <a:pt x="17" y="2"/>
                      <a:pt x="20" y="5"/>
                      <a:pt x="23" y="9"/>
                    </a:cubicBezTo>
                    <a:cubicBezTo>
                      <a:pt x="23" y="9"/>
                      <a:pt x="23" y="9"/>
                      <a:pt x="23" y="10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557">
                <a:extLst>
                  <a:ext uri="{FF2B5EF4-FFF2-40B4-BE49-F238E27FC236}">
                    <a16:creationId xmlns:a16="http://schemas.microsoft.com/office/drawing/2014/main" id="{5EE783E8-5B6E-4816-BF88-9CC31D9CF4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763" y="1985963"/>
                <a:ext cx="68263" cy="46038"/>
              </a:xfrm>
              <a:custGeom>
                <a:avLst/>
                <a:gdLst>
                  <a:gd name="T0" fmla="*/ 24 w 27"/>
                  <a:gd name="T1" fmla="*/ 18 h 18"/>
                  <a:gd name="T2" fmla="*/ 0 w 27"/>
                  <a:gd name="T3" fmla="*/ 7 h 18"/>
                  <a:gd name="T4" fmla="*/ 27 w 27"/>
                  <a:gd name="T5" fmla="*/ 5 h 18"/>
                  <a:gd name="T6" fmla="*/ 24 w 27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8">
                    <a:moveTo>
                      <a:pt x="24" y="18"/>
                    </a:moveTo>
                    <a:cubicBezTo>
                      <a:pt x="19" y="11"/>
                      <a:pt x="10" y="6"/>
                      <a:pt x="0" y="7"/>
                    </a:cubicBezTo>
                    <a:cubicBezTo>
                      <a:pt x="8" y="1"/>
                      <a:pt x="19" y="0"/>
                      <a:pt x="27" y="5"/>
                    </a:cubicBezTo>
                    <a:cubicBezTo>
                      <a:pt x="27" y="9"/>
                      <a:pt x="26" y="14"/>
                      <a:pt x="24" y="18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558">
                <a:extLst>
                  <a:ext uri="{FF2B5EF4-FFF2-40B4-BE49-F238E27FC236}">
                    <a16:creationId xmlns:a16="http://schemas.microsoft.com/office/drawing/2014/main" id="{D4AB09BF-EBD0-446A-931B-1670CA5FD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763" y="2003425"/>
                <a:ext cx="38100" cy="65088"/>
              </a:xfrm>
              <a:custGeom>
                <a:avLst/>
                <a:gdLst>
                  <a:gd name="T0" fmla="*/ 2 w 15"/>
                  <a:gd name="T1" fmla="*/ 26 h 26"/>
                  <a:gd name="T2" fmla="*/ 0 w 15"/>
                  <a:gd name="T3" fmla="*/ 0 h 26"/>
                  <a:gd name="T4" fmla="*/ 15 w 15"/>
                  <a:gd name="T5" fmla="*/ 22 h 26"/>
                  <a:gd name="T6" fmla="*/ 2 w 15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6">
                    <a:moveTo>
                      <a:pt x="2" y="26"/>
                    </a:moveTo>
                    <a:cubicBezTo>
                      <a:pt x="6" y="18"/>
                      <a:pt x="6" y="8"/>
                      <a:pt x="0" y="0"/>
                    </a:cubicBezTo>
                    <a:cubicBezTo>
                      <a:pt x="9" y="4"/>
                      <a:pt x="15" y="13"/>
                      <a:pt x="15" y="22"/>
                    </a:cubicBezTo>
                    <a:cubicBezTo>
                      <a:pt x="11" y="25"/>
                      <a:pt x="7" y="26"/>
                      <a:pt x="2" y="26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559">
                <a:extLst>
                  <a:ext uri="{FF2B5EF4-FFF2-40B4-BE49-F238E27FC236}">
                    <a16:creationId xmlns:a16="http://schemas.microsoft.com/office/drawing/2014/main" id="{D43184D4-1073-4438-8A16-07DD0709A6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9201" y="2003425"/>
                <a:ext cx="57150" cy="60325"/>
              </a:xfrm>
              <a:custGeom>
                <a:avLst/>
                <a:gdLst>
                  <a:gd name="T0" fmla="*/ 0 w 23"/>
                  <a:gd name="T1" fmla="*/ 15 h 24"/>
                  <a:gd name="T2" fmla="*/ 22 w 23"/>
                  <a:gd name="T3" fmla="*/ 0 h 24"/>
                  <a:gd name="T4" fmla="*/ 10 w 23"/>
                  <a:gd name="T5" fmla="*/ 24 h 24"/>
                  <a:gd name="T6" fmla="*/ 0 w 23"/>
                  <a:gd name="T7" fmla="*/ 15 h 24"/>
                  <a:gd name="T8" fmla="*/ 0 w 23"/>
                  <a:gd name="T9" fmla="*/ 1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4">
                    <a:moveTo>
                      <a:pt x="0" y="15"/>
                    </a:moveTo>
                    <a:cubicBezTo>
                      <a:pt x="9" y="14"/>
                      <a:pt x="18" y="9"/>
                      <a:pt x="22" y="0"/>
                    </a:cubicBezTo>
                    <a:cubicBezTo>
                      <a:pt x="23" y="10"/>
                      <a:pt x="18" y="19"/>
                      <a:pt x="10" y="24"/>
                    </a:cubicBezTo>
                    <a:cubicBezTo>
                      <a:pt x="7" y="22"/>
                      <a:pt x="3" y="19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D7D2288E-C5C7-4C6F-B1AC-338860D4D72A}"/>
                </a:ext>
              </a:extLst>
            </p:cNvPr>
            <p:cNvGrpSpPr/>
            <p:nvPr/>
          </p:nvGrpSpPr>
          <p:grpSpPr>
            <a:xfrm>
              <a:off x="5273676" y="1403350"/>
              <a:ext cx="130175" cy="130176"/>
              <a:chOff x="5273676" y="1403350"/>
              <a:chExt cx="130175" cy="130176"/>
            </a:xfrm>
          </p:grpSpPr>
          <p:sp>
            <p:nvSpPr>
              <p:cNvPr id="213" name="Freeform 560">
                <a:extLst>
                  <a:ext uri="{FF2B5EF4-FFF2-40B4-BE49-F238E27FC236}">
                    <a16:creationId xmlns:a16="http://schemas.microsoft.com/office/drawing/2014/main" id="{528483BA-D32F-44BB-B5D8-BB12E2C74C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5263" y="1468438"/>
                <a:ext cx="63500" cy="34925"/>
              </a:xfrm>
              <a:custGeom>
                <a:avLst/>
                <a:gdLst>
                  <a:gd name="T0" fmla="*/ 0 w 25"/>
                  <a:gd name="T1" fmla="*/ 2 h 14"/>
                  <a:gd name="T2" fmla="*/ 25 w 25"/>
                  <a:gd name="T3" fmla="*/ 0 h 14"/>
                  <a:gd name="T4" fmla="*/ 4 w 25"/>
                  <a:gd name="T5" fmla="*/ 14 h 14"/>
                  <a:gd name="T6" fmla="*/ 0 w 25"/>
                  <a:gd name="T7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14">
                    <a:moveTo>
                      <a:pt x="0" y="2"/>
                    </a:moveTo>
                    <a:cubicBezTo>
                      <a:pt x="8" y="6"/>
                      <a:pt x="17" y="5"/>
                      <a:pt x="25" y="0"/>
                    </a:cubicBezTo>
                    <a:cubicBezTo>
                      <a:pt x="21" y="9"/>
                      <a:pt x="13" y="14"/>
                      <a:pt x="4" y="14"/>
                    </a:cubicBezTo>
                    <a:cubicBezTo>
                      <a:pt x="1" y="11"/>
                      <a:pt x="0" y="6"/>
                      <a:pt x="0" y="2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561">
                <a:extLst>
                  <a:ext uri="{FF2B5EF4-FFF2-40B4-BE49-F238E27FC236}">
                    <a16:creationId xmlns:a16="http://schemas.microsoft.com/office/drawing/2014/main" id="{A3CB6574-BAD6-4CC9-BFA0-6E583AF24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1613" y="1416050"/>
                <a:ext cx="57150" cy="55563"/>
              </a:xfrm>
              <a:custGeom>
                <a:avLst/>
                <a:gdLst>
                  <a:gd name="T0" fmla="*/ 9 w 23"/>
                  <a:gd name="T1" fmla="*/ 0 h 22"/>
                  <a:gd name="T2" fmla="*/ 23 w 23"/>
                  <a:gd name="T3" fmla="*/ 21 h 22"/>
                  <a:gd name="T4" fmla="*/ 0 w 23"/>
                  <a:gd name="T5" fmla="*/ 10 h 22"/>
                  <a:gd name="T6" fmla="*/ 8 w 23"/>
                  <a:gd name="T7" fmla="*/ 0 h 22"/>
                  <a:gd name="T8" fmla="*/ 9 w 23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2">
                    <a:moveTo>
                      <a:pt x="9" y="0"/>
                    </a:moveTo>
                    <a:cubicBezTo>
                      <a:pt x="9" y="9"/>
                      <a:pt x="15" y="17"/>
                      <a:pt x="23" y="21"/>
                    </a:cubicBezTo>
                    <a:cubicBezTo>
                      <a:pt x="14" y="22"/>
                      <a:pt x="5" y="17"/>
                      <a:pt x="0" y="10"/>
                    </a:cubicBezTo>
                    <a:cubicBezTo>
                      <a:pt x="2" y="6"/>
                      <a:pt x="5" y="2"/>
                      <a:pt x="8" y="0"/>
                    </a:cubicBezTo>
                    <a:cubicBezTo>
                      <a:pt x="8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562">
                <a:extLst>
                  <a:ext uri="{FF2B5EF4-FFF2-40B4-BE49-F238E27FC236}">
                    <a16:creationId xmlns:a16="http://schemas.microsoft.com/office/drawing/2014/main" id="{D756E2A0-0B0B-442E-8A2F-600D02704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4476" y="1403350"/>
                <a:ext cx="44450" cy="65088"/>
              </a:xfrm>
              <a:custGeom>
                <a:avLst/>
                <a:gdLst>
                  <a:gd name="T0" fmla="*/ 18 w 18"/>
                  <a:gd name="T1" fmla="*/ 3 h 26"/>
                  <a:gd name="T2" fmla="*/ 6 w 18"/>
                  <a:gd name="T3" fmla="*/ 26 h 26"/>
                  <a:gd name="T4" fmla="*/ 4 w 18"/>
                  <a:gd name="T5" fmla="*/ 0 h 26"/>
                  <a:gd name="T6" fmla="*/ 18 w 18"/>
                  <a:gd name="T7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26">
                    <a:moveTo>
                      <a:pt x="18" y="3"/>
                    </a:moveTo>
                    <a:cubicBezTo>
                      <a:pt x="10" y="8"/>
                      <a:pt x="5" y="16"/>
                      <a:pt x="6" y="26"/>
                    </a:cubicBezTo>
                    <a:cubicBezTo>
                      <a:pt x="1" y="18"/>
                      <a:pt x="0" y="8"/>
                      <a:pt x="4" y="0"/>
                    </a:cubicBezTo>
                    <a:cubicBezTo>
                      <a:pt x="9" y="0"/>
                      <a:pt x="13" y="1"/>
                      <a:pt x="18" y="3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563">
                <a:extLst>
                  <a:ext uri="{FF2B5EF4-FFF2-40B4-BE49-F238E27FC236}">
                    <a16:creationId xmlns:a16="http://schemas.microsoft.com/office/drawing/2014/main" id="{75888276-3148-4281-8839-3B185F608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8763" y="1430338"/>
                <a:ext cx="65088" cy="38100"/>
              </a:xfrm>
              <a:custGeom>
                <a:avLst/>
                <a:gdLst>
                  <a:gd name="T0" fmla="*/ 26 w 26"/>
                  <a:gd name="T1" fmla="*/ 13 h 15"/>
                  <a:gd name="T2" fmla="*/ 0 w 26"/>
                  <a:gd name="T3" fmla="*/ 15 h 15"/>
                  <a:gd name="T4" fmla="*/ 22 w 26"/>
                  <a:gd name="T5" fmla="*/ 0 h 15"/>
                  <a:gd name="T6" fmla="*/ 26 w 26"/>
                  <a:gd name="T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5">
                    <a:moveTo>
                      <a:pt x="26" y="13"/>
                    </a:moveTo>
                    <a:cubicBezTo>
                      <a:pt x="18" y="9"/>
                      <a:pt x="8" y="9"/>
                      <a:pt x="0" y="15"/>
                    </a:cubicBezTo>
                    <a:cubicBezTo>
                      <a:pt x="4" y="6"/>
                      <a:pt x="13" y="1"/>
                      <a:pt x="22" y="0"/>
                    </a:cubicBezTo>
                    <a:cubicBezTo>
                      <a:pt x="24" y="4"/>
                      <a:pt x="26" y="9"/>
                      <a:pt x="26" y="13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564">
                <a:extLst>
                  <a:ext uri="{FF2B5EF4-FFF2-40B4-BE49-F238E27FC236}">
                    <a16:creationId xmlns:a16="http://schemas.microsoft.com/office/drawing/2014/main" id="{8CB0B1F7-41C4-41CD-937D-3027E08F0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8763" y="1466850"/>
                <a:ext cx="60325" cy="55563"/>
              </a:xfrm>
              <a:custGeom>
                <a:avLst/>
                <a:gdLst>
                  <a:gd name="T0" fmla="*/ 15 w 24"/>
                  <a:gd name="T1" fmla="*/ 22 h 22"/>
                  <a:gd name="T2" fmla="*/ 0 w 24"/>
                  <a:gd name="T3" fmla="*/ 1 h 22"/>
                  <a:gd name="T4" fmla="*/ 24 w 24"/>
                  <a:gd name="T5" fmla="*/ 12 h 22"/>
                  <a:gd name="T6" fmla="*/ 15 w 24"/>
                  <a:gd name="T7" fmla="*/ 22 h 22"/>
                  <a:gd name="T8" fmla="*/ 15 w 24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2">
                    <a:moveTo>
                      <a:pt x="15" y="22"/>
                    </a:moveTo>
                    <a:cubicBezTo>
                      <a:pt x="14" y="13"/>
                      <a:pt x="9" y="5"/>
                      <a:pt x="0" y="1"/>
                    </a:cubicBezTo>
                    <a:cubicBezTo>
                      <a:pt x="10" y="0"/>
                      <a:pt x="19" y="5"/>
                      <a:pt x="24" y="12"/>
                    </a:cubicBezTo>
                    <a:cubicBezTo>
                      <a:pt x="22" y="16"/>
                      <a:pt x="19" y="19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565">
                <a:extLst>
                  <a:ext uri="{FF2B5EF4-FFF2-40B4-BE49-F238E27FC236}">
                    <a16:creationId xmlns:a16="http://schemas.microsoft.com/office/drawing/2014/main" id="{624E4916-FA06-4F0C-B075-AEFD70AD14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1776" y="1468438"/>
                <a:ext cx="42863" cy="65088"/>
              </a:xfrm>
              <a:custGeom>
                <a:avLst/>
                <a:gdLst>
                  <a:gd name="T0" fmla="*/ 0 w 17"/>
                  <a:gd name="T1" fmla="*/ 23 h 26"/>
                  <a:gd name="T2" fmla="*/ 11 w 17"/>
                  <a:gd name="T3" fmla="*/ 0 h 26"/>
                  <a:gd name="T4" fmla="*/ 13 w 17"/>
                  <a:gd name="T5" fmla="*/ 26 h 26"/>
                  <a:gd name="T6" fmla="*/ 0 w 17"/>
                  <a:gd name="T7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26">
                    <a:moveTo>
                      <a:pt x="0" y="23"/>
                    </a:moveTo>
                    <a:cubicBezTo>
                      <a:pt x="8" y="18"/>
                      <a:pt x="12" y="9"/>
                      <a:pt x="11" y="0"/>
                    </a:cubicBezTo>
                    <a:cubicBezTo>
                      <a:pt x="17" y="8"/>
                      <a:pt x="17" y="18"/>
                      <a:pt x="13" y="26"/>
                    </a:cubicBezTo>
                    <a:cubicBezTo>
                      <a:pt x="9" y="26"/>
                      <a:pt x="4" y="25"/>
                      <a:pt x="0" y="23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566">
                <a:extLst>
                  <a:ext uri="{FF2B5EF4-FFF2-40B4-BE49-F238E27FC236}">
                    <a16:creationId xmlns:a16="http://schemas.microsoft.com/office/drawing/2014/main" id="{77D12E0C-9BA5-4DE3-B1F3-1C385F03D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3676" y="1441450"/>
                <a:ext cx="65088" cy="42863"/>
              </a:xfrm>
              <a:custGeom>
                <a:avLst/>
                <a:gdLst>
                  <a:gd name="T0" fmla="*/ 3 w 26"/>
                  <a:gd name="T1" fmla="*/ 0 h 17"/>
                  <a:gd name="T2" fmla="*/ 26 w 26"/>
                  <a:gd name="T3" fmla="*/ 11 h 17"/>
                  <a:gd name="T4" fmla="*/ 1 w 26"/>
                  <a:gd name="T5" fmla="*/ 13 h 17"/>
                  <a:gd name="T6" fmla="*/ 3 w 26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7">
                    <a:moveTo>
                      <a:pt x="3" y="0"/>
                    </a:moveTo>
                    <a:cubicBezTo>
                      <a:pt x="8" y="7"/>
                      <a:pt x="17" y="12"/>
                      <a:pt x="26" y="11"/>
                    </a:cubicBezTo>
                    <a:cubicBezTo>
                      <a:pt x="18" y="16"/>
                      <a:pt x="9" y="17"/>
                      <a:pt x="1" y="13"/>
                    </a:cubicBezTo>
                    <a:cubicBezTo>
                      <a:pt x="0" y="8"/>
                      <a:pt x="1" y="4"/>
                      <a:pt x="3" y="0"/>
                    </a:cubicBezTo>
                    <a:close/>
                  </a:path>
                </a:pathLst>
              </a:custGeom>
              <a:solidFill>
                <a:srgbClr val="BD28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567">
                <a:extLst>
                  <a:ext uri="{FF2B5EF4-FFF2-40B4-BE49-F238E27FC236}">
                    <a16:creationId xmlns:a16="http://schemas.microsoft.com/office/drawing/2014/main" id="{B732A70B-2B3D-4FA2-8176-7BA9296008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3838" y="1403350"/>
                <a:ext cx="34925" cy="65088"/>
              </a:xfrm>
              <a:custGeom>
                <a:avLst/>
                <a:gdLst>
                  <a:gd name="T0" fmla="*/ 12 w 14"/>
                  <a:gd name="T1" fmla="*/ 0 h 26"/>
                  <a:gd name="T2" fmla="*/ 14 w 14"/>
                  <a:gd name="T3" fmla="*/ 26 h 26"/>
                  <a:gd name="T4" fmla="*/ 0 w 14"/>
                  <a:gd name="T5" fmla="*/ 5 h 26"/>
                  <a:gd name="T6" fmla="*/ 12 w 14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6">
                    <a:moveTo>
                      <a:pt x="12" y="0"/>
                    </a:moveTo>
                    <a:cubicBezTo>
                      <a:pt x="8" y="8"/>
                      <a:pt x="9" y="18"/>
                      <a:pt x="14" y="26"/>
                    </a:cubicBezTo>
                    <a:cubicBezTo>
                      <a:pt x="6" y="22"/>
                      <a:pt x="0" y="14"/>
                      <a:pt x="0" y="5"/>
                    </a:cubicBezTo>
                    <a:cubicBezTo>
                      <a:pt x="4" y="2"/>
                      <a:pt x="8" y="0"/>
                      <a:pt x="12" y="0"/>
                    </a:cubicBezTo>
                    <a:close/>
                  </a:path>
                </a:pathLst>
              </a:custGeom>
              <a:solidFill>
                <a:srgbClr val="BD28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568">
                <a:extLst>
                  <a:ext uri="{FF2B5EF4-FFF2-40B4-BE49-F238E27FC236}">
                    <a16:creationId xmlns:a16="http://schemas.microsoft.com/office/drawing/2014/main" id="{EA0CAA47-2E4B-4386-938B-F2DDFC072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7176" y="1411288"/>
                <a:ext cx="57150" cy="57150"/>
              </a:xfrm>
              <a:custGeom>
                <a:avLst/>
                <a:gdLst>
                  <a:gd name="T0" fmla="*/ 23 w 23"/>
                  <a:gd name="T1" fmla="*/ 8 h 23"/>
                  <a:gd name="T2" fmla="*/ 1 w 23"/>
                  <a:gd name="T3" fmla="*/ 23 h 23"/>
                  <a:gd name="T4" fmla="*/ 13 w 23"/>
                  <a:gd name="T5" fmla="*/ 0 h 23"/>
                  <a:gd name="T6" fmla="*/ 22 w 23"/>
                  <a:gd name="T7" fmla="*/ 8 h 23"/>
                  <a:gd name="T8" fmla="*/ 23 w 23"/>
                  <a:gd name="T9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3">
                    <a:moveTo>
                      <a:pt x="23" y="8"/>
                    </a:moveTo>
                    <a:cubicBezTo>
                      <a:pt x="14" y="9"/>
                      <a:pt x="5" y="14"/>
                      <a:pt x="1" y="23"/>
                    </a:cubicBezTo>
                    <a:cubicBezTo>
                      <a:pt x="0" y="13"/>
                      <a:pt x="5" y="5"/>
                      <a:pt x="13" y="0"/>
                    </a:cubicBezTo>
                    <a:cubicBezTo>
                      <a:pt x="16" y="2"/>
                      <a:pt x="20" y="4"/>
                      <a:pt x="22" y="8"/>
                    </a:cubicBezTo>
                    <a:cubicBezTo>
                      <a:pt x="22" y="8"/>
                      <a:pt x="23" y="8"/>
                      <a:pt x="23" y="8"/>
                    </a:cubicBezTo>
                    <a:close/>
                  </a:path>
                </a:pathLst>
              </a:custGeom>
              <a:solidFill>
                <a:srgbClr val="BD28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569">
                <a:extLst>
                  <a:ext uri="{FF2B5EF4-FFF2-40B4-BE49-F238E27FC236}">
                    <a16:creationId xmlns:a16="http://schemas.microsoft.com/office/drawing/2014/main" id="{0ACE19A2-50DF-4C9E-8596-207F8F8998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8763" y="1454150"/>
                <a:ext cx="65088" cy="42863"/>
              </a:xfrm>
              <a:custGeom>
                <a:avLst/>
                <a:gdLst>
                  <a:gd name="T0" fmla="*/ 24 w 26"/>
                  <a:gd name="T1" fmla="*/ 17 h 17"/>
                  <a:gd name="T2" fmla="*/ 0 w 26"/>
                  <a:gd name="T3" fmla="*/ 6 h 17"/>
                  <a:gd name="T4" fmla="*/ 26 w 26"/>
                  <a:gd name="T5" fmla="*/ 4 h 17"/>
                  <a:gd name="T6" fmla="*/ 24 w 26"/>
                  <a:gd name="T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7">
                    <a:moveTo>
                      <a:pt x="24" y="17"/>
                    </a:moveTo>
                    <a:cubicBezTo>
                      <a:pt x="19" y="10"/>
                      <a:pt x="10" y="5"/>
                      <a:pt x="0" y="6"/>
                    </a:cubicBezTo>
                    <a:cubicBezTo>
                      <a:pt x="8" y="0"/>
                      <a:pt x="18" y="0"/>
                      <a:pt x="26" y="4"/>
                    </a:cubicBezTo>
                    <a:cubicBezTo>
                      <a:pt x="26" y="9"/>
                      <a:pt x="25" y="13"/>
                      <a:pt x="24" y="17"/>
                    </a:cubicBezTo>
                    <a:close/>
                  </a:path>
                </a:pathLst>
              </a:custGeom>
              <a:solidFill>
                <a:srgbClr val="BD28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570">
                <a:extLst>
                  <a:ext uri="{FF2B5EF4-FFF2-40B4-BE49-F238E27FC236}">
                    <a16:creationId xmlns:a16="http://schemas.microsoft.com/office/drawing/2014/main" id="{463E38D1-90C1-44C9-8656-902E0F825A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8763" y="1468438"/>
                <a:ext cx="38100" cy="65088"/>
              </a:xfrm>
              <a:custGeom>
                <a:avLst/>
                <a:gdLst>
                  <a:gd name="T0" fmla="*/ 2 w 15"/>
                  <a:gd name="T1" fmla="*/ 26 h 26"/>
                  <a:gd name="T2" fmla="*/ 0 w 15"/>
                  <a:gd name="T3" fmla="*/ 0 h 26"/>
                  <a:gd name="T4" fmla="*/ 15 w 15"/>
                  <a:gd name="T5" fmla="*/ 21 h 26"/>
                  <a:gd name="T6" fmla="*/ 2 w 15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6">
                    <a:moveTo>
                      <a:pt x="2" y="26"/>
                    </a:moveTo>
                    <a:cubicBezTo>
                      <a:pt x="6" y="18"/>
                      <a:pt x="6" y="8"/>
                      <a:pt x="0" y="0"/>
                    </a:cubicBezTo>
                    <a:cubicBezTo>
                      <a:pt x="9" y="4"/>
                      <a:pt x="14" y="12"/>
                      <a:pt x="15" y="21"/>
                    </a:cubicBezTo>
                    <a:cubicBezTo>
                      <a:pt x="11" y="24"/>
                      <a:pt x="7" y="25"/>
                      <a:pt x="2" y="26"/>
                    </a:cubicBezTo>
                    <a:close/>
                  </a:path>
                </a:pathLst>
              </a:custGeom>
              <a:solidFill>
                <a:srgbClr val="BD28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571">
                <a:extLst>
                  <a:ext uri="{FF2B5EF4-FFF2-40B4-BE49-F238E27FC236}">
                    <a16:creationId xmlns:a16="http://schemas.microsoft.com/office/drawing/2014/main" id="{C09A1E22-4D87-45F2-8BEE-B54882F48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6376" y="1468438"/>
                <a:ext cx="55563" cy="58738"/>
              </a:xfrm>
              <a:custGeom>
                <a:avLst/>
                <a:gdLst>
                  <a:gd name="T0" fmla="*/ 0 w 22"/>
                  <a:gd name="T1" fmla="*/ 14 h 23"/>
                  <a:gd name="T2" fmla="*/ 21 w 22"/>
                  <a:gd name="T3" fmla="*/ 0 h 23"/>
                  <a:gd name="T4" fmla="*/ 10 w 22"/>
                  <a:gd name="T5" fmla="*/ 23 h 23"/>
                  <a:gd name="T6" fmla="*/ 0 w 22"/>
                  <a:gd name="T7" fmla="*/ 15 h 23"/>
                  <a:gd name="T8" fmla="*/ 0 w 22"/>
                  <a:gd name="T9" fmla="*/ 1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3">
                    <a:moveTo>
                      <a:pt x="0" y="14"/>
                    </a:moveTo>
                    <a:cubicBezTo>
                      <a:pt x="9" y="14"/>
                      <a:pt x="17" y="9"/>
                      <a:pt x="21" y="0"/>
                    </a:cubicBezTo>
                    <a:cubicBezTo>
                      <a:pt x="22" y="9"/>
                      <a:pt x="18" y="18"/>
                      <a:pt x="10" y="23"/>
                    </a:cubicBezTo>
                    <a:cubicBezTo>
                      <a:pt x="6" y="21"/>
                      <a:pt x="3" y="19"/>
                      <a:pt x="0" y="15"/>
                    </a:cubicBezTo>
                    <a:cubicBezTo>
                      <a:pt x="0" y="15"/>
                      <a:pt x="0" y="15"/>
                      <a:pt x="0" y="14"/>
                    </a:cubicBezTo>
                    <a:close/>
                  </a:path>
                </a:pathLst>
              </a:custGeom>
              <a:solidFill>
                <a:srgbClr val="BD28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2" name="Freeform 632">
              <a:extLst>
                <a:ext uri="{FF2B5EF4-FFF2-40B4-BE49-F238E27FC236}">
                  <a16:creationId xmlns:a16="http://schemas.microsoft.com/office/drawing/2014/main" id="{316CF372-6116-4BEC-B415-C85C6AEC9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0301" y="2409825"/>
              <a:ext cx="225425" cy="211138"/>
            </a:xfrm>
            <a:custGeom>
              <a:avLst/>
              <a:gdLst>
                <a:gd name="T0" fmla="*/ 70 w 142"/>
                <a:gd name="T1" fmla="*/ 0 h 133"/>
                <a:gd name="T2" fmla="*/ 81 w 142"/>
                <a:gd name="T3" fmla="*/ 59 h 133"/>
                <a:gd name="T4" fmla="*/ 142 w 142"/>
                <a:gd name="T5" fmla="*/ 51 h 133"/>
                <a:gd name="T6" fmla="*/ 89 w 142"/>
                <a:gd name="T7" fmla="*/ 79 h 133"/>
                <a:gd name="T8" fmla="*/ 115 w 142"/>
                <a:gd name="T9" fmla="*/ 133 h 133"/>
                <a:gd name="T10" fmla="*/ 70 w 142"/>
                <a:gd name="T11" fmla="*/ 92 h 133"/>
                <a:gd name="T12" fmla="*/ 27 w 142"/>
                <a:gd name="T13" fmla="*/ 133 h 133"/>
                <a:gd name="T14" fmla="*/ 53 w 142"/>
                <a:gd name="T15" fmla="*/ 79 h 133"/>
                <a:gd name="T16" fmla="*/ 0 w 142"/>
                <a:gd name="T17" fmla="*/ 51 h 133"/>
                <a:gd name="T18" fmla="*/ 60 w 142"/>
                <a:gd name="T19" fmla="*/ 59 h 133"/>
                <a:gd name="T20" fmla="*/ 70 w 142"/>
                <a:gd name="T2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2" h="133">
                  <a:moveTo>
                    <a:pt x="70" y="0"/>
                  </a:moveTo>
                  <a:lnTo>
                    <a:pt x="81" y="59"/>
                  </a:lnTo>
                  <a:lnTo>
                    <a:pt x="142" y="51"/>
                  </a:lnTo>
                  <a:lnTo>
                    <a:pt x="89" y="79"/>
                  </a:lnTo>
                  <a:lnTo>
                    <a:pt x="115" y="133"/>
                  </a:lnTo>
                  <a:lnTo>
                    <a:pt x="70" y="92"/>
                  </a:lnTo>
                  <a:lnTo>
                    <a:pt x="27" y="133"/>
                  </a:lnTo>
                  <a:lnTo>
                    <a:pt x="53" y="79"/>
                  </a:lnTo>
                  <a:lnTo>
                    <a:pt x="0" y="51"/>
                  </a:lnTo>
                  <a:lnTo>
                    <a:pt x="60" y="59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58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CBB7B7B6-BC80-4380-AABA-05638DCE5AA2}"/>
              </a:ext>
            </a:extLst>
          </p:cNvPr>
          <p:cNvGrpSpPr/>
          <p:nvPr/>
        </p:nvGrpSpPr>
        <p:grpSpPr>
          <a:xfrm>
            <a:off x="5084895" y="133664"/>
            <a:ext cx="2723983" cy="3158919"/>
            <a:chOff x="1878180" y="282575"/>
            <a:chExt cx="2723983" cy="3158919"/>
          </a:xfrm>
        </p:grpSpPr>
        <p:sp>
          <p:nvSpPr>
            <p:cNvPr id="292" name="Freeform 335">
              <a:extLst>
                <a:ext uri="{FF2B5EF4-FFF2-40B4-BE49-F238E27FC236}">
                  <a16:creationId xmlns:a16="http://schemas.microsoft.com/office/drawing/2014/main" id="{38A617AB-3E63-42C8-9BDD-036C025AB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6" y="1541463"/>
              <a:ext cx="527050" cy="503238"/>
            </a:xfrm>
            <a:custGeom>
              <a:avLst/>
              <a:gdLst>
                <a:gd name="T0" fmla="*/ 167 w 332"/>
                <a:gd name="T1" fmla="*/ 0 h 317"/>
                <a:gd name="T2" fmla="*/ 192 w 332"/>
                <a:gd name="T3" fmla="*/ 140 h 317"/>
                <a:gd name="T4" fmla="*/ 332 w 332"/>
                <a:gd name="T5" fmla="*/ 121 h 317"/>
                <a:gd name="T6" fmla="*/ 208 w 332"/>
                <a:gd name="T7" fmla="*/ 189 h 317"/>
                <a:gd name="T8" fmla="*/ 268 w 332"/>
                <a:gd name="T9" fmla="*/ 317 h 317"/>
                <a:gd name="T10" fmla="*/ 167 w 332"/>
                <a:gd name="T11" fmla="*/ 220 h 317"/>
                <a:gd name="T12" fmla="*/ 63 w 332"/>
                <a:gd name="T13" fmla="*/ 317 h 317"/>
                <a:gd name="T14" fmla="*/ 124 w 332"/>
                <a:gd name="T15" fmla="*/ 189 h 317"/>
                <a:gd name="T16" fmla="*/ 0 w 332"/>
                <a:gd name="T17" fmla="*/ 121 h 317"/>
                <a:gd name="T18" fmla="*/ 140 w 332"/>
                <a:gd name="T19" fmla="*/ 140 h 317"/>
                <a:gd name="T20" fmla="*/ 167 w 332"/>
                <a:gd name="T21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2" h="317">
                  <a:moveTo>
                    <a:pt x="167" y="0"/>
                  </a:moveTo>
                  <a:lnTo>
                    <a:pt x="192" y="140"/>
                  </a:lnTo>
                  <a:lnTo>
                    <a:pt x="332" y="121"/>
                  </a:lnTo>
                  <a:lnTo>
                    <a:pt x="208" y="189"/>
                  </a:lnTo>
                  <a:lnTo>
                    <a:pt x="268" y="317"/>
                  </a:lnTo>
                  <a:lnTo>
                    <a:pt x="167" y="220"/>
                  </a:lnTo>
                  <a:lnTo>
                    <a:pt x="63" y="317"/>
                  </a:lnTo>
                  <a:lnTo>
                    <a:pt x="124" y="189"/>
                  </a:lnTo>
                  <a:lnTo>
                    <a:pt x="0" y="121"/>
                  </a:lnTo>
                  <a:lnTo>
                    <a:pt x="140" y="140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58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339">
              <a:extLst>
                <a:ext uri="{FF2B5EF4-FFF2-40B4-BE49-F238E27FC236}">
                  <a16:creationId xmlns:a16="http://schemas.microsoft.com/office/drawing/2014/main" id="{BE5F567F-CE32-4DF4-8186-0A5AC323E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3313" y="282575"/>
              <a:ext cx="225425" cy="212725"/>
            </a:xfrm>
            <a:custGeom>
              <a:avLst/>
              <a:gdLst>
                <a:gd name="T0" fmla="*/ 72 w 142"/>
                <a:gd name="T1" fmla="*/ 0 h 134"/>
                <a:gd name="T2" fmla="*/ 81 w 142"/>
                <a:gd name="T3" fmla="*/ 59 h 134"/>
                <a:gd name="T4" fmla="*/ 142 w 142"/>
                <a:gd name="T5" fmla="*/ 51 h 134"/>
                <a:gd name="T6" fmla="*/ 89 w 142"/>
                <a:gd name="T7" fmla="*/ 80 h 134"/>
                <a:gd name="T8" fmla="*/ 115 w 142"/>
                <a:gd name="T9" fmla="*/ 134 h 134"/>
                <a:gd name="T10" fmla="*/ 72 w 142"/>
                <a:gd name="T11" fmla="*/ 92 h 134"/>
                <a:gd name="T12" fmla="*/ 27 w 142"/>
                <a:gd name="T13" fmla="*/ 134 h 134"/>
                <a:gd name="T14" fmla="*/ 53 w 142"/>
                <a:gd name="T15" fmla="*/ 80 h 134"/>
                <a:gd name="T16" fmla="*/ 0 w 142"/>
                <a:gd name="T17" fmla="*/ 51 h 134"/>
                <a:gd name="T18" fmla="*/ 61 w 142"/>
                <a:gd name="T19" fmla="*/ 59 h 134"/>
                <a:gd name="T20" fmla="*/ 72 w 142"/>
                <a:gd name="T21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2" h="134">
                  <a:moveTo>
                    <a:pt x="72" y="0"/>
                  </a:moveTo>
                  <a:lnTo>
                    <a:pt x="81" y="59"/>
                  </a:lnTo>
                  <a:lnTo>
                    <a:pt x="142" y="51"/>
                  </a:lnTo>
                  <a:lnTo>
                    <a:pt x="89" y="80"/>
                  </a:lnTo>
                  <a:lnTo>
                    <a:pt x="115" y="134"/>
                  </a:lnTo>
                  <a:lnTo>
                    <a:pt x="72" y="92"/>
                  </a:lnTo>
                  <a:lnTo>
                    <a:pt x="27" y="134"/>
                  </a:lnTo>
                  <a:lnTo>
                    <a:pt x="53" y="80"/>
                  </a:lnTo>
                  <a:lnTo>
                    <a:pt x="0" y="51"/>
                  </a:lnTo>
                  <a:lnTo>
                    <a:pt x="61" y="5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24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CB536227-9939-432B-906C-FDC56AF65AB7}"/>
                </a:ext>
              </a:extLst>
            </p:cNvPr>
            <p:cNvGrpSpPr/>
            <p:nvPr/>
          </p:nvGrpSpPr>
          <p:grpSpPr>
            <a:xfrm>
              <a:off x="3192463" y="1314450"/>
              <a:ext cx="136526" cy="139700"/>
              <a:chOff x="3192463" y="1314450"/>
              <a:chExt cx="136526" cy="139700"/>
            </a:xfrm>
          </p:grpSpPr>
          <p:sp>
            <p:nvSpPr>
              <p:cNvPr id="392" name="Freeform 499">
                <a:extLst>
                  <a:ext uri="{FF2B5EF4-FFF2-40B4-BE49-F238E27FC236}">
                    <a16:creationId xmlns:a16="http://schemas.microsoft.com/office/drawing/2014/main" id="{DB162D08-55A2-4111-9C69-F9012FD060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2463" y="1382712"/>
                <a:ext cx="68263" cy="41275"/>
              </a:xfrm>
              <a:custGeom>
                <a:avLst/>
                <a:gdLst>
                  <a:gd name="T0" fmla="*/ 0 w 27"/>
                  <a:gd name="T1" fmla="*/ 2 h 16"/>
                  <a:gd name="T2" fmla="*/ 27 w 27"/>
                  <a:gd name="T3" fmla="*/ 0 h 16"/>
                  <a:gd name="T4" fmla="*/ 5 w 27"/>
                  <a:gd name="T5" fmla="*/ 16 h 16"/>
                  <a:gd name="T6" fmla="*/ 0 w 27"/>
                  <a:gd name="T7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6">
                    <a:moveTo>
                      <a:pt x="0" y="2"/>
                    </a:moveTo>
                    <a:cubicBezTo>
                      <a:pt x="8" y="7"/>
                      <a:pt x="19" y="6"/>
                      <a:pt x="27" y="0"/>
                    </a:cubicBezTo>
                    <a:cubicBezTo>
                      <a:pt x="23" y="10"/>
                      <a:pt x="14" y="15"/>
                      <a:pt x="5" y="16"/>
                    </a:cubicBezTo>
                    <a:cubicBezTo>
                      <a:pt x="2" y="12"/>
                      <a:pt x="0" y="7"/>
                      <a:pt x="0" y="2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500">
                <a:extLst>
                  <a:ext uri="{FF2B5EF4-FFF2-40B4-BE49-F238E27FC236}">
                    <a16:creationId xmlns:a16="http://schemas.microsoft.com/office/drawing/2014/main" id="{76845511-817A-429C-BC77-23A74D6EF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0401" y="1327150"/>
                <a:ext cx="60325" cy="58738"/>
              </a:xfrm>
              <a:custGeom>
                <a:avLst/>
                <a:gdLst>
                  <a:gd name="T0" fmla="*/ 9 w 24"/>
                  <a:gd name="T1" fmla="*/ 0 h 23"/>
                  <a:gd name="T2" fmla="*/ 24 w 24"/>
                  <a:gd name="T3" fmla="*/ 22 h 23"/>
                  <a:gd name="T4" fmla="*/ 0 w 24"/>
                  <a:gd name="T5" fmla="*/ 11 h 23"/>
                  <a:gd name="T6" fmla="*/ 8 w 24"/>
                  <a:gd name="T7" fmla="*/ 1 h 23"/>
                  <a:gd name="T8" fmla="*/ 9 w 24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3">
                    <a:moveTo>
                      <a:pt x="9" y="0"/>
                    </a:moveTo>
                    <a:cubicBezTo>
                      <a:pt x="9" y="10"/>
                      <a:pt x="15" y="18"/>
                      <a:pt x="24" y="22"/>
                    </a:cubicBezTo>
                    <a:cubicBezTo>
                      <a:pt x="14" y="23"/>
                      <a:pt x="5" y="19"/>
                      <a:pt x="0" y="11"/>
                    </a:cubicBezTo>
                    <a:cubicBezTo>
                      <a:pt x="2" y="7"/>
                      <a:pt x="4" y="3"/>
                      <a:pt x="8" y="1"/>
                    </a:cubicBezTo>
                    <a:cubicBezTo>
                      <a:pt x="8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501">
                <a:extLst>
                  <a:ext uri="{FF2B5EF4-FFF2-40B4-BE49-F238E27FC236}">
                    <a16:creationId xmlns:a16="http://schemas.microsoft.com/office/drawing/2014/main" id="{E8ED285B-CF87-41A0-B6C9-4E670749E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4851" y="1314450"/>
                <a:ext cx="42863" cy="68263"/>
              </a:xfrm>
              <a:custGeom>
                <a:avLst/>
                <a:gdLst>
                  <a:gd name="T0" fmla="*/ 17 w 17"/>
                  <a:gd name="T1" fmla="*/ 3 h 27"/>
                  <a:gd name="T2" fmla="*/ 6 w 17"/>
                  <a:gd name="T3" fmla="*/ 27 h 27"/>
                  <a:gd name="T4" fmla="*/ 4 w 17"/>
                  <a:gd name="T5" fmla="*/ 1 h 27"/>
                  <a:gd name="T6" fmla="*/ 17 w 17"/>
                  <a:gd name="T7" fmla="*/ 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27">
                    <a:moveTo>
                      <a:pt x="17" y="3"/>
                    </a:moveTo>
                    <a:cubicBezTo>
                      <a:pt x="10" y="8"/>
                      <a:pt x="5" y="18"/>
                      <a:pt x="6" y="27"/>
                    </a:cubicBezTo>
                    <a:cubicBezTo>
                      <a:pt x="0" y="19"/>
                      <a:pt x="0" y="9"/>
                      <a:pt x="4" y="1"/>
                    </a:cubicBezTo>
                    <a:cubicBezTo>
                      <a:pt x="9" y="0"/>
                      <a:pt x="13" y="1"/>
                      <a:pt x="17" y="3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502">
                <a:extLst>
                  <a:ext uri="{FF2B5EF4-FFF2-40B4-BE49-F238E27FC236}">
                    <a16:creationId xmlns:a16="http://schemas.microsoft.com/office/drawing/2014/main" id="{88C5C563-E0B9-45F7-A33D-9E75594FA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0726" y="1344612"/>
                <a:ext cx="68263" cy="38100"/>
              </a:xfrm>
              <a:custGeom>
                <a:avLst/>
                <a:gdLst>
                  <a:gd name="T0" fmla="*/ 27 w 27"/>
                  <a:gd name="T1" fmla="*/ 14 h 15"/>
                  <a:gd name="T2" fmla="*/ 0 w 27"/>
                  <a:gd name="T3" fmla="*/ 15 h 15"/>
                  <a:gd name="T4" fmla="*/ 22 w 27"/>
                  <a:gd name="T5" fmla="*/ 0 h 15"/>
                  <a:gd name="T6" fmla="*/ 27 w 27"/>
                  <a:gd name="T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5">
                    <a:moveTo>
                      <a:pt x="27" y="14"/>
                    </a:moveTo>
                    <a:cubicBezTo>
                      <a:pt x="18" y="9"/>
                      <a:pt x="8" y="10"/>
                      <a:pt x="0" y="15"/>
                    </a:cubicBezTo>
                    <a:cubicBezTo>
                      <a:pt x="4" y="6"/>
                      <a:pt x="13" y="1"/>
                      <a:pt x="22" y="0"/>
                    </a:cubicBezTo>
                    <a:cubicBezTo>
                      <a:pt x="25" y="4"/>
                      <a:pt x="26" y="9"/>
                      <a:pt x="27" y="14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503">
                <a:extLst>
                  <a:ext uri="{FF2B5EF4-FFF2-40B4-BE49-F238E27FC236}">
                    <a16:creationId xmlns:a16="http://schemas.microsoft.com/office/drawing/2014/main" id="{735E4700-09FC-44A1-B540-790CBCA221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0726" y="1382712"/>
                <a:ext cx="60325" cy="58738"/>
              </a:xfrm>
              <a:custGeom>
                <a:avLst/>
                <a:gdLst>
                  <a:gd name="T0" fmla="*/ 15 w 24"/>
                  <a:gd name="T1" fmla="*/ 23 h 23"/>
                  <a:gd name="T2" fmla="*/ 0 w 24"/>
                  <a:gd name="T3" fmla="*/ 0 h 23"/>
                  <a:gd name="T4" fmla="*/ 24 w 24"/>
                  <a:gd name="T5" fmla="*/ 12 h 23"/>
                  <a:gd name="T6" fmla="*/ 15 w 24"/>
                  <a:gd name="T7" fmla="*/ 22 h 23"/>
                  <a:gd name="T8" fmla="*/ 15 w 24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3">
                    <a:moveTo>
                      <a:pt x="15" y="23"/>
                    </a:moveTo>
                    <a:cubicBezTo>
                      <a:pt x="14" y="13"/>
                      <a:pt x="9" y="5"/>
                      <a:pt x="0" y="0"/>
                    </a:cubicBezTo>
                    <a:cubicBezTo>
                      <a:pt x="10" y="0"/>
                      <a:pt x="19" y="4"/>
                      <a:pt x="24" y="12"/>
                    </a:cubicBezTo>
                    <a:cubicBezTo>
                      <a:pt x="22" y="16"/>
                      <a:pt x="19" y="20"/>
                      <a:pt x="15" y="22"/>
                    </a:cubicBezTo>
                    <a:cubicBezTo>
                      <a:pt x="15" y="22"/>
                      <a:pt x="15" y="23"/>
                      <a:pt x="15" y="23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504">
                <a:extLst>
                  <a:ext uri="{FF2B5EF4-FFF2-40B4-BE49-F238E27FC236}">
                    <a16:creationId xmlns:a16="http://schemas.microsoft.com/office/drawing/2014/main" id="{CEF030DC-1742-4745-A564-735F30112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0563" y="1382712"/>
                <a:ext cx="44450" cy="71438"/>
              </a:xfrm>
              <a:custGeom>
                <a:avLst/>
                <a:gdLst>
                  <a:gd name="T0" fmla="*/ 0 w 18"/>
                  <a:gd name="T1" fmla="*/ 25 h 28"/>
                  <a:gd name="T2" fmla="*/ 12 w 18"/>
                  <a:gd name="T3" fmla="*/ 0 h 28"/>
                  <a:gd name="T4" fmla="*/ 14 w 18"/>
                  <a:gd name="T5" fmla="*/ 27 h 28"/>
                  <a:gd name="T6" fmla="*/ 0 w 18"/>
                  <a:gd name="T7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28">
                    <a:moveTo>
                      <a:pt x="0" y="25"/>
                    </a:moveTo>
                    <a:cubicBezTo>
                      <a:pt x="8" y="20"/>
                      <a:pt x="13" y="10"/>
                      <a:pt x="12" y="0"/>
                    </a:cubicBezTo>
                    <a:cubicBezTo>
                      <a:pt x="18" y="9"/>
                      <a:pt x="18" y="19"/>
                      <a:pt x="14" y="27"/>
                    </a:cubicBezTo>
                    <a:cubicBezTo>
                      <a:pt x="9" y="28"/>
                      <a:pt x="4" y="27"/>
                      <a:pt x="0" y="25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505">
                <a:extLst>
                  <a:ext uri="{FF2B5EF4-FFF2-40B4-BE49-F238E27FC236}">
                    <a16:creationId xmlns:a16="http://schemas.microsoft.com/office/drawing/2014/main" id="{01595F35-B12E-460E-AFB2-11F9E15340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2463" y="1355725"/>
                <a:ext cx="68263" cy="44450"/>
              </a:xfrm>
              <a:custGeom>
                <a:avLst/>
                <a:gdLst>
                  <a:gd name="T0" fmla="*/ 3 w 27"/>
                  <a:gd name="T1" fmla="*/ 0 h 18"/>
                  <a:gd name="T2" fmla="*/ 27 w 27"/>
                  <a:gd name="T3" fmla="*/ 11 h 18"/>
                  <a:gd name="T4" fmla="*/ 0 w 27"/>
                  <a:gd name="T5" fmla="*/ 13 h 18"/>
                  <a:gd name="T6" fmla="*/ 3 w 27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8">
                    <a:moveTo>
                      <a:pt x="3" y="0"/>
                    </a:moveTo>
                    <a:cubicBezTo>
                      <a:pt x="8" y="8"/>
                      <a:pt x="17" y="12"/>
                      <a:pt x="27" y="11"/>
                    </a:cubicBezTo>
                    <a:cubicBezTo>
                      <a:pt x="19" y="17"/>
                      <a:pt x="8" y="18"/>
                      <a:pt x="0" y="13"/>
                    </a:cubicBezTo>
                    <a:cubicBezTo>
                      <a:pt x="0" y="9"/>
                      <a:pt x="1" y="4"/>
                      <a:pt x="3" y="0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506">
                <a:extLst>
                  <a:ext uri="{FF2B5EF4-FFF2-40B4-BE49-F238E27FC236}">
                    <a16:creationId xmlns:a16="http://schemas.microsoft.com/office/drawing/2014/main" id="{8A1BBB75-594F-410C-93E3-975407E8DE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2626" y="1317625"/>
                <a:ext cx="38100" cy="65088"/>
              </a:xfrm>
              <a:custGeom>
                <a:avLst/>
                <a:gdLst>
                  <a:gd name="T0" fmla="*/ 13 w 15"/>
                  <a:gd name="T1" fmla="*/ 0 h 26"/>
                  <a:gd name="T2" fmla="*/ 15 w 15"/>
                  <a:gd name="T3" fmla="*/ 26 h 26"/>
                  <a:gd name="T4" fmla="*/ 0 w 15"/>
                  <a:gd name="T5" fmla="*/ 4 h 26"/>
                  <a:gd name="T6" fmla="*/ 13 w 15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6">
                    <a:moveTo>
                      <a:pt x="13" y="0"/>
                    </a:moveTo>
                    <a:cubicBezTo>
                      <a:pt x="9" y="8"/>
                      <a:pt x="9" y="18"/>
                      <a:pt x="15" y="26"/>
                    </a:cubicBezTo>
                    <a:cubicBezTo>
                      <a:pt x="6" y="22"/>
                      <a:pt x="0" y="14"/>
                      <a:pt x="0" y="4"/>
                    </a:cubicBezTo>
                    <a:cubicBezTo>
                      <a:pt x="4" y="2"/>
                      <a:pt x="8" y="0"/>
                      <a:pt x="13" y="0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507">
                <a:extLst>
                  <a:ext uri="{FF2B5EF4-FFF2-40B4-BE49-F238E27FC236}">
                    <a16:creationId xmlns:a16="http://schemas.microsoft.com/office/drawing/2014/main" id="{B0800C00-E8C9-49F0-963C-5A3DA3922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7551" y="1322387"/>
                <a:ext cx="58738" cy="60325"/>
              </a:xfrm>
              <a:custGeom>
                <a:avLst/>
                <a:gdLst>
                  <a:gd name="T0" fmla="*/ 23 w 23"/>
                  <a:gd name="T1" fmla="*/ 9 h 24"/>
                  <a:gd name="T2" fmla="*/ 1 w 23"/>
                  <a:gd name="T3" fmla="*/ 24 h 24"/>
                  <a:gd name="T4" fmla="*/ 12 w 23"/>
                  <a:gd name="T5" fmla="*/ 0 h 24"/>
                  <a:gd name="T6" fmla="*/ 23 w 23"/>
                  <a:gd name="T7" fmla="*/ 9 h 24"/>
                  <a:gd name="T8" fmla="*/ 23 w 23"/>
                  <a:gd name="T9" fmla="*/ 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4">
                    <a:moveTo>
                      <a:pt x="23" y="9"/>
                    </a:moveTo>
                    <a:cubicBezTo>
                      <a:pt x="14" y="10"/>
                      <a:pt x="5" y="15"/>
                      <a:pt x="1" y="24"/>
                    </a:cubicBezTo>
                    <a:cubicBezTo>
                      <a:pt x="0" y="15"/>
                      <a:pt x="5" y="5"/>
                      <a:pt x="12" y="0"/>
                    </a:cubicBezTo>
                    <a:cubicBezTo>
                      <a:pt x="16" y="2"/>
                      <a:pt x="20" y="5"/>
                      <a:pt x="23" y="9"/>
                    </a:cubicBezTo>
                    <a:cubicBezTo>
                      <a:pt x="23" y="9"/>
                      <a:pt x="23" y="9"/>
                      <a:pt x="23" y="9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508">
                <a:extLst>
                  <a:ext uri="{FF2B5EF4-FFF2-40B4-BE49-F238E27FC236}">
                    <a16:creationId xmlns:a16="http://schemas.microsoft.com/office/drawing/2014/main" id="{364B1D90-C00F-459A-8DF4-A72772EBC5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0726" y="1368425"/>
                <a:ext cx="68263" cy="44450"/>
              </a:xfrm>
              <a:custGeom>
                <a:avLst/>
                <a:gdLst>
                  <a:gd name="T0" fmla="*/ 24 w 27"/>
                  <a:gd name="T1" fmla="*/ 18 h 18"/>
                  <a:gd name="T2" fmla="*/ 0 w 27"/>
                  <a:gd name="T3" fmla="*/ 6 h 18"/>
                  <a:gd name="T4" fmla="*/ 27 w 27"/>
                  <a:gd name="T5" fmla="*/ 5 h 18"/>
                  <a:gd name="T6" fmla="*/ 24 w 27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8">
                    <a:moveTo>
                      <a:pt x="24" y="18"/>
                    </a:moveTo>
                    <a:cubicBezTo>
                      <a:pt x="19" y="10"/>
                      <a:pt x="10" y="6"/>
                      <a:pt x="0" y="6"/>
                    </a:cubicBezTo>
                    <a:cubicBezTo>
                      <a:pt x="8" y="1"/>
                      <a:pt x="18" y="0"/>
                      <a:pt x="27" y="5"/>
                    </a:cubicBezTo>
                    <a:cubicBezTo>
                      <a:pt x="27" y="9"/>
                      <a:pt x="26" y="14"/>
                      <a:pt x="24" y="18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509">
                <a:extLst>
                  <a:ext uri="{FF2B5EF4-FFF2-40B4-BE49-F238E27FC236}">
                    <a16:creationId xmlns:a16="http://schemas.microsoft.com/office/drawing/2014/main" id="{D116FDB7-D045-4689-99C2-0E4D4D58D6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0726" y="1382712"/>
                <a:ext cx="38100" cy="68263"/>
              </a:xfrm>
              <a:custGeom>
                <a:avLst/>
                <a:gdLst>
                  <a:gd name="T0" fmla="*/ 2 w 15"/>
                  <a:gd name="T1" fmla="*/ 27 h 27"/>
                  <a:gd name="T2" fmla="*/ 0 w 15"/>
                  <a:gd name="T3" fmla="*/ 0 h 27"/>
                  <a:gd name="T4" fmla="*/ 15 w 15"/>
                  <a:gd name="T5" fmla="*/ 23 h 27"/>
                  <a:gd name="T6" fmla="*/ 2 w 15"/>
                  <a:gd name="T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7">
                    <a:moveTo>
                      <a:pt x="2" y="27"/>
                    </a:moveTo>
                    <a:cubicBezTo>
                      <a:pt x="6" y="19"/>
                      <a:pt x="6" y="9"/>
                      <a:pt x="0" y="0"/>
                    </a:cubicBezTo>
                    <a:cubicBezTo>
                      <a:pt x="9" y="5"/>
                      <a:pt x="14" y="13"/>
                      <a:pt x="15" y="23"/>
                    </a:cubicBezTo>
                    <a:cubicBezTo>
                      <a:pt x="11" y="25"/>
                      <a:pt x="6" y="27"/>
                      <a:pt x="2" y="27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510">
                <a:extLst>
                  <a:ext uri="{FF2B5EF4-FFF2-40B4-BE49-F238E27FC236}">
                    <a16:creationId xmlns:a16="http://schemas.microsoft.com/office/drawing/2014/main" id="{196E15CD-A6B6-440D-A8E3-40277DC323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5163" y="1382712"/>
                <a:ext cx="57150" cy="63500"/>
              </a:xfrm>
              <a:custGeom>
                <a:avLst/>
                <a:gdLst>
                  <a:gd name="T0" fmla="*/ 0 w 23"/>
                  <a:gd name="T1" fmla="*/ 16 h 25"/>
                  <a:gd name="T2" fmla="*/ 22 w 23"/>
                  <a:gd name="T3" fmla="*/ 0 h 25"/>
                  <a:gd name="T4" fmla="*/ 10 w 23"/>
                  <a:gd name="T5" fmla="*/ 25 h 25"/>
                  <a:gd name="T6" fmla="*/ 0 w 23"/>
                  <a:gd name="T7" fmla="*/ 16 h 25"/>
                  <a:gd name="T8" fmla="*/ 0 w 23"/>
                  <a:gd name="T9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5">
                    <a:moveTo>
                      <a:pt x="0" y="16"/>
                    </a:moveTo>
                    <a:cubicBezTo>
                      <a:pt x="9" y="15"/>
                      <a:pt x="18" y="10"/>
                      <a:pt x="22" y="0"/>
                    </a:cubicBezTo>
                    <a:cubicBezTo>
                      <a:pt x="23" y="10"/>
                      <a:pt x="18" y="20"/>
                      <a:pt x="10" y="25"/>
                    </a:cubicBezTo>
                    <a:cubicBezTo>
                      <a:pt x="6" y="23"/>
                      <a:pt x="3" y="20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7575092D-9821-493E-920C-A1A5DF9A4346}"/>
                </a:ext>
              </a:extLst>
            </p:cNvPr>
            <p:cNvGrpSpPr/>
            <p:nvPr/>
          </p:nvGrpSpPr>
          <p:grpSpPr>
            <a:xfrm>
              <a:off x="2776538" y="1228725"/>
              <a:ext cx="130176" cy="131763"/>
              <a:chOff x="2776538" y="1228725"/>
              <a:chExt cx="130176" cy="131763"/>
            </a:xfrm>
          </p:grpSpPr>
          <p:sp>
            <p:nvSpPr>
              <p:cNvPr id="380" name="Freeform 608">
                <a:extLst>
                  <a:ext uri="{FF2B5EF4-FFF2-40B4-BE49-F238E27FC236}">
                    <a16:creationId xmlns:a16="http://schemas.microsoft.com/office/drawing/2014/main" id="{769A4B1E-68B3-44B1-9E54-4286F4CA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6538" y="1293813"/>
                <a:ext cx="65088" cy="38100"/>
              </a:xfrm>
              <a:custGeom>
                <a:avLst/>
                <a:gdLst>
                  <a:gd name="T0" fmla="*/ 0 w 26"/>
                  <a:gd name="T1" fmla="*/ 2 h 15"/>
                  <a:gd name="T2" fmla="*/ 26 w 26"/>
                  <a:gd name="T3" fmla="*/ 0 h 15"/>
                  <a:gd name="T4" fmla="*/ 4 w 26"/>
                  <a:gd name="T5" fmla="*/ 15 h 15"/>
                  <a:gd name="T6" fmla="*/ 0 w 26"/>
                  <a:gd name="T7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5">
                    <a:moveTo>
                      <a:pt x="0" y="2"/>
                    </a:moveTo>
                    <a:cubicBezTo>
                      <a:pt x="8" y="6"/>
                      <a:pt x="18" y="6"/>
                      <a:pt x="26" y="0"/>
                    </a:cubicBezTo>
                    <a:cubicBezTo>
                      <a:pt x="22" y="9"/>
                      <a:pt x="13" y="14"/>
                      <a:pt x="4" y="15"/>
                    </a:cubicBezTo>
                    <a:cubicBezTo>
                      <a:pt x="2" y="11"/>
                      <a:pt x="0" y="6"/>
                      <a:pt x="0" y="2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Freeform 609">
                <a:extLst>
                  <a:ext uri="{FF2B5EF4-FFF2-40B4-BE49-F238E27FC236}">
                    <a16:creationId xmlns:a16="http://schemas.microsoft.com/office/drawing/2014/main" id="{F1F4B3E8-136F-4A5D-8ECA-BDACB58F5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1301" y="1241425"/>
                <a:ext cx="60325" cy="55563"/>
              </a:xfrm>
              <a:custGeom>
                <a:avLst/>
                <a:gdLst>
                  <a:gd name="T0" fmla="*/ 9 w 24"/>
                  <a:gd name="T1" fmla="*/ 0 h 22"/>
                  <a:gd name="T2" fmla="*/ 24 w 24"/>
                  <a:gd name="T3" fmla="*/ 21 h 22"/>
                  <a:gd name="T4" fmla="*/ 0 w 24"/>
                  <a:gd name="T5" fmla="*/ 10 h 22"/>
                  <a:gd name="T6" fmla="*/ 9 w 24"/>
                  <a:gd name="T7" fmla="*/ 0 h 22"/>
                  <a:gd name="T8" fmla="*/ 9 w 24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2">
                    <a:moveTo>
                      <a:pt x="9" y="0"/>
                    </a:moveTo>
                    <a:cubicBezTo>
                      <a:pt x="10" y="9"/>
                      <a:pt x="15" y="17"/>
                      <a:pt x="24" y="21"/>
                    </a:cubicBezTo>
                    <a:cubicBezTo>
                      <a:pt x="14" y="22"/>
                      <a:pt x="5" y="17"/>
                      <a:pt x="0" y="10"/>
                    </a:cubicBezTo>
                    <a:cubicBezTo>
                      <a:pt x="2" y="6"/>
                      <a:pt x="5" y="3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610">
                <a:extLst>
                  <a:ext uri="{FF2B5EF4-FFF2-40B4-BE49-F238E27FC236}">
                    <a16:creationId xmlns:a16="http://schemas.microsoft.com/office/drawing/2014/main" id="{7F34B037-2913-4A08-AEC3-59D8B31E57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5751" y="1228725"/>
                <a:ext cx="42863" cy="65088"/>
              </a:xfrm>
              <a:custGeom>
                <a:avLst/>
                <a:gdLst>
                  <a:gd name="T0" fmla="*/ 17 w 17"/>
                  <a:gd name="T1" fmla="*/ 3 h 26"/>
                  <a:gd name="T2" fmla="*/ 6 w 17"/>
                  <a:gd name="T3" fmla="*/ 26 h 26"/>
                  <a:gd name="T4" fmla="*/ 4 w 17"/>
                  <a:gd name="T5" fmla="*/ 0 h 26"/>
                  <a:gd name="T6" fmla="*/ 17 w 17"/>
                  <a:gd name="T7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26">
                    <a:moveTo>
                      <a:pt x="17" y="3"/>
                    </a:moveTo>
                    <a:cubicBezTo>
                      <a:pt x="9" y="8"/>
                      <a:pt x="5" y="17"/>
                      <a:pt x="6" y="26"/>
                    </a:cubicBezTo>
                    <a:cubicBezTo>
                      <a:pt x="0" y="18"/>
                      <a:pt x="0" y="8"/>
                      <a:pt x="4" y="0"/>
                    </a:cubicBezTo>
                    <a:cubicBezTo>
                      <a:pt x="8" y="0"/>
                      <a:pt x="13" y="1"/>
                      <a:pt x="17" y="3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611">
                <a:extLst>
                  <a:ext uri="{FF2B5EF4-FFF2-40B4-BE49-F238E27FC236}">
                    <a16:creationId xmlns:a16="http://schemas.microsoft.com/office/drawing/2014/main" id="{2D4E1D48-08A4-4D90-BE13-8AE61C39BE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1626" y="1258888"/>
                <a:ext cx="63500" cy="34925"/>
              </a:xfrm>
              <a:custGeom>
                <a:avLst/>
                <a:gdLst>
                  <a:gd name="T0" fmla="*/ 25 w 25"/>
                  <a:gd name="T1" fmla="*/ 12 h 14"/>
                  <a:gd name="T2" fmla="*/ 0 w 25"/>
                  <a:gd name="T3" fmla="*/ 14 h 14"/>
                  <a:gd name="T4" fmla="*/ 21 w 25"/>
                  <a:gd name="T5" fmla="*/ 0 h 14"/>
                  <a:gd name="T6" fmla="*/ 25 w 25"/>
                  <a:gd name="T7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14">
                    <a:moveTo>
                      <a:pt x="25" y="12"/>
                    </a:moveTo>
                    <a:cubicBezTo>
                      <a:pt x="17" y="8"/>
                      <a:pt x="7" y="9"/>
                      <a:pt x="0" y="14"/>
                    </a:cubicBezTo>
                    <a:cubicBezTo>
                      <a:pt x="4" y="5"/>
                      <a:pt x="12" y="0"/>
                      <a:pt x="21" y="0"/>
                    </a:cubicBezTo>
                    <a:cubicBezTo>
                      <a:pt x="24" y="4"/>
                      <a:pt x="25" y="8"/>
                      <a:pt x="25" y="12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612">
                <a:extLst>
                  <a:ext uri="{FF2B5EF4-FFF2-40B4-BE49-F238E27FC236}">
                    <a16:creationId xmlns:a16="http://schemas.microsoft.com/office/drawing/2014/main" id="{6DAA8006-A030-41A3-80FF-D800B9B1E6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1626" y="1292225"/>
                <a:ext cx="57150" cy="57150"/>
              </a:xfrm>
              <a:custGeom>
                <a:avLst/>
                <a:gdLst>
                  <a:gd name="T0" fmla="*/ 14 w 23"/>
                  <a:gd name="T1" fmla="*/ 23 h 23"/>
                  <a:gd name="T2" fmla="*/ 0 w 23"/>
                  <a:gd name="T3" fmla="*/ 1 h 23"/>
                  <a:gd name="T4" fmla="*/ 23 w 23"/>
                  <a:gd name="T5" fmla="*/ 12 h 23"/>
                  <a:gd name="T6" fmla="*/ 15 w 23"/>
                  <a:gd name="T7" fmla="*/ 22 h 23"/>
                  <a:gd name="T8" fmla="*/ 14 w 23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3">
                    <a:moveTo>
                      <a:pt x="14" y="23"/>
                    </a:moveTo>
                    <a:cubicBezTo>
                      <a:pt x="14" y="14"/>
                      <a:pt x="8" y="5"/>
                      <a:pt x="0" y="1"/>
                    </a:cubicBezTo>
                    <a:cubicBezTo>
                      <a:pt x="9" y="0"/>
                      <a:pt x="18" y="5"/>
                      <a:pt x="23" y="12"/>
                    </a:cubicBezTo>
                    <a:cubicBezTo>
                      <a:pt x="21" y="16"/>
                      <a:pt x="18" y="20"/>
                      <a:pt x="15" y="22"/>
                    </a:cubicBezTo>
                    <a:cubicBezTo>
                      <a:pt x="14" y="22"/>
                      <a:pt x="14" y="22"/>
                      <a:pt x="14" y="23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613">
                <a:extLst>
                  <a:ext uri="{FF2B5EF4-FFF2-40B4-BE49-F238E27FC236}">
                    <a16:creationId xmlns:a16="http://schemas.microsoft.com/office/drawing/2014/main" id="{38878123-38FE-4369-BBE7-92FA8B927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1463" y="1293813"/>
                <a:ext cx="44450" cy="66675"/>
              </a:xfrm>
              <a:custGeom>
                <a:avLst/>
                <a:gdLst>
                  <a:gd name="T0" fmla="*/ 0 w 18"/>
                  <a:gd name="T1" fmla="*/ 23 h 26"/>
                  <a:gd name="T2" fmla="*/ 12 w 18"/>
                  <a:gd name="T3" fmla="*/ 0 h 26"/>
                  <a:gd name="T4" fmla="*/ 14 w 18"/>
                  <a:gd name="T5" fmla="*/ 26 h 26"/>
                  <a:gd name="T6" fmla="*/ 0 w 18"/>
                  <a:gd name="T7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26">
                    <a:moveTo>
                      <a:pt x="0" y="23"/>
                    </a:moveTo>
                    <a:cubicBezTo>
                      <a:pt x="8" y="19"/>
                      <a:pt x="13" y="10"/>
                      <a:pt x="12" y="0"/>
                    </a:cubicBezTo>
                    <a:cubicBezTo>
                      <a:pt x="17" y="8"/>
                      <a:pt x="18" y="18"/>
                      <a:pt x="14" y="26"/>
                    </a:cubicBezTo>
                    <a:cubicBezTo>
                      <a:pt x="9" y="26"/>
                      <a:pt x="4" y="25"/>
                      <a:pt x="0" y="23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614">
                <a:extLst>
                  <a:ext uri="{FF2B5EF4-FFF2-40B4-BE49-F238E27FC236}">
                    <a16:creationId xmlns:a16="http://schemas.microsoft.com/office/drawing/2014/main" id="{CC151537-F137-42FD-B506-42CED74F32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6538" y="1266825"/>
                <a:ext cx="65088" cy="42863"/>
              </a:xfrm>
              <a:custGeom>
                <a:avLst/>
                <a:gdLst>
                  <a:gd name="T0" fmla="*/ 2 w 26"/>
                  <a:gd name="T1" fmla="*/ 0 h 17"/>
                  <a:gd name="T2" fmla="*/ 26 w 26"/>
                  <a:gd name="T3" fmla="*/ 11 h 17"/>
                  <a:gd name="T4" fmla="*/ 0 w 26"/>
                  <a:gd name="T5" fmla="*/ 13 h 17"/>
                  <a:gd name="T6" fmla="*/ 2 w 26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7">
                    <a:moveTo>
                      <a:pt x="2" y="0"/>
                    </a:moveTo>
                    <a:cubicBezTo>
                      <a:pt x="7" y="7"/>
                      <a:pt x="16" y="12"/>
                      <a:pt x="26" y="11"/>
                    </a:cubicBezTo>
                    <a:cubicBezTo>
                      <a:pt x="18" y="17"/>
                      <a:pt x="8" y="17"/>
                      <a:pt x="0" y="13"/>
                    </a:cubicBezTo>
                    <a:cubicBezTo>
                      <a:pt x="0" y="9"/>
                      <a:pt x="0" y="4"/>
                      <a:pt x="2" y="0"/>
                    </a:cubicBezTo>
                    <a:close/>
                  </a:path>
                </a:pathLst>
              </a:custGeom>
              <a:solidFill>
                <a:srgbClr val="BD28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615">
                <a:extLst>
                  <a:ext uri="{FF2B5EF4-FFF2-40B4-BE49-F238E27FC236}">
                    <a16:creationId xmlns:a16="http://schemas.microsoft.com/office/drawing/2014/main" id="{06A0BE36-CD62-4140-93D1-9B75F82980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3526" y="1228725"/>
                <a:ext cx="38100" cy="65088"/>
              </a:xfrm>
              <a:custGeom>
                <a:avLst/>
                <a:gdLst>
                  <a:gd name="T0" fmla="*/ 13 w 15"/>
                  <a:gd name="T1" fmla="*/ 0 h 26"/>
                  <a:gd name="T2" fmla="*/ 15 w 15"/>
                  <a:gd name="T3" fmla="*/ 26 h 26"/>
                  <a:gd name="T4" fmla="*/ 0 w 15"/>
                  <a:gd name="T5" fmla="*/ 5 h 26"/>
                  <a:gd name="T6" fmla="*/ 13 w 15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6">
                    <a:moveTo>
                      <a:pt x="13" y="0"/>
                    </a:moveTo>
                    <a:cubicBezTo>
                      <a:pt x="9" y="8"/>
                      <a:pt x="9" y="18"/>
                      <a:pt x="15" y="26"/>
                    </a:cubicBezTo>
                    <a:cubicBezTo>
                      <a:pt x="6" y="22"/>
                      <a:pt x="1" y="14"/>
                      <a:pt x="0" y="5"/>
                    </a:cubicBezTo>
                    <a:cubicBezTo>
                      <a:pt x="4" y="2"/>
                      <a:pt x="8" y="1"/>
                      <a:pt x="13" y="0"/>
                    </a:cubicBezTo>
                    <a:close/>
                  </a:path>
                </a:pathLst>
              </a:custGeom>
              <a:solidFill>
                <a:srgbClr val="BD28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616">
                <a:extLst>
                  <a:ext uri="{FF2B5EF4-FFF2-40B4-BE49-F238E27FC236}">
                    <a16:creationId xmlns:a16="http://schemas.microsoft.com/office/drawing/2014/main" id="{8A9647D2-0F74-4242-BBE6-A2715D94A3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8451" y="1236663"/>
                <a:ext cx="55563" cy="57150"/>
              </a:xfrm>
              <a:custGeom>
                <a:avLst/>
                <a:gdLst>
                  <a:gd name="T0" fmla="*/ 22 w 22"/>
                  <a:gd name="T1" fmla="*/ 9 h 23"/>
                  <a:gd name="T2" fmla="*/ 1 w 22"/>
                  <a:gd name="T3" fmla="*/ 23 h 23"/>
                  <a:gd name="T4" fmla="*/ 12 w 22"/>
                  <a:gd name="T5" fmla="*/ 0 h 23"/>
                  <a:gd name="T6" fmla="*/ 22 w 22"/>
                  <a:gd name="T7" fmla="*/ 8 h 23"/>
                  <a:gd name="T8" fmla="*/ 22 w 22"/>
                  <a:gd name="T9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3">
                    <a:moveTo>
                      <a:pt x="22" y="9"/>
                    </a:moveTo>
                    <a:cubicBezTo>
                      <a:pt x="13" y="9"/>
                      <a:pt x="5" y="14"/>
                      <a:pt x="1" y="23"/>
                    </a:cubicBezTo>
                    <a:cubicBezTo>
                      <a:pt x="0" y="14"/>
                      <a:pt x="4" y="5"/>
                      <a:pt x="12" y="0"/>
                    </a:cubicBezTo>
                    <a:cubicBezTo>
                      <a:pt x="16" y="2"/>
                      <a:pt x="19" y="5"/>
                      <a:pt x="22" y="8"/>
                    </a:cubicBezTo>
                    <a:cubicBezTo>
                      <a:pt x="22" y="8"/>
                      <a:pt x="22" y="9"/>
                      <a:pt x="22" y="9"/>
                    </a:cubicBezTo>
                    <a:close/>
                  </a:path>
                </a:pathLst>
              </a:custGeom>
              <a:solidFill>
                <a:srgbClr val="BD28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617">
                <a:extLst>
                  <a:ext uri="{FF2B5EF4-FFF2-40B4-BE49-F238E27FC236}">
                    <a16:creationId xmlns:a16="http://schemas.microsoft.com/office/drawing/2014/main" id="{BBECA9F6-F2EE-4D70-84CE-AC7F0AB8BC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1626" y="1279525"/>
                <a:ext cx="65088" cy="42863"/>
              </a:xfrm>
              <a:custGeom>
                <a:avLst/>
                <a:gdLst>
                  <a:gd name="T0" fmla="*/ 23 w 26"/>
                  <a:gd name="T1" fmla="*/ 17 h 17"/>
                  <a:gd name="T2" fmla="*/ 0 w 26"/>
                  <a:gd name="T3" fmla="*/ 6 h 17"/>
                  <a:gd name="T4" fmla="*/ 25 w 26"/>
                  <a:gd name="T5" fmla="*/ 4 h 17"/>
                  <a:gd name="T6" fmla="*/ 23 w 26"/>
                  <a:gd name="T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7">
                    <a:moveTo>
                      <a:pt x="23" y="17"/>
                    </a:moveTo>
                    <a:cubicBezTo>
                      <a:pt x="18" y="10"/>
                      <a:pt x="9" y="5"/>
                      <a:pt x="0" y="6"/>
                    </a:cubicBezTo>
                    <a:cubicBezTo>
                      <a:pt x="7" y="1"/>
                      <a:pt x="17" y="0"/>
                      <a:pt x="25" y="4"/>
                    </a:cubicBezTo>
                    <a:cubicBezTo>
                      <a:pt x="26" y="9"/>
                      <a:pt x="25" y="13"/>
                      <a:pt x="23" y="17"/>
                    </a:cubicBezTo>
                    <a:close/>
                  </a:path>
                </a:pathLst>
              </a:custGeom>
              <a:solidFill>
                <a:srgbClr val="BD28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618">
                <a:extLst>
                  <a:ext uri="{FF2B5EF4-FFF2-40B4-BE49-F238E27FC236}">
                    <a16:creationId xmlns:a16="http://schemas.microsoft.com/office/drawing/2014/main" id="{CF0FCF88-02DD-4B8E-9F86-0558C2F4E1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1626" y="1293813"/>
                <a:ext cx="34925" cy="66675"/>
              </a:xfrm>
              <a:custGeom>
                <a:avLst/>
                <a:gdLst>
                  <a:gd name="T0" fmla="*/ 2 w 14"/>
                  <a:gd name="T1" fmla="*/ 26 h 26"/>
                  <a:gd name="T2" fmla="*/ 0 w 14"/>
                  <a:gd name="T3" fmla="*/ 0 h 26"/>
                  <a:gd name="T4" fmla="*/ 14 w 14"/>
                  <a:gd name="T5" fmla="*/ 22 h 26"/>
                  <a:gd name="T6" fmla="*/ 2 w 14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6">
                    <a:moveTo>
                      <a:pt x="2" y="26"/>
                    </a:moveTo>
                    <a:cubicBezTo>
                      <a:pt x="6" y="18"/>
                      <a:pt x="5" y="8"/>
                      <a:pt x="0" y="0"/>
                    </a:cubicBezTo>
                    <a:cubicBezTo>
                      <a:pt x="8" y="4"/>
                      <a:pt x="14" y="13"/>
                      <a:pt x="14" y="22"/>
                    </a:cubicBezTo>
                    <a:cubicBezTo>
                      <a:pt x="10" y="24"/>
                      <a:pt x="6" y="26"/>
                      <a:pt x="2" y="26"/>
                    </a:cubicBezTo>
                    <a:close/>
                  </a:path>
                </a:pathLst>
              </a:custGeom>
              <a:solidFill>
                <a:srgbClr val="BD28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619">
                <a:extLst>
                  <a:ext uri="{FF2B5EF4-FFF2-40B4-BE49-F238E27FC236}">
                    <a16:creationId xmlns:a16="http://schemas.microsoft.com/office/drawing/2014/main" id="{0026C520-2623-4B2A-8B70-C12571FC0E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6063" y="1293813"/>
                <a:ext cx="57150" cy="58738"/>
              </a:xfrm>
              <a:custGeom>
                <a:avLst/>
                <a:gdLst>
                  <a:gd name="T0" fmla="*/ 0 w 23"/>
                  <a:gd name="T1" fmla="*/ 15 h 23"/>
                  <a:gd name="T2" fmla="*/ 22 w 23"/>
                  <a:gd name="T3" fmla="*/ 0 h 23"/>
                  <a:gd name="T4" fmla="*/ 10 w 23"/>
                  <a:gd name="T5" fmla="*/ 23 h 23"/>
                  <a:gd name="T6" fmla="*/ 1 w 23"/>
                  <a:gd name="T7" fmla="*/ 15 h 23"/>
                  <a:gd name="T8" fmla="*/ 0 w 23"/>
                  <a:gd name="T9" fmla="*/ 15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3">
                    <a:moveTo>
                      <a:pt x="0" y="15"/>
                    </a:moveTo>
                    <a:cubicBezTo>
                      <a:pt x="9" y="14"/>
                      <a:pt x="18" y="9"/>
                      <a:pt x="22" y="0"/>
                    </a:cubicBezTo>
                    <a:cubicBezTo>
                      <a:pt x="23" y="10"/>
                      <a:pt x="18" y="19"/>
                      <a:pt x="10" y="23"/>
                    </a:cubicBezTo>
                    <a:cubicBezTo>
                      <a:pt x="7" y="22"/>
                      <a:pt x="3" y="19"/>
                      <a:pt x="1" y="15"/>
                    </a:cubicBezTo>
                    <a:cubicBezTo>
                      <a:pt x="1" y="15"/>
                      <a:pt x="0" y="15"/>
                      <a:pt x="0" y="15"/>
                    </a:cubicBezTo>
                    <a:close/>
                  </a:path>
                </a:pathLst>
              </a:custGeom>
              <a:solidFill>
                <a:srgbClr val="BD28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96" name="Rectangle 364">
              <a:extLst>
                <a:ext uri="{FF2B5EF4-FFF2-40B4-BE49-F238E27FC236}">
                  <a16:creationId xmlns:a16="http://schemas.microsoft.com/office/drawing/2014/main" id="{8D62EAD7-8226-4E43-943E-827627130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3838" y="2205037"/>
              <a:ext cx="56832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200" b="0" i="0" u="none" strike="noStrike" cap="none" normalizeH="0" baseline="0">
                  <a:ln>
                    <a:noFill/>
                  </a:ln>
                  <a:solidFill>
                    <a:srgbClr val="666666"/>
                  </a:solidFill>
                  <a:effectLst/>
                  <a:latin typeface="Arial" panose="020B0604020202020204" pitchFamily="34" charset="0"/>
                </a:rPr>
                <a:t>?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F5F72311-05B0-4156-8A66-29580D3642BB}"/>
                </a:ext>
              </a:extLst>
            </p:cNvPr>
            <p:cNvGrpSpPr/>
            <p:nvPr/>
          </p:nvGrpSpPr>
          <p:grpSpPr>
            <a:xfrm>
              <a:off x="3081338" y="2187575"/>
              <a:ext cx="663576" cy="555625"/>
              <a:chOff x="3081338" y="2187575"/>
              <a:chExt cx="663576" cy="555625"/>
            </a:xfrm>
          </p:grpSpPr>
          <p:sp>
            <p:nvSpPr>
              <p:cNvPr id="367" name="Freeform 390">
                <a:extLst>
                  <a:ext uri="{FF2B5EF4-FFF2-40B4-BE49-F238E27FC236}">
                    <a16:creationId xmlns:a16="http://schemas.microsoft.com/office/drawing/2014/main" id="{8E49CEDE-4EDD-40B9-A89C-8E9DDBD3AE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1338" y="2498725"/>
                <a:ext cx="620713" cy="244475"/>
              </a:xfrm>
              <a:custGeom>
                <a:avLst/>
                <a:gdLst>
                  <a:gd name="T0" fmla="*/ 244 w 246"/>
                  <a:gd name="T1" fmla="*/ 44 h 97"/>
                  <a:gd name="T2" fmla="*/ 7 w 246"/>
                  <a:gd name="T3" fmla="*/ 0 h 97"/>
                  <a:gd name="T4" fmla="*/ 3 w 246"/>
                  <a:gd name="T5" fmla="*/ 2 h 97"/>
                  <a:gd name="T6" fmla="*/ 0 w 246"/>
                  <a:gd name="T7" fmla="*/ 20 h 97"/>
                  <a:gd name="T8" fmla="*/ 2 w 246"/>
                  <a:gd name="T9" fmla="*/ 23 h 97"/>
                  <a:gd name="T10" fmla="*/ 13 w 246"/>
                  <a:gd name="T11" fmla="*/ 26 h 97"/>
                  <a:gd name="T12" fmla="*/ 10 w 246"/>
                  <a:gd name="T13" fmla="*/ 43 h 97"/>
                  <a:gd name="T14" fmla="*/ 21 w 246"/>
                  <a:gd name="T15" fmla="*/ 59 h 97"/>
                  <a:gd name="T16" fmla="*/ 30 w 246"/>
                  <a:gd name="T17" fmla="*/ 60 h 97"/>
                  <a:gd name="T18" fmla="*/ 45 w 246"/>
                  <a:gd name="T19" fmla="*/ 50 h 97"/>
                  <a:gd name="T20" fmla="*/ 49 w 246"/>
                  <a:gd name="T21" fmla="*/ 32 h 97"/>
                  <a:gd name="T22" fmla="*/ 200 w 246"/>
                  <a:gd name="T23" fmla="*/ 60 h 97"/>
                  <a:gd name="T24" fmla="*/ 197 w 246"/>
                  <a:gd name="T25" fmla="*/ 78 h 97"/>
                  <a:gd name="T26" fmla="*/ 208 w 246"/>
                  <a:gd name="T27" fmla="*/ 94 h 97"/>
                  <a:gd name="T28" fmla="*/ 216 w 246"/>
                  <a:gd name="T29" fmla="*/ 95 h 97"/>
                  <a:gd name="T30" fmla="*/ 232 w 246"/>
                  <a:gd name="T31" fmla="*/ 85 h 97"/>
                  <a:gd name="T32" fmla="*/ 235 w 246"/>
                  <a:gd name="T33" fmla="*/ 67 h 97"/>
                  <a:gd name="T34" fmla="*/ 239 w 246"/>
                  <a:gd name="T35" fmla="*/ 68 h 97"/>
                  <a:gd name="T36" fmla="*/ 243 w 246"/>
                  <a:gd name="T37" fmla="*/ 66 h 97"/>
                  <a:gd name="T38" fmla="*/ 246 w 246"/>
                  <a:gd name="T39" fmla="*/ 48 h 97"/>
                  <a:gd name="T40" fmla="*/ 244 w 246"/>
                  <a:gd name="T41" fmla="*/ 4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6" h="97">
                    <a:moveTo>
                      <a:pt x="244" y="44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4" y="1"/>
                      <a:pt x="3" y="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2"/>
                      <a:pt x="1" y="23"/>
                      <a:pt x="2" y="23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9" y="50"/>
                      <a:pt x="13" y="57"/>
                      <a:pt x="21" y="59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7" y="62"/>
                      <a:pt x="44" y="57"/>
                      <a:pt x="45" y="50"/>
                    </a:cubicBezTo>
                    <a:cubicBezTo>
                      <a:pt x="49" y="32"/>
                      <a:pt x="49" y="32"/>
                      <a:pt x="49" y="32"/>
                    </a:cubicBezTo>
                    <a:cubicBezTo>
                      <a:pt x="200" y="60"/>
                      <a:pt x="200" y="60"/>
                      <a:pt x="200" y="60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5" y="85"/>
                      <a:pt x="200" y="92"/>
                      <a:pt x="208" y="94"/>
                    </a:cubicBezTo>
                    <a:cubicBezTo>
                      <a:pt x="216" y="95"/>
                      <a:pt x="216" y="95"/>
                      <a:pt x="216" y="95"/>
                    </a:cubicBezTo>
                    <a:cubicBezTo>
                      <a:pt x="224" y="97"/>
                      <a:pt x="231" y="92"/>
                      <a:pt x="232" y="85"/>
                    </a:cubicBezTo>
                    <a:cubicBezTo>
                      <a:pt x="235" y="67"/>
                      <a:pt x="235" y="67"/>
                      <a:pt x="235" y="67"/>
                    </a:cubicBezTo>
                    <a:cubicBezTo>
                      <a:pt x="239" y="68"/>
                      <a:pt x="239" y="68"/>
                      <a:pt x="239" y="68"/>
                    </a:cubicBezTo>
                    <a:cubicBezTo>
                      <a:pt x="241" y="68"/>
                      <a:pt x="242" y="67"/>
                      <a:pt x="243" y="66"/>
                    </a:cubicBezTo>
                    <a:cubicBezTo>
                      <a:pt x="246" y="48"/>
                      <a:pt x="246" y="48"/>
                      <a:pt x="246" y="48"/>
                    </a:cubicBezTo>
                    <a:cubicBezTo>
                      <a:pt x="246" y="46"/>
                      <a:pt x="245" y="45"/>
                      <a:pt x="244" y="44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391">
                <a:extLst>
                  <a:ext uri="{FF2B5EF4-FFF2-40B4-BE49-F238E27FC236}">
                    <a16:creationId xmlns:a16="http://schemas.microsoft.com/office/drawing/2014/main" id="{CCF353FC-B5C4-4E02-8875-0028E2F883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3463" y="2649537"/>
                <a:ext cx="100013" cy="93663"/>
              </a:xfrm>
              <a:custGeom>
                <a:avLst/>
                <a:gdLst>
                  <a:gd name="T0" fmla="*/ 5 w 40"/>
                  <a:gd name="T1" fmla="*/ 0 h 37"/>
                  <a:gd name="T2" fmla="*/ 2 w 40"/>
                  <a:gd name="T3" fmla="*/ 18 h 37"/>
                  <a:gd name="T4" fmla="*/ 12 w 40"/>
                  <a:gd name="T5" fmla="*/ 34 h 37"/>
                  <a:gd name="T6" fmla="*/ 21 w 40"/>
                  <a:gd name="T7" fmla="*/ 35 h 37"/>
                  <a:gd name="T8" fmla="*/ 37 w 40"/>
                  <a:gd name="T9" fmla="*/ 25 h 37"/>
                  <a:gd name="T10" fmla="*/ 40 w 40"/>
                  <a:gd name="T11" fmla="*/ 7 h 37"/>
                  <a:gd name="T12" fmla="*/ 5 w 40"/>
                  <a:gd name="T13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37">
                    <a:moveTo>
                      <a:pt x="5" y="0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0" y="25"/>
                      <a:pt x="5" y="32"/>
                      <a:pt x="12" y="34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9" y="37"/>
                      <a:pt x="36" y="32"/>
                      <a:pt x="37" y="25"/>
                    </a:cubicBezTo>
                    <a:cubicBezTo>
                      <a:pt x="40" y="7"/>
                      <a:pt x="40" y="7"/>
                      <a:pt x="40" y="7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5C3F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Freeform 392">
                <a:extLst>
                  <a:ext uri="{FF2B5EF4-FFF2-40B4-BE49-F238E27FC236}">
                    <a16:creationId xmlns:a16="http://schemas.microsoft.com/office/drawing/2014/main" id="{967D54E7-94E5-4925-98AF-823809979A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3563" y="2563812"/>
                <a:ext cx="98425" cy="90488"/>
              </a:xfrm>
              <a:custGeom>
                <a:avLst/>
                <a:gdLst>
                  <a:gd name="T0" fmla="*/ 4 w 39"/>
                  <a:gd name="T1" fmla="*/ 0 h 36"/>
                  <a:gd name="T2" fmla="*/ 1 w 39"/>
                  <a:gd name="T3" fmla="*/ 17 h 36"/>
                  <a:gd name="T4" fmla="*/ 12 w 39"/>
                  <a:gd name="T5" fmla="*/ 33 h 36"/>
                  <a:gd name="T6" fmla="*/ 21 w 39"/>
                  <a:gd name="T7" fmla="*/ 34 h 36"/>
                  <a:gd name="T8" fmla="*/ 36 w 39"/>
                  <a:gd name="T9" fmla="*/ 24 h 36"/>
                  <a:gd name="T10" fmla="*/ 39 w 39"/>
                  <a:gd name="T11" fmla="*/ 6 h 36"/>
                  <a:gd name="T12" fmla="*/ 4 w 39"/>
                  <a:gd name="T1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36">
                    <a:moveTo>
                      <a:pt x="4" y="0"/>
                    </a:moveTo>
                    <a:cubicBezTo>
                      <a:pt x="1" y="17"/>
                      <a:pt x="1" y="17"/>
                      <a:pt x="1" y="17"/>
                    </a:cubicBezTo>
                    <a:cubicBezTo>
                      <a:pt x="0" y="24"/>
                      <a:pt x="4" y="31"/>
                      <a:pt x="12" y="33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8" y="36"/>
                      <a:pt x="35" y="31"/>
                      <a:pt x="36" y="24"/>
                    </a:cubicBezTo>
                    <a:cubicBezTo>
                      <a:pt x="39" y="6"/>
                      <a:pt x="39" y="6"/>
                      <a:pt x="39" y="6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5C3F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393">
                <a:extLst>
                  <a:ext uri="{FF2B5EF4-FFF2-40B4-BE49-F238E27FC236}">
                    <a16:creationId xmlns:a16="http://schemas.microsoft.com/office/drawing/2014/main" id="{1566D115-7672-4FA8-85EE-293D1CD06E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9276" y="2187575"/>
                <a:ext cx="655638" cy="409575"/>
              </a:xfrm>
              <a:custGeom>
                <a:avLst/>
                <a:gdLst>
                  <a:gd name="T0" fmla="*/ 235 w 260"/>
                  <a:gd name="T1" fmla="*/ 104 h 162"/>
                  <a:gd name="T2" fmla="*/ 208 w 260"/>
                  <a:gd name="T3" fmla="*/ 24 h 162"/>
                  <a:gd name="T4" fmla="*/ 148 w 260"/>
                  <a:gd name="T5" fmla="*/ 10 h 162"/>
                  <a:gd name="T6" fmla="*/ 85 w 260"/>
                  <a:gd name="T7" fmla="*/ 1 h 162"/>
                  <a:gd name="T8" fmla="*/ 31 w 260"/>
                  <a:gd name="T9" fmla="*/ 66 h 162"/>
                  <a:gd name="T10" fmla="*/ 0 w 260"/>
                  <a:gd name="T11" fmla="*/ 114 h 162"/>
                  <a:gd name="T12" fmla="*/ 2 w 260"/>
                  <a:gd name="T13" fmla="*/ 117 h 162"/>
                  <a:gd name="T14" fmla="*/ 2 w 260"/>
                  <a:gd name="T15" fmla="*/ 117 h 162"/>
                  <a:gd name="T16" fmla="*/ 123 w 260"/>
                  <a:gd name="T17" fmla="*/ 139 h 162"/>
                  <a:gd name="T18" fmla="*/ 244 w 260"/>
                  <a:gd name="T19" fmla="*/ 162 h 162"/>
                  <a:gd name="T20" fmla="*/ 244 w 260"/>
                  <a:gd name="T21" fmla="*/ 162 h 162"/>
                  <a:gd name="T22" fmla="*/ 247 w 260"/>
                  <a:gd name="T23" fmla="*/ 160 h 162"/>
                  <a:gd name="T24" fmla="*/ 235 w 260"/>
                  <a:gd name="T25" fmla="*/ 10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0" h="162">
                    <a:moveTo>
                      <a:pt x="235" y="104"/>
                    </a:moveTo>
                    <a:cubicBezTo>
                      <a:pt x="234" y="69"/>
                      <a:pt x="215" y="25"/>
                      <a:pt x="208" y="24"/>
                    </a:cubicBezTo>
                    <a:cubicBezTo>
                      <a:pt x="204" y="23"/>
                      <a:pt x="176" y="15"/>
                      <a:pt x="148" y="10"/>
                    </a:cubicBezTo>
                    <a:cubicBezTo>
                      <a:pt x="118" y="4"/>
                      <a:pt x="88" y="2"/>
                      <a:pt x="85" y="1"/>
                    </a:cubicBezTo>
                    <a:cubicBezTo>
                      <a:pt x="79" y="0"/>
                      <a:pt x="45" y="34"/>
                      <a:pt x="31" y="66"/>
                    </a:cubicBezTo>
                    <a:cubicBezTo>
                      <a:pt x="4" y="66"/>
                      <a:pt x="0" y="112"/>
                      <a:pt x="0" y="114"/>
                    </a:cubicBezTo>
                    <a:cubicBezTo>
                      <a:pt x="0" y="115"/>
                      <a:pt x="1" y="116"/>
                      <a:pt x="2" y="117"/>
                    </a:cubicBezTo>
                    <a:cubicBezTo>
                      <a:pt x="2" y="117"/>
                      <a:pt x="2" y="117"/>
                      <a:pt x="2" y="117"/>
                    </a:cubicBezTo>
                    <a:cubicBezTo>
                      <a:pt x="123" y="139"/>
                      <a:pt x="123" y="139"/>
                      <a:pt x="123" y="139"/>
                    </a:cubicBezTo>
                    <a:cubicBezTo>
                      <a:pt x="244" y="162"/>
                      <a:pt x="244" y="162"/>
                      <a:pt x="244" y="162"/>
                    </a:cubicBezTo>
                    <a:cubicBezTo>
                      <a:pt x="244" y="162"/>
                      <a:pt x="244" y="162"/>
                      <a:pt x="244" y="162"/>
                    </a:cubicBezTo>
                    <a:cubicBezTo>
                      <a:pt x="245" y="162"/>
                      <a:pt x="246" y="161"/>
                      <a:pt x="247" y="160"/>
                    </a:cubicBezTo>
                    <a:cubicBezTo>
                      <a:pt x="247" y="158"/>
                      <a:pt x="260" y="114"/>
                      <a:pt x="235" y="104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Freeform 394">
                <a:extLst>
                  <a:ext uri="{FF2B5EF4-FFF2-40B4-BE49-F238E27FC236}">
                    <a16:creationId xmlns:a16="http://schemas.microsoft.com/office/drawing/2014/main" id="{FA3964A8-FD07-40C7-9DB8-013E7741EC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1188" y="2397125"/>
                <a:ext cx="68263" cy="68263"/>
              </a:xfrm>
              <a:custGeom>
                <a:avLst/>
                <a:gdLst>
                  <a:gd name="T0" fmla="*/ 11 w 27"/>
                  <a:gd name="T1" fmla="*/ 26 h 27"/>
                  <a:gd name="T2" fmla="*/ 1 w 27"/>
                  <a:gd name="T3" fmla="*/ 12 h 27"/>
                  <a:gd name="T4" fmla="*/ 16 w 27"/>
                  <a:gd name="T5" fmla="*/ 2 h 27"/>
                  <a:gd name="T6" fmla="*/ 26 w 27"/>
                  <a:gd name="T7" fmla="*/ 16 h 27"/>
                  <a:gd name="T8" fmla="*/ 11 w 27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7">
                    <a:moveTo>
                      <a:pt x="11" y="26"/>
                    </a:moveTo>
                    <a:cubicBezTo>
                      <a:pt x="4" y="25"/>
                      <a:pt x="0" y="18"/>
                      <a:pt x="1" y="12"/>
                    </a:cubicBezTo>
                    <a:cubicBezTo>
                      <a:pt x="2" y="5"/>
                      <a:pt x="9" y="0"/>
                      <a:pt x="16" y="2"/>
                    </a:cubicBezTo>
                    <a:cubicBezTo>
                      <a:pt x="22" y="3"/>
                      <a:pt x="27" y="9"/>
                      <a:pt x="26" y="16"/>
                    </a:cubicBezTo>
                    <a:cubicBezTo>
                      <a:pt x="24" y="23"/>
                      <a:pt x="18" y="27"/>
                      <a:pt x="11" y="26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395">
                <a:extLst>
                  <a:ext uri="{FF2B5EF4-FFF2-40B4-BE49-F238E27FC236}">
                    <a16:creationId xmlns:a16="http://schemas.microsoft.com/office/drawing/2014/main" id="{8B25A645-43F6-4319-9C46-B8C2A8A9BA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4688" y="2225675"/>
                <a:ext cx="427038" cy="222250"/>
              </a:xfrm>
              <a:custGeom>
                <a:avLst/>
                <a:gdLst>
                  <a:gd name="T0" fmla="*/ 1 w 169"/>
                  <a:gd name="T1" fmla="*/ 56 h 88"/>
                  <a:gd name="T2" fmla="*/ 0 w 169"/>
                  <a:gd name="T3" fmla="*/ 56 h 88"/>
                  <a:gd name="T4" fmla="*/ 0 w 169"/>
                  <a:gd name="T5" fmla="*/ 55 h 88"/>
                  <a:gd name="T6" fmla="*/ 38 w 169"/>
                  <a:gd name="T7" fmla="*/ 2 h 88"/>
                  <a:gd name="T8" fmla="*/ 95 w 169"/>
                  <a:gd name="T9" fmla="*/ 9 h 88"/>
                  <a:gd name="T10" fmla="*/ 105 w 169"/>
                  <a:gd name="T11" fmla="*/ 11 h 88"/>
                  <a:gd name="T12" fmla="*/ 154 w 169"/>
                  <a:gd name="T13" fmla="*/ 24 h 88"/>
                  <a:gd name="T14" fmla="*/ 169 w 169"/>
                  <a:gd name="T15" fmla="*/ 87 h 88"/>
                  <a:gd name="T16" fmla="*/ 169 w 169"/>
                  <a:gd name="T17" fmla="*/ 87 h 88"/>
                  <a:gd name="T18" fmla="*/ 168 w 169"/>
                  <a:gd name="T19" fmla="*/ 88 h 88"/>
                  <a:gd name="T20" fmla="*/ 1 w 169"/>
                  <a:gd name="T21" fmla="*/ 56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9" h="88">
                    <a:moveTo>
                      <a:pt x="1" y="56"/>
                    </a:moveTo>
                    <a:cubicBezTo>
                      <a:pt x="1" y="56"/>
                      <a:pt x="0" y="56"/>
                      <a:pt x="0" y="56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1" y="53"/>
                      <a:pt x="26" y="4"/>
                      <a:pt x="38" y="2"/>
                    </a:cubicBezTo>
                    <a:cubicBezTo>
                      <a:pt x="49" y="0"/>
                      <a:pt x="93" y="8"/>
                      <a:pt x="95" y="9"/>
                    </a:cubicBezTo>
                    <a:cubicBezTo>
                      <a:pt x="95" y="9"/>
                      <a:pt x="99" y="9"/>
                      <a:pt x="105" y="11"/>
                    </a:cubicBezTo>
                    <a:cubicBezTo>
                      <a:pt x="126" y="14"/>
                      <a:pt x="150" y="20"/>
                      <a:pt x="154" y="24"/>
                    </a:cubicBezTo>
                    <a:cubicBezTo>
                      <a:pt x="160" y="30"/>
                      <a:pt x="169" y="84"/>
                      <a:pt x="169" y="87"/>
                    </a:cubicBezTo>
                    <a:cubicBezTo>
                      <a:pt x="169" y="87"/>
                      <a:pt x="169" y="87"/>
                      <a:pt x="169" y="87"/>
                    </a:cubicBezTo>
                    <a:cubicBezTo>
                      <a:pt x="168" y="88"/>
                      <a:pt x="168" y="88"/>
                      <a:pt x="168" y="88"/>
                    </a:cubicBezTo>
                    <a:lnTo>
                      <a:pt x="1" y="56"/>
                    </a:lnTo>
                    <a:close/>
                  </a:path>
                </a:pathLst>
              </a:custGeom>
              <a:solidFill>
                <a:srgbClr val="52BA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396">
                <a:extLst>
                  <a:ext uri="{FF2B5EF4-FFF2-40B4-BE49-F238E27FC236}">
                    <a16:creationId xmlns:a16="http://schemas.microsoft.com/office/drawing/2014/main" id="{CCE83A0D-D55A-4BF5-AD54-2759E9051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3626" y="2482850"/>
                <a:ext cx="68263" cy="68263"/>
              </a:xfrm>
              <a:custGeom>
                <a:avLst/>
                <a:gdLst>
                  <a:gd name="T0" fmla="*/ 11 w 27"/>
                  <a:gd name="T1" fmla="*/ 26 h 27"/>
                  <a:gd name="T2" fmla="*/ 1 w 27"/>
                  <a:gd name="T3" fmla="*/ 11 h 27"/>
                  <a:gd name="T4" fmla="*/ 16 w 27"/>
                  <a:gd name="T5" fmla="*/ 1 h 27"/>
                  <a:gd name="T6" fmla="*/ 26 w 27"/>
                  <a:gd name="T7" fmla="*/ 16 h 27"/>
                  <a:gd name="T8" fmla="*/ 11 w 27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7">
                    <a:moveTo>
                      <a:pt x="11" y="26"/>
                    </a:moveTo>
                    <a:cubicBezTo>
                      <a:pt x="4" y="24"/>
                      <a:pt x="0" y="18"/>
                      <a:pt x="1" y="11"/>
                    </a:cubicBezTo>
                    <a:cubicBezTo>
                      <a:pt x="2" y="4"/>
                      <a:pt x="9" y="0"/>
                      <a:pt x="16" y="1"/>
                    </a:cubicBezTo>
                    <a:cubicBezTo>
                      <a:pt x="22" y="2"/>
                      <a:pt x="27" y="9"/>
                      <a:pt x="26" y="16"/>
                    </a:cubicBezTo>
                    <a:cubicBezTo>
                      <a:pt x="24" y="22"/>
                      <a:pt x="18" y="27"/>
                      <a:pt x="11" y="26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397">
                <a:extLst>
                  <a:ext uri="{FF2B5EF4-FFF2-40B4-BE49-F238E27FC236}">
                    <a16:creationId xmlns:a16="http://schemas.microsoft.com/office/drawing/2014/main" id="{5D77DE8A-59A5-4DAA-88EF-26E29C198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6288" y="2444750"/>
                <a:ext cx="196850" cy="77788"/>
              </a:xfrm>
              <a:custGeom>
                <a:avLst/>
                <a:gdLst>
                  <a:gd name="T0" fmla="*/ 117 w 124"/>
                  <a:gd name="T1" fmla="*/ 49 h 49"/>
                  <a:gd name="T2" fmla="*/ 0 w 124"/>
                  <a:gd name="T3" fmla="*/ 27 h 49"/>
                  <a:gd name="T4" fmla="*/ 4 w 124"/>
                  <a:gd name="T5" fmla="*/ 0 h 49"/>
                  <a:gd name="T6" fmla="*/ 124 w 124"/>
                  <a:gd name="T7" fmla="*/ 22 h 49"/>
                  <a:gd name="T8" fmla="*/ 117 w 124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49">
                    <a:moveTo>
                      <a:pt x="117" y="49"/>
                    </a:moveTo>
                    <a:lnTo>
                      <a:pt x="0" y="27"/>
                    </a:lnTo>
                    <a:lnTo>
                      <a:pt x="4" y="0"/>
                    </a:lnTo>
                    <a:lnTo>
                      <a:pt x="124" y="22"/>
                    </a:lnTo>
                    <a:lnTo>
                      <a:pt x="117" y="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398">
                <a:extLst>
                  <a:ext uri="{FF2B5EF4-FFF2-40B4-BE49-F238E27FC236}">
                    <a16:creationId xmlns:a16="http://schemas.microsoft.com/office/drawing/2014/main" id="{9326851D-76FF-4EF2-9366-439CEF7802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6901" y="2311400"/>
                <a:ext cx="87313" cy="55563"/>
              </a:xfrm>
              <a:custGeom>
                <a:avLst/>
                <a:gdLst>
                  <a:gd name="T0" fmla="*/ 5 w 55"/>
                  <a:gd name="T1" fmla="*/ 0 h 35"/>
                  <a:gd name="T2" fmla="*/ 55 w 55"/>
                  <a:gd name="T3" fmla="*/ 10 h 35"/>
                  <a:gd name="T4" fmla="*/ 51 w 55"/>
                  <a:gd name="T5" fmla="*/ 35 h 35"/>
                  <a:gd name="T6" fmla="*/ 0 w 55"/>
                  <a:gd name="T7" fmla="*/ 25 h 35"/>
                  <a:gd name="T8" fmla="*/ 5 w 55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5">
                    <a:moveTo>
                      <a:pt x="5" y="0"/>
                    </a:moveTo>
                    <a:lnTo>
                      <a:pt x="55" y="10"/>
                    </a:lnTo>
                    <a:lnTo>
                      <a:pt x="51" y="35"/>
                    </a:lnTo>
                    <a:lnTo>
                      <a:pt x="0" y="25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399">
                <a:extLst>
                  <a:ext uri="{FF2B5EF4-FFF2-40B4-BE49-F238E27FC236}">
                    <a16:creationId xmlns:a16="http://schemas.microsoft.com/office/drawing/2014/main" id="{E77DB822-AFAC-4EE8-BFC0-64CDB047C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1726" y="2406650"/>
                <a:ext cx="87313" cy="55563"/>
              </a:xfrm>
              <a:custGeom>
                <a:avLst/>
                <a:gdLst>
                  <a:gd name="T0" fmla="*/ 4 w 55"/>
                  <a:gd name="T1" fmla="*/ 0 h 35"/>
                  <a:gd name="T2" fmla="*/ 55 w 55"/>
                  <a:gd name="T3" fmla="*/ 10 h 35"/>
                  <a:gd name="T4" fmla="*/ 51 w 55"/>
                  <a:gd name="T5" fmla="*/ 35 h 35"/>
                  <a:gd name="T6" fmla="*/ 0 w 55"/>
                  <a:gd name="T7" fmla="*/ 26 h 35"/>
                  <a:gd name="T8" fmla="*/ 4 w 55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5">
                    <a:moveTo>
                      <a:pt x="4" y="0"/>
                    </a:moveTo>
                    <a:lnTo>
                      <a:pt x="55" y="10"/>
                    </a:lnTo>
                    <a:lnTo>
                      <a:pt x="51" y="35"/>
                    </a:lnTo>
                    <a:lnTo>
                      <a:pt x="0" y="2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400">
                <a:extLst>
                  <a:ext uri="{FF2B5EF4-FFF2-40B4-BE49-F238E27FC236}">
                    <a16:creationId xmlns:a16="http://schemas.microsoft.com/office/drawing/2014/main" id="{22814163-8BF3-469F-A983-3C9F060AB5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0726" y="2268537"/>
                <a:ext cx="347663" cy="123825"/>
              </a:xfrm>
              <a:custGeom>
                <a:avLst/>
                <a:gdLst>
                  <a:gd name="T0" fmla="*/ 0 w 138"/>
                  <a:gd name="T1" fmla="*/ 43 h 49"/>
                  <a:gd name="T2" fmla="*/ 116 w 138"/>
                  <a:gd name="T3" fmla="*/ 0 h 49"/>
                  <a:gd name="T4" fmla="*/ 136 w 138"/>
                  <a:gd name="T5" fmla="*/ 7 h 49"/>
                  <a:gd name="T6" fmla="*/ 138 w 138"/>
                  <a:gd name="T7" fmla="*/ 12 h 49"/>
                  <a:gd name="T8" fmla="*/ 36 w 138"/>
                  <a:gd name="T9" fmla="*/ 49 h 49"/>
                  <a:gd name="T10" fmla="*/ 0 w 138"/>
                  <a:gd name="T11" fmla="*/ 4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49">
                    <a:moveTo>
                      <a:pt x="0" y="43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26" y="2"/>
                      <a:pt x="134" y="5"/>
                      <a:pt x="136" y="7"/>
                    </a:cubicBezTo>
                    <a:cubicBezTo>
                      <a:pt x="137" y="8"/>
                      <a:pt x="137" y="9"/>
                      <a:pt x="138" y="12"/>
                    </a:cubicBezTo>
                    <a:cubicBezTo>
                      <a:pt x="36" y="49"/>
                      <a:pt x="36" y="49"/>
                      <a:pt x="36" y="49"/>
                    </a:cubicBez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401">
                <a:extLst>
                  <a:ext uri="{FF2B5EF4-FFF2-40B4-BE49-F238E27FC236}">
                    <a16:creationId xmlns:a16="http://schemas.microsoft.com/office/drawing/2014/main" id="{9BE5E10E-60C7-40E0-BC17-74B57DA011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4688" y="2251075"/>
                <a:ext cx="311150" cy="119063"/>
              </a:xfrm>
              <a:custGeom>
                <a:avLst/>
                <a:gdLst>
                  <a:gd name="T0" fmla="*/ 4 w 123"/>
                  <a:gd name="T1" fmla="*/ 38 h 47"/>
                  <a:gd name="T2" fmla="*/ 105 w 123"/>
                  <a:gd name="T3" fmla="*/ 0 h 47"/>
                  <a:gd name="T4" fmla="*/ 105 w 123"/>
                  <a:gd name="T5" fmla="*/ 1 h 47"/>
                  <a:gd name="T6" fmla="*/ 123 w 123"/>
                  <a:gd name="T7" fmla="*/ 4 h 47"/>
                  <a:gd name="T8" fmla="*/ 5 w 123"/>
                  <a:gd name="T9" fmla="*/ 47 h 47"/>
                  <a:gd name="T10" fmla="*/ 1 w 123"/>
                  <a:gd name="T11" fmla="*/ 46 h 47"/>
                  <a:gd name="T12" fmla="*/ 0 w 123"/>
                  <a:gd name="T13" fmla="*/ 46 h 47"/>
                  <a:gd name="T14" fmla="*/ 0 w 123"/>
                  <a:gd name="T15" fmla="*/ 45 h 47"/>
                  <a:gd name="T16" fmla="*/ 4 w 123"/>
                  <a:gd name="T17" fmla="*/ 3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47">
                    <a:moveTo>
                      <a:pt x="4" y="38"/>
                    </a:move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11" y="2"/>
                      <a:pt x="117" y="3"/>
                      <a:pt x="123" y="4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1" y="45"/>
                      <a:pt x="2" y="42"/>
                      <a:pt x="4" y="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402">
                <a:extLst>
                  <a:ext uri="{FF2B5EF4-FFF2-40B4-BE49-F238E27FC236}">
                    <a16:creationId xmlns:a16="http://schemas.microsoft.com/office/drawing/2014/main" id="{38FC0D0C-19A5-4264-A76B-71ADB4EB22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0901" y="2319337"/>
                <a:ext cx="230188" cy="90488"/>
              </a:xfrm>
              <a:custGeom>
                <a:avLst/>
                <a:gdLst>
                  <a:gd name="T0" fmla="*/ 0 w 91"/>
                  <a:gd name="T1" fmla="*/ 32 h 36"/>
                  <a:gd name="T2" fmla="*/ 89 w 91"/>
                  <a:gd name="T3" fmla="*/ 0 h 36"/>
                  <a:gd name="T4" fmla="*/ 91 w 91"/>
                  <a:gd name="T5" fmla="*/ 9 h 36"/>
                  <a:gd name="T6" fmla="*/ 18 w 91"/>
                  <a:gd name="T7" fmla="*/ 36 h 36"/>
                  <a:gd name="T8" fmla="*/ 0 w 91"/>
                  <a:gd name="T9" fmla="*/ 3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6">
                    <a:moveTo>
                      <a:pt x="0" y="32"/>
                    </a:moveTo>
                    <a:cubicBezTo>
                      <a:pt x="89" y="0"/>
                      <a:pt x="89" y="0"/>
                      <a:pt x="89" y="0"/>
                    </a:cubicBezTo>
                    <a:cubicBezTo>
                      <a:pt x="90" y="2"/>
                      <a:pt x="90" y="5"/>
                      <a:pt x="91" y="9"/>
                    </a:cubicBezTo>
                    <a:cubicBezTo>
                      <a:pt x="18" y="36"/>
                      <a:pt x="18" y="36"/>
                      <a:pt x="18" y="36"/>
                    </a:cubicBez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143684B4-B3C0-460B-8A69-C9AADDE94E43}"/>
                </a:ext>
              </a:extLst>
            </p:cNvPr>
            <p:cNvGrpSpPr/>
            <p:nvPr/>
          </p:nvGrpSpPr>
          <p:grpSpPr>
            <a:xfrm>
              <a:off x="3177845" y="2882333"/>
              <a:ext cx="153988" cy="153988"/>
              <a:chOff x="3870326" y="2770187"/>
              <a:chExt cx="153988" cy="153988"/>
            </a:xfrm>
          </p:grpSpPr>
          <p:sp>
            <p:nvSpPr>
              <p:cNvPr id="355" name="Freeform 451">
                <a:extLst>
                  <a:ext uri="{FF2B5EF4-FFF2-40B4-BE49-F238E27FC236}">
                    <a16:creationId xmlns:a16="http://schemas.microsoft.com/office/drawing/2014/main" id="{3C728DED-6D31-4474-9AC1-C168A54CD2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3501" y="2849562"/>
                <a:ext cx="76200" cy="42863"/>
              </a:xfrm>
              <a:custGeom>
                <a:avLst/>
                <a:gdLst>
                  <a:gd name="T0" fmla="*/ 0 w 30"/>
                  <a:gd name="T1" fmla="*/ 2 h 17"/>
                  <a:gd name="T2" fmla="*/ 30 w 30"/>
                  <a:gd name="T3" fmla="*/ 0 h 17"/>
                  <a:gd name="T4" fmla="*/ 5 w 30"/>
                  <a:gd name="T5" fmla="*/ 17 h 17"/>
                  <a:gd name="T6" fmla="*/ 0 w 30"/>
                  <a:gd name="T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17">
                    <a:moveTo>
                      <a:pt x="0" y="2"/>
                    </a:moveTo>
                    <a:cubicBezTo>
                      <a:pt x="9" y="7"/>
                      <a:pt x="21" y="6"/>
                      <a:pt x="30" y="0"/>
                    </a:cubicBezTo>
                    <a:cubicBezTo>
                      <a:pt x="25" y="10"/>
                      <a:pt x="15" y="16"/>
                      <a:pt x="5" y="17"/>
                    </a:cubicBezTo>
                    <a:cubicBezTo>
                      <a:pt x="2" y="12"/>
                      <a:pt x="0" y="7"/>
                      <a:pt x="0" y="2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452">
                <a:extLst>
                  <a:ext uri="{FF2B5EF4-FFF2-40B4-BE49-F238E27FC236}">
                    <a16:creationId xmlns:a16="http://schemas.microsoft.com/office/drawing/2014/main" id="{2B7A1F87-1103-451E-8F0E-1333FCD71F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1438" y="2786062"/>
                <a:ext cx="68263" cy="65088"/>
              </a:xfrm>
              <a:custGeom>
                <a:avLst/>
                <a:gdLst>
                  <a:gd name="T0" fmla="*/ 10 w 27"/>
                  <a:gd name="T1" fmla="*/ 0 h 26"/>
                  <a:gd name="T2" fmla="*/ 27 w 27"/>
                  <a:gd name="T3" fmla="*/ 25 h 26"/>
                  <a:gd name="T4" fmla="*/ 0 w 27"/>
                  <a:gd name="T5" fmla="*/ 12 h 26"/>
                  <a:gd name="T6" fmla="*/ 9 w 27"/>
                  <a:gd name="T7" fmla="*/ 0 h 26"/>
                  <a:gd name="T8" fmla="*/ 10 w 2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6">
                    <a:moveTo>
                      <a:pt x="10" y="0"/>
                    </a:moveTo>
                    <a:cubicBezTo>
                      <a:pt x="10" y="10"/>
                      <a:pt x="16" y="20"/>
                      <a:pt x="27" y="25"/>
                    </a:cubicBezTo>
                    <a:cubicBezTo>
                      <a:pt x="16" y="26"/>
                      <a:pt x="5" y="21"/>
                      <a:pt x="0" y="12"/>
                    </a:cubicBezTo>
                    <a:cubicBezTo>
                      <a:pt x="2" y="7"/>
                      <a:pt x="5" y="3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453">
                <a:extLst>
                  <a:ext uri="{FF2B5EF4-FFF2-40B4-BE49-F238E27FC236}">
                    <a16:creationId xmlns:a16="http://schemas.microsoft.com/office/drawing/2014/main" id="{A2BBA55F-287D-4526-BCCA-052C674916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0651" y="2770187"/>
                <a:ext cx="50800" cy="79375"/>
              </a:xfrm>
              <a:custGeom>
                <a:avLst/>
                <a:gdLst>
                  <a:gd name="T0" fmla="*/ 20 w 20"/>
                  <a:gd name="T1" fmla="*/ 4 h 31"/>
                  <a:gd name="T2" fmla="*/ 7 w 20"/>
                  <a:gd name="T3" fmla="*/ 31 h 31"/>
                  <a:gd name="T4" fmla="*/ 4 w 20"/>
                  <a:gd name="T5" fmla="*/ 1 h 31"/>
                  <a:gd name="T6" fmla="*/ 20 w 20"/>
                  <a:gd name="T7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31">
                    <a:moveTo>
                      <a:pt x="20" y="4"/>
                    </a:moveTo>
                    <a:cubicBezTo>
                      <a:pt x="11" y="9"/>
                      <a:pt x="6" y="20"/>
                      <a:pt x="7" y="31"/>
                    </a:cubicBezTo>
                    <a:cubicBezTo>
                      <a:pt x="0" y="22"/>
                      <a:pt x="0" y="10"/>
                      <a:pt x="4" y="1"/>
                    </a:cubicBezTo>
                    <a:cubicBezTo>
                      <a:pt x="10" y="0"/>
                      <a:pt x="15" y="1"/>
                      <a:pt x="20" y="4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454">
                <a:extLst>
                  <a:ext uri="{FF2B5EF4-FFF2-40B4-BE49-F238E27FC236}">
                    <a16:creationId xmlns:a16="http://schemas.microsoft.com/office/drawing/2014/main" id="{6213CA16-FBD0-46CB-A890-7455FE9A7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9701" y="2806700"/>
                <a:ext cx="74613" cy="42863"/>
              </a:xfrm>
              <a:custGeom>
                <a:avLst/>
                <a:gdLst>
                  <a:gd name="T0" fmla="*/ 30 w 30"/>
                  <a:gd name="T1" fmla="*/ 15 h 17"/>
                  <a:gd name="T2" fmla="*/ 0 w 30"/>
                  <a:gd name="T3" fmla="*/ 17 h 17"/>
                  <a:gd name="T4" fmla="*/ 24 w 30"/>
                  <a:gd name="T5" fmla="*/ 0 h 17"/>
                  <a:gd name="T6" fmla="*/ 30 w 30"/>
                  <a:gd name="T7" fmla="*/ 1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17">
                    <a:moveTo>
                      <a:pt x="30" y="15"/>
                    </a:moveTo>
                    <a:cubicBezTo>
                      <a:pt x="20" y="10"/>
                      <a:pt x="9" y="10"/>
                      <a:pt x="0" y="17"/>
                    </a:cubicBezTo>
                    <a:cubicBezTo>
                      <a:pt x="4" y="7"/>
                      <a:pt x="14" y="0"/>
                      <a:pt x="24" y="0"/>
                    </a:cubicBezTo>
                    <a:cubicBezTo>
                      <a:pt x="28" y="4"/>
                      <a:pt x="29" y="10"/>
                      <a:pt x="30" y="15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455">
                <a:extLst>
                  <a:ext uri="{FF2B5EF4-FFF2-40B4-BE49-F238E27FC236}">
                    <a16:creationId xmlns:a16="http://schemas.microsoft.com/office/drawing/2014/main" id="{8A25073A-026C-4824-BDD4-4322A770E4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9701" y="2846387"/>
                <a:ext cx="66675" cy="65088"/>
              </a:xfrm>
              <a:custGeom>
                <a:avLst/>
                <a:gdLst>
                  <a:gd name="T0" fmla="*/ 17 w 27"/>
                  <a:gd name="T1" fmla="*/ 26 h 26"/>
                  <a:gd name="T2" fmla="*/ 0 w 27"/>
                  <a:gd name="T3" fmla="*/ 1 h 26"/>
                  <a:gd name="T4" fmla="*/ 27 w 27"/>
                  <a:gd name="T5" fmla="*/ 14 h 26"/>
                  <a:gd name="T6" fmla="*/ 17 w 27"/>
                  <a:gd name="T7" fmla="*/ 25 h 26"/>
                  <a:gd name="T8" fmla="*/ 17 w 27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6">
                    <a:moveTo>
                      <a:pt x="17" y="26"/>
                    </a:moveTo>
                    <a:cubicBezTo>
                      <a:pt x="16" y="15"/>
                      <a:pt x="10" y="5"/>
                      <a:pt x="0" y="1"/>
                    </a:cubicBezTo>
                    <a:cubicBezTo>
                      <a:pt x="11" y="0"/>
                      <a:pt x="21" y="5"/>
                      <a:pt x="27" y="14"/>
                    </a:cubicBezTo>
                    <a:cubicBezTo>
                      <a:pt x="25" y="18"/>
                      <a:pt x="21" y="22"/>
                      <a:pt x="17" y="25"/>
                    </a:cubicBezTo>
                    <a:cubicBezTo>
                      <a:pt x="17" y="25"/>
                      <a:pt x="17" y="26"/>
                      <a:pt x="17" y="26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456">
                <a:extLst>
                  <a:ext uri="{FF2B5EF4-FFF2-40B4-BE49-F238E27FC236}">
                    <a16:creationId xmlns:a16="http://schemas.microsoft.com/office/drawing/2014/main" id="{980D0CBC-AB38-44DF-91B9-A62929EE68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6363" y="2849562"/>
                <a:ext cx="50800" cy="74613"/>
              </a:xfrm>
              <a:custGeom>
                <a:avLst/>
                <a:gdLst>
                  <a:gd name="T0" fmla="*/ 0 w 20"/>
                  <a:gd name="T1" fmla="*/ 27 h 30"/>
                  <a:gd name="T2" fmla="*/ 13 w 20"/>
                  <a:gd name="T3" fmla="*/ 0 h 30"/>
                  <a:gd name="T4" fmla="*/ 15 w 20"/>
                  <a:gd name="T5" fmla="*/ 30 h 30"/>
                  <a:gd name="T6" fmla="*/ 0 w 20"/>
                  <a:gd name="T7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30">
                    <a:moveTo>
                      <a:pt x="0" y="27"/>
                    </a:moveTo>
                    <a:cubicBezTo>
                      <a:pt x="8" y="21"/>
                      <a:pt x="14" y="11"/>
                      <a:pt x="13" y="0"/>
                    </a:cubicBezTo>
                    <a:cubicBezTo>
                      <a:pt x="19" y="9"/>
                      <a:pt x="20" y="21"/>
                      <a:pt x="15" y="30"/>
                    </a:cubicBezTo>
                    <a:cubicBezTo>
                      <a:pt x="10" y="30"/>
                      <a:pt x="4" y="29"/>
                      <a:pt x="0" y="27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457">
                <a:extLst>
                  <a:ext uri="{FF2B5EF4-FFF2-40B4-BE49-F238E27FC236}">
                    <a16:creationId xmlns:a16="http://schemas.microsoft.com/office/drawing/2014/main" id="{E5A476A7-3A83-476F-BABC-F36516E3B2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0326" y="2816225"/>
                <a:ext cx="79375" cy="50800"/>
              </a:xfrm>
              <a:custGeom>
                <a:avLst/>
                <a:gdLst>
                  <a:gd name="T0" fmla="*/ 4 w 31"/>
                  <a:gd name="T1" fmla="*/ 0 h 20"/>
                  <a:gd name="T2" fmla="*/ 31 w 31"/>
                  <a:gd name="T3" fmla="*/ 13 h 20"/>
                  <a:gd name="T4" fmla="*/ 1 w 31"/>
                  <a:gd name="T5" fmla="*/ 15 h 20"/>
                  <a:gd name="T6" fmla="*/ 4 w 31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20">
                    <a:moveTo>
                      <a:pt x="4" y="0"/>
                    </a:moveTo>
                    <a:cubicBezTo>
                      <a:pt x="9" y="9"/>
                      <a:pt x="20" y="14"/>
                      <a:pt x="31" y="13"/>
                    </a:cubicBezTo>
                    <a:cubicBezTo>
                      <a:pt x="22" y="19"/>
                      <a:pt x="10" y="20"/>
                      <a:pt x="1" y="15"/>
                    </a:cubicBezTo>
                    <a:cubicBezTo>
                      <a:pt x="0" y="10"/>
                      <a:pt x="1" y="5"/>
                      <a:pt x="4" y="0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458">
                <a:extLst>
                  <a:ext uri="{FF2B5EF4-FFF2-40B4-BE49-F238E27FC236}">
                    <a16:creationId xmlns:a16="http://schemas.microsoft.com/office/drawing/2014/main" id="{EBE1221D-DAFF-4C50-917E-DC43856F73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838" y="2773362"/>
                <a:ext cx="42863" cy="76200"/>
              </a:xfrm>
              <a:custGeom>
                <a:avLst/>
                <a:gdLst>
                  <a:gd name="T0" fmla="*/ 14 w 17"/>
                  <a:gd name="T1" fmla="*/ 0 h 30"/>
                  <a:gd name="T2" fmla="*/ 17 w 17"/>
                  <a:gd name="T3" fmla="*/ 30 h 30"/>
                  <a:gd name="T4" fmla="*/ 0 w 17"/>
                  <a:gd name="T5" fmla="*/ 5 h 30"/>
                  <a:gd name="T6" fmla="*/ 14 w 17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30">
                    <a:moveTo>
                      <a:pt x="14" y="0"/>
                    </a:moveTo>
                    <a:cubicBezTo>
                      <a:pt x="10" y="9"/>
                      <a:pt x="10" y="21"/>
                      <a:pt x="17" y="30"/>
                    </a:cubicBezTo>
                    <a:cubicBezTo>
                      <a:pt x="6" y="25"/>
                      <a:pt x="0" y="15"/>
                      <a:pt x="0" y="5"/>
                    </a:cubicBezTo>
                    <a:cubicBezTo>
                      <a:pt x="4" y="2"/>
                      <a:pt x="9" y="0"/>
                      <a:pt x="14" y="0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Freeform 459">
                <a:extLst>
                  <a:ext uri="{FF2B5EF4-FFF2-40B4-BE49-F238E27FC236}">
                    <a16:creationId xmlns:a16="http://schemas.microsoft.com/office/drawing/2014/main" id="{02264FA9-B4A7-446D-9071-091C535F8E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6526" y="2781300"/>
                <a:ext cx="63500" cy="68263"/>
              </a:xfrm>
              <a:custGeom>
                <a:avLst/>
                <a:gdLst>
                  <a:gd name="T0" fmla="*/ 25 w 25"/>
                  <a:gd name="T1" fmla="*/ 10 h 27"/>
                  <a:gd name="T2" fmla="*/ 1 w 25"/>
                  <a:gd name="T3" fmla="*/ 27 h 27"/>
                  <a:gd name="T4" fmla="*/ 14 w 25"/>
                  <a:gd name="T5" fmla="*/ 0 h 27"/>
                  <a:gd name="T6" fmla="*/ 25 w 25"/>
                  <a:gd name="T7" fmla="*/ 9 h 27"/>
                  <a:gd name="T8" fmla="*/ 25 w 25"/>
                  <a:gd name="T9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7">
                    <a:moveTo>
                      <a:pt x="25" y="10"/>
                    </a:moveTo>
                    <a:cubicBezTo>
                      <a:pt x="15" y="10"/>
                      <a:pt x="5" y="17"/>
                      <a:pt x="1" y="27"/>
                    </a:cubicBezTo>
                    <a:cubicBezTo>
                      <a:pt x="0" y="16"/>
                      <a:pt x="5" y="5"/>
                      <a:pt x="14" y="0"/>
                    </a:cubicBezTo>
                    <a:cubicBezTo>
                      <a:pt x="18" y="2"/>
                      <a:pt x="22" y="5"/>
                      <a:pt x="25" y="9"/>
                    </a:cubicBezTo>
                    <a:cubicBezTo>
                      <a:pt x="25" y="10"/>
                      <a:pt x="25" y="10"/>
                      <a:pt x="25" y="10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Freeform 460">
                <a:extLst>
                  <a:ext uri="{FF2B5EF4-FFF2-40B4-BE49-F238E27FC236}">
                    <a16:creationId xmlns:a16="http://schemas.microsoft.com/office/drawing/2014/main" id="{C8FEBC6B-7CD7-4496-8951-63311BB2EE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9701" y="2830512"/>
                <a:ext cx="74613" cy="50800"/>
              </a:xfrm>
              <a:custGeom>
                <a:avLst/>
                <a:gdLst>
                  <a:gd name="T0" fmla="*/ 27 w 30"/>
                  <a:gd name="T1" fmla="*/ 20 h 20"/>
                  <a:gd name="T2" fmla="*/ 0 w 30"/>
                  <a:gd name="T3" fmla="*/ 7 h 20"/>
                  <a:gd name="T4" fmla="*/ 30 w 30"/>
                  <a:gd name="T5" fmla="*/ 5 h 20"/>
                  <a:gd name="T6" fmla="*/ 27 w 30"/>
                  <a:gd name="T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20">
                    <a:moveTo>
                      <a:pt x="27" y="20"/>
                    </a:moveTo>
                    <a:cubicBezTo>
                      <a:pt x="21" y="11"/>
                      <a:pt x="11" y="6"/>
                      <a:pt x="0" y="7"/>
                    </a:cubicBezTo>
                    <a:cubicBezTo>
                      <a:pt x="9" y="0"/>
                      <a:pt x="20" y="0"/>
                      <a:pt x="30" y="5"/>
                    </a:cubicBezTo>
                    <a:cubicBezTo>
                      <a:pt x="30" y="10"/>
                      <a:pt x="29" y="15"/>
                      <a:pt x="27" y="20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461">
                <a:extLst>
                  <a:ext uri="{FF2B5EF4-FFF2-40B4-BE49-F238E27FC236}">
                    <a16:creationId xmlns:a16="http://schemas.microsoft.com/office/drawing/2014/main" id="{0F2B30CA-5AFB-4B34-86B6-A95981E6F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9701" y="2849562"/>
                <a:ext cx="42863" cy="74613"/>
              </a:xfrm>
              <a:custGeom>
                <a:avLst/>
                <a:gdLst>
                  <a:gd name="T0" fmla="*/ 2 w 17"/>
                  <a:gd name="T1" fmla="*/ 30 h 30"/>
                  <a:gd name="T2" fmla="*/ 0 w 17"/>
                  <a:gd name="T3" fmla="*/ 0 h 30"/>
                  <a:gd name="T4" fmla="*/ 17 w 17"/>
                  <a:gd name="T5" fmla="*/ 25 h 30"/>
                  <a:gd name="T6" fmla="*/ 2 w 17"/>
                  <a:gd name="T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30">
                    <a:moveTo>
                      <a:pt x="2" y="30"/>
                    </a:moveTo>
                    <a:cubicBezTo>
                      <a:pt x="7" y="21"/>
                      <a:pt x="6" y="9"/>
                      <a:pt x="0" y="0"/>
                    </a:cubicBezTo>
                    <a:cubicBezTo>
                      <a:pt x="10" y="4"/>
                      <a:pt x="16" y="14"/>
                      <a:pt x="17" y="25"/>
                    </a:cubicBezTo>
                    <a:cubicBezTo>
                      <a:pt x="12" y="28"/>
                      <a:pt x="7" y="29"/>
                      <a:pt x="2" y="30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462">
                <a:extLst>
                  <a:ext uri="{FF2B5EF4-FFF2-40B4-BE49-F238E27FC236}">
                    <a16:creationId xmlns:a16="http://schemas.microsoft.com/office/drawing/2014/main" id="{8508017D-8B4A-4BC3-8DFC-D74DC00CC9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6201" y="2849562"/>
                <a:ext cx="65088" cy="66675"/>
              </a:xfrm>
              <a:custGeom>
                <a:avLst/>
                <a:gdLst>
                  <a:gd name="T0" fmla="*/ 0 w 26"/>
                  <a:gd name="T1" fmla="*/ 17 h 27"/>
                  <a:gd name="T2" fmla="*/ 25 w 26"/>
                  <a:gd name="T3" fmla="*/ 0 h 27"/>
                  <a:gd name="T4" fmla="*/ 12 w 26"/>
                  <a:gd name="T5" fmla="*/ 27 h 27"/>
                  <a:gd name="T6" fmla="*/ 0 w 26"/>
                  <a:gd name="T7" fmla="*/ 17 h 27"/>
                  <a:gd name="T8" fmla="*/ 0 w 26"/>
                  <a:gd name="T9" fmla="*/ 1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7">
                    <a:moveTo>
                      <a:pt x="0" y="17"/>
                    </a:moveTo>
                    <a:cubicBezTo>
                      <a:pt x="10" y="16"/>
                      <a:pt x="20" y="10"/>
                      <a:pt x="25" y="0"/>
                    </a:cubicBezTo>
                    <a:cubicBezTo>
                      <a:pt x="26" y="11"/>
                      <a:pt x="20" y="21"/>
                      <a:pt x="12" y="27"/>
                    </a:cubicBezTo>
                    <a:cubicBezTo>
                      <a:pt x="7" y="25"/>
                      <a:pt x="3" y="22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87B52721-C32B-4922-B070-3F02414A00CC}"/>
                </a:ext>
              </a:extLst>
            </p:cNvPr>
            <p:cNvGrpSpPr/>
            <p:nvPr/>
          </p:nvGrpSpPr>
          <p:grpSpPr>
            <a:xfrm>
              <a:off x="2468563" y="2834709"/>
              <a:ext cx="130176" cy="131762"/>
              <a:chOff x="3487738" y="3017838"/>
              <a:chExt cx="130176" cy="131762"/>
            </a:xfrm>
          </p:grpSpPr>
          <p:sp>
            <p:nvSpPr>
              <p:cNvPr id="343" name="Freeform 620">
                <a:extLst>
                  <a:ext uri="{FF2B5EF4-FFF2-40B4-BE49-F238E27FC236}">
                    <a16:creationId xmlns:a16="http://schemas.microsoft.com/office/drawing/2014/main" id="{3E910E86-DFF5-4999-B32D-15019C8A8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7738" y="3082925"/>
                <a:ext cx="65088" cy="38100"/>
              </a:xfrm>
              <a:custGeom>
                <a:avLst/>
                <a:gdLst>
                  <a:gd name="T0" fmla="*/ 0 w 26"/>
                  <a:gd name="T1" fmla="*/ 2 h 15"/>
                  <a:gd name="T2" fmla="*/ 26 w 26"/>
                  <a:gd name="T3" fmla="*/ 0 h 15"/>
                  <a:gd name="T4" fmla="*/ 5 w 26"/>
                  <a:gd name="T5" fmla="*/ 15 h 15"/>
                  <a:gd name="T6" fmla="*/ 0 w 26"/>
                  <a:gd name="T7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5">
                    <a:moveTo>
                      <a:pt x="0" y="2"/>
                    </a:moveTo>
                    <a:cubicBezTo>
                      <a:pt x="8" y="6"/>
                      <a:pt x="18" y="6"/>
                      <a:pt x="26" y="0"/>
                    </a:cubicBezTo>
                    <a:cubicBezTo>
                      <a:pt x="22" y="9"/>
                      <a:pt x="14" y="14"/>
                      <a:pt x="5" y="15"/>
                    </a:cubicBezTo>
                    <a:cubicBezTo>
                      <a:pt x="2" y="11"/>
                      <a:pt x="0" y="7"/>
                      <a:pt x="0" y="2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621">
                <a:extLst>
                  <a:ext uri="{FF2B5EF4-FFF2-40B4-BE49-F238E27FC236}">
                    <a16:creationId xmlns:a16="http://schemas.microsoft.com/office/drawing/2014/main" id="{85E8C102-B985-488F-AA69-F31E404898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3030538"/>
                <a:ext cx="58738" cy="55563"/>
              </a:xfrm>
              <a:custGeom>
                <a:avLst/>
                <a:gdLst>
                  <a:gd name="T0" fmla="*/ 8 w 23"/>
                  <a:gd name="T1" fmla="*/ 0 h 22"/>
                  <a:gd name="T2" fmla="*/ 23 w 23"/>
                  <a:gd name="T3" fmla="*/ 21 h 22"/>
                  <a:gd name="T4" fmla="*/ 0 w 23"/>
                  <a:gd name="T5" fmla="*/ 10 h 22"/>
                  <a:gd name="T6" fmla="*/ 8 w 23"/>
                  <a:gd name="T7" fmla="*/ 0 h 22"/>
                  <a:gd name="T8" fmla="*/ 8 w 23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2">
                    <a:moveTo>
                      <a:pt x="8" y="0"/>
                    </a:moveTo>
                    <a:cubicBezTo>
                      <a:pt x="9" y="9"/>
                      <a:pt x="14" y="17"/>
                      <a:pt x="23" y="21"/>
                    </a:cubicBezTo>
                    <a:cubicBezTo>
                      <a:pt x="13" y="22"/>
                      <a:pt x="5" y="18"/>
                      <a:pt x="0" y="10"/>
                    </a:cubicBezTo>
                    <a:cubicBezTo>
                      <a:pt x="1" y="6"/>
                      <a:pt x="4" y="3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622">
                <a:extLst>
                  <a:ext uri="{FF2B5EF4-FFF2-40B4-BE49-F238E27FC236}">
                    <a16:creationId xmlns:a16="http://schemas.microsoft.com/office/drawing/2014/main" id="{AC1F84ED-029F-46EF-A272-4CF1C38894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6951" y="3017838"/>
                <a:ext cx="44450" cy="65088"/>
              </a:xfrm>
              <a:custGeom>
                <a:avLst/>
                <a:gdLst>
                  <a:gd name="T0" fmla="*/ 17 w 17"/>
                  <a:gd name="T1" fmla="*/ 3 h 26"/>
                  <a:gd name="T2" fmla="*/ 6 w 17"/>
                  <a:gd name="T3" fmla="*/ 26 h 26"/>
                  <a:gd name="T4" fmla="*/ 4 w 17"/>
                  <a:gd name="T5" fmla="*/ 1 h 26"/>
                  <a:gd name="T6" fmla="*/ 17 w 17"/>
                  <a:gd name="T7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26">
                    <a:moveTo>
                      <a:pt x="17" y="3"/>
                    </a:moveTo>
                    <a:cubicBezTo>
                      <a:pt x="10" y="8"/>
                      <a:pt x="5" y="17"/>
                      <a:pt x="6" y="26"/>
                    </a:cubicBezTo>
                    <a:cubicBezTo>
                      <a:pt x="0" y="19"/>
                      <a:pt x="0" y="9"/>
                      <a:pt x="4" y="1"/>
                    </a:cubicBezTo>
                    <a:cubicBezTo>
                      <a:pt x="9" y="0"/>
                      <a:pt x="13" y="1"/>
                      <a:pt x="17" y="3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623">
                <a:extLst>
                  <a:ext uri="{FF2B5EF4-FFF2-40B4-BE49-F238E27FC236}">
                    <a16:creationId xmlns:a16="http://schemas.microsoft.com/office/drawing/2014/main" id="{98EEA3FA-AE1B-4D68-AB9E-B4F212AEF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2826" y="3048000"/>
                <a:ext cx="65088" cy="34925"/>
              </a:xfrm>
              <a:custGeom>
                <a:avLst/>
                <a:gdLst>
                  <a:gd name="T0" fmla="*/ 26 w 26"/>
                  <a:gd name="T1" fmla="*/ 13 h 14"/>
                  <a:gd name="T2" fmla="*/ 0 w 26"/>
                  <a:gd name="T3" fmla="*/ 14 h 14"/>
                  <a:gd name="T4" fmla="*/ 21 w 26"/>
                  <a:gd name="T5" fmla="*/ 0 h 14"/>
                  <a:gd name="T6" fmla="*/ 26 w 26"/>
                  <a:gd name="T7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4">
                    <a:moveTo>
                      <a:pt x="26" y="13"/>
                    </a:moveTo>
                    <a:cubicBezTo>
                      <a:pt x="18" y="8"/>
                      <a:pt x="8" y="9"/>
                      <a:pt x="0" y="14"/>
                    </a:cubicBezTo>
                    <a:cubicBezTo>
                      <a:pt x="4" y="6"/>
                      <a:pt x="12" y="0"/>
                      <a:pt x="21" y="0"/>
                    </a:cubicBezTo>
                    <a:cubicBezTo>
                      <a:pt x="24" y="4"/>
                      <a:pt x="25" y="8"/>
                      <a:pt x="26" y="13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624">
                <a:extLst>
                  <a:ext uri="{FF2B5EF4-FFF2-40B4-BE49-F238E27FC236}">
                    <a16:creationId xmlns:a16="http://schemas.microsoft.com/office/drawing/2014/main" id="{00836BF0-0B8E-4722-9173-116D74CF9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2826" y="3082925"/>
                <a:ext cx="58738" cy="55563"/>
              </a:xfrm>
              <a:custGeom>
                <a:avLst/>
                <a:gdLst>
                  <a:gd name="T0" fmla="*/ 14 w 23"/>
                  <a:gd name="T1" fmla="*/ 22 h 22"/>
                  <a:gd name="T2" fmla="*/ 0 w 23"/>
                  <a:gd name="T3" fmla="*/ 0 h 22"/>
                  <a:gd name="T4" fmla="*/ 23 w 23"/>
                  <a:gd name="T5" fmla="*/ 12 h 22"/>
                  <a:gd name="T6" fmla="*/ 15 w 23"/>
                  <a:gd name="T7" fmla="*/ 21 h 22"/>
                  <a:gd name="T8" fmla="*/ 14 w 23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2">
                    <a:moveTo>
                      <a:pt x="14" y="22"/>
                    </a:moveTo>
                    <a:cubicBezTo>
                      <a:pt x="14" y="13"/>
                      <a:pt x="9" y="4"/>
                      <a:pt x="0" y="0"/>
                    </a:cubicBezTo>
                    <a:cubicBezTo>
                      <a:pt x="9" y="0"/>
                      <a:pt x="18" y="4"/>
                      <a:pt x="23" y="12"/>
                    </a:cubicBezTo>
                    <a:cubicBezTo>
                      <a:pt x="21" y="15"/>
                      <a:pt x="19" y="19"/>
                      <a:pt x="15" y="21"/>
                    </a:cubicBezTo>
                    <a:cubicBezTo>
                      <a:pt x="15" y="22"/>
                      <a:pt x="15" y="22"/>
                      <a:pt x="14" y="22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625">
                <a:extLst>
                  <a:ext uri="{FF2B5EF4-FFF2-40B4-BE49-F238E27FC236}">
                    <a16:creationId xmlns:a16="http://schemas.microsoft.com/office/drawing/2014/main" id="{26B17584-F202-4D12-90F7-B5332C498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5838" y="3082925"/>
                <a:ext cx="42863" cy="66675"/>
              </a:xfrm>
              <a:custGeom>
                <a:avLst/>
                <a:gdLst>
                  <a:gd name="T0" fmla="*/ 0 w 17"/>
                  <a:gd name="T1" fmla="*/ 24 h 26"/>
                  <a:gd name="T2" fmla="*/ 11 w 17"/>
                  <a:gd name="T3" fmla="*/ 0 h 26"/>
                  <a:gd name="T4" fmla="*/ 13 w 17"/>
                  <a:gd name="T5" fmla="*/ 26 h 26"/>
                  <a:gd name="T6" fmla="*/ 0 w 17"/>
                  <a:gd name="T7" fmla="*/ 2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26">
                    <a:moveTo>
                      <a:pt x="0" y="24"/>
                    </a:moveTo>
                    <a:cubicBezTo>
                      <a:pt x="7" y="19"/>
                      <a:pt x="12" y="10"/>
                      <a:pt x="11" y="0"/>
                    </a:cubicBezTo>
                    <a:cubicBezTo>
                      <a:pt x="16" y="8"/>
                      <a:pt x="17" y="18"/>
                      <a:pt x="13" y="26"/>
                    </a:cubicBezTo>
                    <a:cubicBezTo>
                      <a:pt x="8" y="26"/>
                      <a:pt x="4" y="26"/>
                      <a:pt x="0" y="24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626">
                <a:extLst>
                  <a:ext uri="{FF2B5EF4-FFF2-40B4-BE49-F238E27FC236}">
                    <a16:creationId xmlns:a16="http://schemas.microsoft.com/office/drawing/2014/main" id="{CB693AA3-DC81-4938-BC82-C5AC0CAB0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7738" y="3055938"/>
                <a:ext cx="65088" cy="42863"/>
              </a:xfrm>
              <a:custGeom>
                <a:avLst/>
                <a:gdLst>
                  <a:gd name="T0" fmla="*/ 3 w 26"/>
                  <a:gd name="T1" fmla="*/ 0 h 17"/>
                  <a:gd name="T2" fmla="*/ 26 w 26"/>
                  <a:gd name="T3" fmla="*/ 11 h 17"/>
                  <a:gd name="T4" fmla="*/ 0 w 26"/>
                  <a:gd name="T5" fmla="*/ 13 h 17"/>
                  <a:gd name="T6" fmla="*/ 3 w 26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7">
                    <a:moveTo>
                      <a:pt x="3" y="0"/>
                    </a:moveTo>
                    <a:cubicBezTo>
                      <a:pt x="8" y="8"/>
                      <a:pt x="16" y="12"/>
                      <a:pt x="26" y="11"/>
                    </a:cubicBezTo>
                    <a:cubicBezTo>
                      <a:pt x="18" y="17"/>
                      <a:pt x="8" y="17"/>
                      <a:pt x="0" y="13"/>
                    </a:cubicBezTo>
                    <a:cubicBezTo>
                      <a:pt x="0" y="9"/>
                      <a:pt x="1" y="4"/>
                      <a:pt x="3" y="0"/>
                    </a:cubicBezTo>
                    <a:close/>
                  </a:path>
                </a:pathLst>
              </a:custGeom>
              <a:solidFill>
                <a:srgbClr val="BD28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627">
                <a:extLst>
                  <a:ext uri="{FF2B5EF4-FFF2-40B4-BE49-F238E27FC236}">
                    <a16:creationId xmlns:a16="http://schemas.microsoft.com/office/drawing/2014/main" id="{A595D816-618A-487C-B148-8A69AE9E7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726" y="3021013"/>
                <a:ext cx="38100" cy="61913"/>
              </a:xfrm>
              <a:custGeom>
                <a:avLst/>
                <a:gdLst>
                  <a:gd name="T0" fmla="*/ 13 w 15"/>
                  <a:gd name="T1" fmla="*/ 0 h 25"/>
                  <a:gd name="T2" fmla="*/ 15 w 15"/>
                  <a:gd name="T3" fmla="*/ 25 h 25"/>
                  <a:gd name="T4" fmla="*/ 0 w 15"/>
                  <a:gd name="T5" fmla="*/ 4 h 25"/>
                  <a:gd name="T6" fmla="*/ 13 w 15"/>
                  <a:gd name="T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5">
                    <a:moveTo>
                      <a:pt x="13" y="0"/>
                    </a:moveTo>
                    <a:cubicBezTo>
                      <a:pt x="9" y="8"/>
                      <a:pt x="9" y="18"/>
                      <a:pt x="15" y="25"/>
                    </a:cubicBezTo>
                    <a:cubicBezTo>
                      <a:pt x="6" y="21"/>
                      <a:pt x="1" y="13"/>
                      <a:pt x="0" y="4"/>
                    </a:cubicBezTo>
                    <a:cubicBezTo>
                      <a:pt x="4" y="1"/>
                      <a:pt x="9" y="0"/>
                      <a:pt x="13" y="0"/>
                    </a:cubicBezTo>
                    <a:close/>
                  </a:path>
                </a:pathLst>
              </a:custGeom>
              <a:solidFill>
                <a:srgbClr val="BD28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628">
                <a:extLst>
                  <a:ext uri="{FF2B5EF4-FFF2-40B4-BE49-F238E27FC236}">
                    <a16:creationId xmlns:a16="http://schemas.microsoft.com/office/drawing/2014/main" id="{3EE5A281-000D-4AB1-B47C-466F820042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9651" y="3025775"/>
                <a:ext cx="55563" cy="57150"/>
              </a:xfrm>
              <a:custGeom>
                <a:avLst/>
                <a:gdLst>
                  <a:gd name="T0" fmla="*/ 22 w 22"/>
                  <a:gd name="T1" fmla="*/ 9 h 23"/>
                  <a:gd name="T2" fmla="*/ 1 w 22"/>
                  <a:gd name="T3" fmla="*/ 23 h 23"/>
                  <a:gd name="T4" fmla="*/ 12 w 22"/>
                  <a:gd name="T5" fmla="*/ 0 h 23"/>
                  <a:gd name="T6" fmla="*/ 22 w 22"/>
                  <a:gd name="T7" fmla="*/ 8 h 23"/>
                  <a:gd name="T8" fmla="*/ 22 w 22"/>
                  <a:gd name="T9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3">
                    <a:moveTo>
                      <a:pt x="22" y="9"/>
                    </a:moveTo>
                    <a:cubicBezTo>
                      <a:pt x="13" y="9"/>
                      <a:pt x="5" y="15"/>
                      <a:pt x="1" y="23"/>
                    </a:cubicBezTo>
                    <a:cubicBezTo>
                      <a:pt x="0" y="14"/>
                      <a:pt x="5" y="5"/>
                      <a:pt x="12" y="0"/>
                    </a:cubicBezTo>
                    <a:cubicBezTo>
                      <a:pt x="16" y="2"/>
                      <a:pt x="19" y="5"/>
                      <a:pt x="22" y="8"/>
                    </a:cubicBezTo>
                    <a:cubicBezTo>
                      <a:pt x="22" y="9"/>
                      <a:pt x="22" y="9"/>
                      <a:pt x="22" y="9"/>
                    </a:cubicBezTo>
                    <a:close/>
                  </a:path>
                </a:pathLst>
              </a:custGeom>
              <a:solidFill>
                <a:srgbClr val="BD28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629">
                <a:extLst>
                  <a:ext uri="{FF2B5EF4-FFF2-40B4-BE49-F238E27FC236}">
                    <a16:creationId xmlns:a16="http://schemas.microsoft.com/office/drawing/2014/main" id="{EFD46A86-5D5A-4A2A-8880-C028961AB8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2826" y="3068638"/>
                <a:ext cx="65088" cy="44450"/>
              </a:xfrm>
              <a:custGeom>
                <a:avLst/>
                <a:gdLst>
                  <a:gd name="T0" fmla="*/ 23 w 26"/>
                  <a:gd name="T1" fmla="*/ 18 h 18"/>
                  <a:gd name="T2" fmla="*/ 0 w 26"/>
                  <a:gd name="T3" fmla="*/ 6 h 18"/>
                  <a:gd name="T4" fmla="*/ 26 w 26"/>
                  <a:gd name="T5" fmla="*/ 5 h 18"/>
                  <a:gd name="T6" fmla="*/ 23 w 2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8">
                    <a:moveTo>
                      <a:pt x="23" y="18"/>
                    </a:moveTo>
                    <a:cubicBezTo>
                      <a:pt x="18" y="10"/>
                      <a:pt x="9" y="6"/>
                      <a:pt x="0" y="6"/>
                    </a:cubicBezTo>
                    <a:cubicBezTo>
                      <a:pt x="8" y="1"/>
                      <a:pt x="18" y="0"/>
                      <a:pt x="26" y="5"/>
                    </a:cubicBezTo>
                    <a:cubicBezTo>
                      <a:pt x="26" y="9"/>
                      <a:pt x="25" y="14"/>
                      <a:pt x="23" y="18"/>
                    </a:cubicBezTo>
                    <a:close/>
                  </a:path>
                </a:pathLst>
              </a:custGeom>
              <a:solidFill>
                <a:srgbClr val="BD28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630">
                <a:extLst>
                  <a:ext uri="{FF2B5EF4-FFF2-40B4-BE49-F238E27FC236}">
                    <a16:creationId xmlns:a16="http://schemas.microsoft.com/office/drawing/2014/main" id="{C838FB09-652A-4C82-8490-2428EA96AB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2826" y="3082925"/>
                <a:ext cx="34925" cy="66675"/>
              </a:xfrm>
              <a:custGeom>
                <a:avLst/>
                <a:gdLst>
                  <a:gd name="T0" fmla="*/ 2 w 14"/>
                  <a:gd name="T1" fmla="*/ 26 h 26"/>
                  <a:gd name="T2" fmla="*/ 0 w 14"/>
                  <a:gd name="T3" fmla="*/ 0 h 26"/>
                  <a:gd name="T4" fmla="*/ 14 w 14"/>
                  <a:gd name="T5" fmla="*/ 22 h 26"/>
                  <a:gd name="T6" fmla="*/ 2 w 14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6">
                    <a:moveTo>
                      <a:pt x="2" y="26"/>
                    </a:moveTo>
                    <a:cubicBezTo>
                      <a:pt x="6" y="18"/>
                      <a:pt x="5" y="8"/>
                      <a:pt x="0" y="0"/>
                    </a:cubicBezTo>
                    <a:cubicBezTo>
                      <a:pt x="9" y="4"/>
                      <a:pt x="14" y="13"/>
                      <a:pt x="14" y="22"/>
                    </a:cubicBezTo>
                    <a:cubicBezTo>
                      <a:pt x="11" y="24"/>
                      <a:pt x="6" y="26"/>
                      <a:pt x="2" y="26"/>
                    </a:cubicBezTo>
                    <a:close/>
                  </a:path>
                </a:pathLst>
              </a:custGeom>
              <a:solidFill>
                <a:srgbClr val="BD28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631">
                <a:extLst>
                  <a:ext uri="{FF2B5EF4-FFF2-40B4-BE49-F238E27FC236}">
                    <a16:creationId xmlns:a16="http://schemas.microsoft.com/office/drawing/2014/main" id="{CCE28AF6-98BE-4EDD-945D-B92CDA92DE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38" y="3082925"/>
                <a:ext cx="55563" cy="60325"/>
              </a:xfrm>
              <a:custGeom>
                <a:avLst/>
                <a:gdLst>
                  <a:gd name="T0" fmla="*/ 0 w 22"/>
                  <a:gd name="T1" fmla="*/ 15 h 24"/>
                  <a:gd name="T2" fmla="*/ 21 w 22"/>
                  <a:gd name="T3" fmla="*/ 0 h 24"/>
                  <a:gd name="T4" fmla="*/ 10 w 22"/>
                  <a:gd name="T5" fmla="*/ 24 h 24"/>
                  <a:gd name="T6" fmla="*/ 0 w 22"/>
                  <a:gd name="T7" fmla="*/ 15 h 24"/>
                  <a:gd name="T8" fmla="*/ 0 w 22"/>
                  <a:gd name="T9" fmla="*/ 1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4">
                    <a:moveTo>
                      <a:pt x="0" y="15"/>
                    </a:moveTo>
                    <a:cubicBezTo>
                      <a:pt x="9" y="14"/>
                      <a:pt x="17" y="9"/>
                      <a:pt x="21" y="0"/>
                    </a:cubicBezTo>
                    <a:cubicBezTo>
                      <a:pt x="22" y="10"/>
                      <a:pt x="17" y="19"/>
                      <a:pt x="10" y="24"/>
                    </a:cubicBezTo>
                    <a:cubicBezTo>
                      <a:pt x="6" y="22"/>
                      <a:pt x="2" y="19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lose/>
                  </a:path>
                </a:pathLst>
              </a:custGeom>
              <a:solidFill>
                <a:srgbClr val="BD28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0" name="Freeform 335">
              <a:extLst>
                <a:ext uri="{FF2B5EF4-FFF2-40B4-BE49-F238E27FC236}">
                  <a16:creationId xmlns:a16="http://schemas.microsoft.com/office/drawing/2014/main" id="{D08D4DF6-7510-4C6C-B03E-4935F47B3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368" y="1926473"/>
              <a:ext cx="527050" cy="503238"/>
            </a:xfrm>
            <a:custGeom>
              <a:avLst/>
              <a:gdLst>
                <a:gd name="T0" fmla="*/ 167 w 332"/>
                <a:gd name="T1" fmla="*/ 0 h 317"/>
                <a:gd name="T2" fmla="*/ 192 w 332"/>
                <a:gd name="T3" fmla="*/ 140 h 317"/>
                <a:gd name="T4" fmla="*/ 332 w 332"/>
                <a:gd name="T5" fmla="*/ 121 h 317"/>
                <a:gd name="T6" fmla="*/ 208 w 332"/>
                <a:gd name="T7" fmla="*/ 189 h 317"/>
                <a:gd name="T8" fmla="*/ 268 w 332"/>
                <a:gd name="T9" fmla="*/ 317 h 317"/>
                <a:gd name="T10" fmla="*/ 167 w 332"/>
                <a:gd name="T11" fmla="*/ 220 h 317"/>
                <a:gd name="T12" fmla="*/ 63 w 332"/>
                <a:gd name="T13" fmla="*/ 317 h 317"/>
                <a:gd name="T14" fmla="*/ 124 w 332"/>
                <a:gd name="T15" fmla="*/ 189 h 317"/>
                <a:gd name="T16" fmla="*/ 0 w 332"/>
                <a:gd name="T17" fmla="*/ 121 h 317"/>
                <a:gd name="T18" fmla="*/ 140 w 332"/>
                <a:gd name="T19" fmla="*/ 140 h 317"/>
                <a:gd name="T20" fmla="*/ 167 w 332"/>
                <a:gd name="T21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2" h="317">
                  <a:moveTo>
                    <a:pt x="167" y="0"/>
                  </a:moveTo>
                  <a:lnTo>
                    <a:pt x="192" y="140"/>
                  </a:lnTo>
                  <a:lnTo>
                    <a:pt x="332" y="121"/>
                  </a:lnTo>
                  <a:lnTo>
                    <a:pt x="208" y="189"/>
                  </a:lnTo>
                  <a:lnTo>
                    <a:pt x="268" y="317"/>
                  </a:lnTo>
                  <a:lnTo>
                    <a:pt x="167" y="220"/>
                  </a:lnTo>
                  <a:lnTo>
                    <a:pt x="63" y="317"/>
                  </a:lnTo>
                  <a:lnTo>
                    <a:pt x="124" y="189"/>
                  </a:lnTo>
                  <a:lnTo>
                    <a:pt x="0" y="121"/>
                  </a:lnTo>
                  <a:lnTo>
                    <a:pt x="140" y="140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58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79DE3F71-CE0D-4A9C-907D-1CC558E9EC79}"/>
                </a:ext>
              </a:extLst>
            </p:cNvPr>
            <p:cNvGrpSpPr/>
            <p:nvPr/>
          </p:nvGrpSpPr>
          <p:grpSpPr>
            <a:xfrm>
              <a:off x="2294105" y="1699460"/>
              <a:ext cx="136526" cy="139700"/>
              <a:chOff x="3192463" y="1314450"/>
              <a:chExt cx="136526" cy="139700"/>
            </a:xfrm>
          </p:grpSpPr>
          <p:sp>
            <p:nvSpPr>
              <p:cNvPr id="331" name="Freeform 499">
                <a:extLst>
                  <a:ext uri="{FF2B5EF4-FFF2-40B4-BE49-F238E27FC236}">
                    <a16:creationId xmlns:a16="http://schemas.microsoft.com/office/drawing/2014/main" id="{1C59EB8B-C0D4-4957-9F55-DB5649DFD4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2463" y="1382712"/>
                <a:ext cx="68263" cy="41275"/>
              </a:xfrm>
              <a:custGeom>
                <a:avLst/>
                <a:gdLst>
                  <a:gd name="T0" fmla="*/ 0 w 27"/>
                  <a:gd name="T1" fmla="*/ 2 h 16"/>
                  <a:gd name="T2" fmla="*/ 27 w 27"/>
                  <a:gd name="T3" fmla="*/ 0 h 16"/>
                  <a:gd name="T4" fmla="*/ 5 w 27"/>
                  <a:gd name="T5" fmla="*/ 16 h 16"/>
                  <a:gd name="T6" fmla="*/ 0 w 27"/>
                  <a:gd name="T7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6">
                    <a:moveTo>
                      <a:pt x="0" y="2"/>
                    </a:moveTo>
                    <a:cubicBezTo>
                      <a:pt x="8" y="7"/>
                      <a:pt x="19" y="6"/>
                      <a:pt x="27" y="0"/>
                    </a:cubicBezTo>
                    <a:cubicBezTo>
                      <a:pt x="23" y="10"/>
                      <a:pt x="14" y="15"/>
                      <a:pt x="5" y="16"/>
                    </a:cubicBezTo>
                    <a:cubicBezTo>
                      <a:pt x="2" y="12"/>
                      <a:pt x="0" y="7"/>
                      <a:pt x="0" y="2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500">
                <a:extLst>
                  <a:ext uri="{FF2B5EF4-FFF2-40B4-BE49-F238E27FC236}">
                    <a16:creationId xmlns:a16="http://schemas.microsoft.com/office/drawing/2014/main" id="{7E3934DB-058D-4D4F-9A5A-6470400D4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0401" y="1327150"/>
                <a:ext cx="60325" cy="58738"/>
              </a:xfrm>
              <a:custGeom>
                <a:avLst/>
                <a:gdLst>
                  <a:gd name="T0" fmla="*/ 9 w 24"/>
                  <a:gd name="T1" fmla="*/ 0 h 23"/>
                  <a:gd name="T2" fmla="*/ 24 w 24"/>
                  <a:gd name="T3" fmla="*/ 22 h 23"/>
                  <a:gd name="T4" fmla="*/ 0 w 24"/>
                  <a:gd name="T5" fmla="*/ 11 h 23"/>
                  <a:gd name="T6" fmla="*/ 8 w 24"/>
                  <a:gd name="T7" fmla="*/ 1 h 23"/>
                  <a:gd name="T8" fmla="*/ 9 w 24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3">
                    <a:moveTo>
                      <a:pt x="9" y="0"/>
                    </a:moveTo>
                    <a:cubicBezTo>
                      <a:pt x="9" y="10"/>
                      <a:pt x="15" y="18"/>
                      <a:pt x="24" y="22"/>
                    </a:cubicBezTo>
                    <a:cubicBezTo>
                      <a:pt x="14" y="23"/>
                      <a:pt x="5" y="19"/>
                      <a:pt x="0" y="11"/>
                    </a:cubicBezTo>
                    <a:cubicBezTo>
                      <a:pt x="2" y="7"/>
                      <a:pt x="4" y="3"/>
                      <a:pt x="8" y="1"/>
                    </a:cubicBezTo>
                    <a:cubicBezTo>
                      <a:pt x="8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501">
                <a:extLst>
                  <a:ext uri="{FF2B5EF4-FFF2-40B4-BE49-F238E27FC236}">
                    <a16:creationId xmlns:a16="http://schemas.microsoft.com/office/drawing/2014/main" id="{F0AD6835-F0D0-4F1D-8ACE-B48E8661D7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4851" y="1314450"/>
                <a:ext cx="42863" cy="68263"/>
              </a:xfrm>
              <a:custGeom>
                <a:avLst/>
                <a:gdLst>
                  <a:gd name="T0" fmla="*/ 17 w 17"/>
                  <a:gd name="T1" fmla="*/ 3 h 27"/>
                  <a:gd name="T2" fmla="*/ 6 w 17"/>
                  <a:gd name="T3" fmla="*/ 27 h 27"/>
                  <a:gd name="T4" fmla="*/ 4 w 17"/>
                  <a:gd name="T5" fmla="*/ 1 h 27"/>
                  <a:gd name="T6" fmla="*/ 17 w 17"/>
                  <a:gd name="T7" fmla="*/ 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27">
                    <a:moveTo>
                      <a:pt x="17" y="3"/>
                    </a:moveTo>
                    <a:cubicBezTo>
                      <a:pt x="10" y="8"/>
                      <a:pt x="5" y="18"/>
                      <a:pt x="6" y="27"/>
                    </a:cubicBezTo>
                    <a:cubicBezTo>
                      <a:pt x="0" y="19"/>
                      <a:pt x="0" y="9"/>
                      <a:pt x="4" y="1"/>
                    </a:cubicBezTo>
                    <a:cubicBezTo>
                      <a:pt x="9" y="0"/>
                      <a:pt x="13" y="1"/>
                      <a:pt x="17" y="3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502">
                <a:extLst>
                  <a:ext uri="{FF2B5EF4-FFF2-40B4-BE49-F238E27FC236}">
                    <a16:creationId xmlns:a16="http://schemas.microsoft.com/office/drawing/2014/main" id="{8487024D-29AB-42DB-B2B9-27A812BA7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0726" y="1344612"/>
                <a:ext cx="68263" cy="38100"/>
              </a:xfrm>
              <a:custGeom>
                <a:avLst/>
                <a:gdLst>
                  <a:gd name="T0" fmla="*/ 27 w 27"/>
                  <a:gd name="T1" fmla="*/ 14 h 15"/>
                  <a:gd name="T2" fmla="*/ 0 w 27"/>
                  <a:gd name="T3" fmla="*/ 15 h 15"/>
                  <a:gd name="T4" fmla="*/ 22 w 27"/>
                  <a:gd name="T5" fmla="*/ 0 h 15"/>
                  <a:gd name="T6" fmla="*/ 27 w 27"/>
                  <a:gd name="T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5">
                    <a:moveTo>
                      <a:pt x="27" y="14"/>
                    </a:moveTo>
                    <a:cubicBezTo>
                      <a:pt x="18" y="9"/>
                      <a:pt x="8" y="10"/>
                      <a:pt x="0" y="15"/>
                    </a:cubicBezTo>
                    <a:cubicBezTo>
                      <a:pt x="4" y="6"/>
                      <a:pt x="13" y="1"/>
                      <a:pt x="22" y="0"/>
                    </a:cubicBezTo>
                    <a:cubicBezTo>
                      <a:pt x="25" y="4"/>
                      <a:pt x="26" y="9"/>
                      <a:pt x="27" y="14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503">
                <a:extLst>
                  <a:ext uri="{FF2B5EF4-FFF2-40B4-BE49-F238E27FC236}">
                    <a16:creationId xmlns:a16="http://schemas.microsoft.com/office/drawing/2014/main" id="{46E65580-F2F7-4CFF-8672-C2B1D3CDE5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0726" y="1382712"/>
                <a:ext cx="60325" cy="58738"/>
              </a:xfrm>
              <a:custGeom>
                <a:avLst/>
                <a:gdLst>
                  <a:gd name="T0" fmla="*/ 15 w 24"/>
                  <a:gd name="T1" fmla="*/ 23 h 23"/>
                  <a:gd name="T2" fmla="*/ 0 w 24"/>
                  <a:gd name="T3" fmla="*/ 0 h 23"/>
                  <a:gd name="T4" fmla="*/ 24 w 24"/>
                  <a:gd name="T5" fmla="*/ 12 h 23"/>
                  <a:gd name="T6" fmla="*/ 15 w 24"/>
                  <a:gd name="T7" fmla="*/ 22 h 23"/>
                  <a:gd name="T8" fmla="*/ 15 w 24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3">
                    <a:moveTo>
                      <a:pt x="15" y="23"/>
                    </a:moveTo>
                    <a:cubicBezTo>
                      <a:pt x="14" y="13"/>
                      <a:pt x="9" y="5"/>
                      <a:pt x="0" y="0"/>
                    </a:cubicBezTo>
                    <a:cubicBezTo>
                      <a:pt x="10" y="0"/>
                      <a:pt x="19" y="4"/>
                      <a:pt x="24" y="12"/>
                    </a:cubicBezTo>
                    <a:cubicBezTo>
                      <a:pt x="22" y="16"/>
                      <a:pt x="19" y="20"/>
                      <a:pt x="15" y="22"/>
                    </a:cubicBezTo>
                    <a:cubicBezTo>
                      <a:pt x="15" y="22"/>
                      <a:pt x="15" y="23"/>
                      <a:pt x="15" y="23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504">
                <a:extLst>
                  <a:ext uri="{FF2B5EF4-FFF2-40B4-BE49-F238E27FC236}">
                    <a16:creationId xmlns:a16="http://schemas.microsoft.com/office/drawing/2014/main" id="{A934DF03-4FF0-48DD-A55A-9B3A0D2AD2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0563" y="1382712"/>
                <a:ext cx="44450" cy="71438"/>
              </a:xfrm>
              <a:custGeom>
                <a:avLst/>
                <a:gdLst>
                  <a:gd name="T0" fmla="*/ 0 w 18"/>
                  <a:gd name="T1" fmla="*/ 25 h 28"/>
                  <a:gd name="T2" fmla="*/ 12 w 18"/>
                  <a:gd name="T3" fmla="*/ 0 h 28"/>
                  <a:gd name="T4" fmla="*/ 14 w 18"/>
                  <a:gd name="T5" fmla="*/ 27 h 28"/>
                  <a:gd name="T6" fmla="*/ 0 w 18"/>
                  <a:gd name="T7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28">
                    <a:moveTo>
                      <a:pt x="0" y="25"/>
                    </a:moveTo>
                    <a:cubicBezTo>
                      <a:pt x="8" y="20"/>
                      <a:pt x="13" y="10"/>
                      <a:pt x="12" y="0"/>
                    </a:cubicBezTo>
                    <a:cubicBezTo>
                      <a:pt x="18" y="9"/>
                      <a:pt x="18" y="19"/>
                      <a:pt x="14" y="27"/>
                    </a:cubicBezTo>
                    <a:cubicBezTo>
                      <a:pt x="9" y="28"/>
                      <a:pt x="4" y="27"/>
                      <a:pt x="0" y="25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505">
                <a:extLst>
                  <a:ext uri="{FF2B5EF4-FFF2-40B4-BE49-F238E27FC236}">
                    <a16:creationId xmlns:a16="http://schemas.microsoft.com/office/drawing/2014/main" id="{3356CA3F-F6F1-4AB6-9A4A-09AF110D52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2463" y="1355725"/>
                <a:ext cx="68263" cy="44450"/>
              </a:xfrm>
              <a:custGeom>
                <a:avLst/>
                <a:gdLst>
                  <a:gd name="T0" fmla="*/ 3 w 27"/>
                  <a:gd name="T1" fmla="*/ 0 h 18"/>
                  <a:gd name="T2" fmla="*/ 27 w 27"/>
                  <a:gd name="T3" fmla="*/ 11 h 18"/>
                  <a:gd name="T4" fmla="*/ 0 w 27"/>
                  <a:gd name="T5" fmla="*/ 13 h 18"/>
                  <a:gd name="T6" fmla="*/ 3 w 27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8">
                    <a:moveTo>
                      <a:pt x="3" y="0"/>
                    </a:moveTo>
                    <a:cubicBezTo>
                      <a:pt x="8" y="8"/>
                      <a:pt x="17" y="12"/>
                      <a:pt x="27" y="11"/>
                    </a:cubicBezTo>
                    <a:cubicBezTo>
                      <a:pt x="19" y="17"/>
                      <a:pt x="8" y="18"/>
                      <a:pt x="0" y="13"/>
                    </a:cubicBezTo>
                    <a:cubicBezTo>
                      <a:pt x="0" y="9"/>
                      <a:pt x="1" y="4"/>
                      <a:pt x="3" y="0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506">
                <a:extLst>
                  <a:ext uri="{FF2B5EF4-FFF2-40B4-BE49-F238E27FC236}">
                    <a16:creationId xmlns:a16="http://schemas.microsoft.com/office/drawing/2014/main" id="{110F2F62-AA6B-412A-AD7A-FDBEA6E55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2626" y="1317625"/>
                <a:ext cx="38100" cy="65088"/>
              </a:xfrm>
              <a:custGeom>
                <a:avLst/>
                <a:gdLst>
                  <a:gd name="T0" fmla="*/ 13 w 15"/>
                  <a:gd name="T1" fmla="*/ 0 h 26"/>
                  <a:gd name="T2" fmla="*/ 15 w 15"/>
                  <a:gd name="T3" fmla="*/ 26 h 26"/>
                  <a:gd name="T4" fmla="*/ 0 w 15"/>
                  <a:gd name="T5" fmla="*/ 4 h 26"/>
                  <a:gd name="T6" fmla="*/ 13 w 15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6">
                    <a:moveTo>
                      <a:pt x="13" y="0"/>
                    </a:moveTo>
                    <a:cubicBezTo>
                      <a:pt x="9" y="8"/>
                      <a:pt x="9" y="18"/>
                      <a:pt x="15" y="26"/>
                    </a:cubicBezTo>
                    <a:cubicBezTo>
                      <a:pt x="6" y="22"/>
                      <a:pt x="0" y="14"/>
                      <a:pt x="0" y="4"/>
                    </a:cubicBezTo>
                    <a:cubicBezTo>
                      <a:pt x="4" y="2"/>
                      <a:pt x="8" y="0"/>
                      <a:pt x="13" y="0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507">
                <a:extLst>
                  <a:ext uri="{FF2B5EF4-FFF2-40B4-BE49-F238E27FC236}">
                    <a16:creationId xmlns:a16="http://schemas.microsoft.com/office/drawing/2014/main" id="{92008EF8-47BC-477A-B9A9-3030D8EF0E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7551" y="1322387"/>
                <a:ext cx="58738" cy="60325"/>
              </a:xfrm>
              <a:custGeom>
                <a:avLst/>
                <a:gdLst>
                  <a:gd name="T0" fmla="*/ 23 w 23"/>
                  <a:gd name="T1" fmla="*/ 9 h 24"/>
                  <a:gd name="T2" fmla="*/ 1 w 23"/>
                  <a:gd name="T3" fmla="*/ 24 h 24"/>
                  <a:gd name="T4" fmla="*/ 12 w 23"/>
                  <a:gd name="T5" fmla="*/ 0 h 24"/>
                  <a:gd name="T6" fmla="*/ 23 w 23"/>
                  <a:gd name="T7" fmla="*/ 9 h 24"/>
                  <a:gd name="T8" fmla="*/ 23 w 23"/>
                  <a:gd name="T9" fmla="*/ 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4">
                    <a:moveTo>
                      <a:pt x="23" y="9"/>
                    </a:moveTo>
                    <a:cubicBezTo>
                      <a:pt x="14" y="10"/>
                      <a:pt x="5" y="15"/>
                      <a:pt x="1" y="24"/>
                    </a:cubicBezTo>
                    <a:cubicBezTo>
                      <a:pt x="0" y="15"/>
                      <a:pt x="5" y="5"/>
                      <a:pt x="12" y="0"/>
                    </a:cubicBezTo>
                    <a:cubicBezTo>
                      <a:pt x="16" y="2"/>
                      <a:pt x="20" y="5"/>
                      <a:pt x="23" y="9"/>
                    </a:cubicBezTo>
                    <a:cubicBezTo>
                      <a:pt x="23" y="9"/>
                      <a:pt x="23" y="9"/>
                      <a:pt x="23" y="9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508">
                <a:extLst>
                  <a:ext uri="{FF2B5EF4-FFF2-40B4-BE49-F238E27FC236}">
                    <a16:creationId xmlns:a16="http://schemas.microsoft.com/office/drawing/2014/main" id="{0DB373F4-9CBE-410A-8AF5-A99058F52D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0726" y="1368425"/>
                <a:ext cx="68263" cy="44450"/>
              </a:xfrm>
              <a:custGeom>
                <a:avLst/>
                <a:gdLst>
                  <a:gd name="T0" fmla="*/ 24 w 27"/>
                  <a:gd name="T1" fmla="*/ 18 h 18"/>
                  <a:gd name="T2" fmla="*/ 0 w 27"/>
                  <a:gd name="T3" fmla="*/ 6 h 18"/>
                  <a:gd name="T4" fmla="*/ 27 w 27"/>
                  <a:gd name="T5" fmla="*/ 5 h 18"/>
                  <a:gd name="T6" fmla="*/ 24 w 27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8">
                    <a:moveTo>
                      <a:pt x="24" y="18"/>
                    </a:moveTo>
                    <a:cubicBezTo>
                      <a:pt x="19" y="10"/>
                      <a:pt x="10" y="6"/>
                      <a:pt x="0" y="6"/>
                    </a:cubicBezTo>
                    <a:cubicBezTo>
                      <a:pt x="8" y="1"/>
                      <a:pt x="18" y="0"/>
                      <a:pt x="27" y="5"/>
                    </a:cubicBezTo>
                    <a:cubicBezTo>
                      <a:pt x="27" y="9"/>
                      <a:pt x="26" y="14"/>
                      <a:pt x="24" y="18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509">
                <a:extLst>
                  <a:ext uri="{FF2B5EF4-FFF2-40B4-BE49-F238E27FC236}">
                    <a16:creationId xmlns:a16="http://schemas.microsoft.com/office/drawing/2014/main" id="{F35EBE09-BB25-42BA-923C-C74CDEB4DA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0726" y="1382712"/>
                <a:ext cx="38100" cy="68263"/>
              </a:xfrm>
              <a:custGeom>
                <a:avLst/>
                <a:gdLst>
                  <a:gd name="T0" fmla="*/ 2 w 15"/>
                  <a:gd name="T1" fmla="*/ 27 h 27"/>
                  <a:gd name="T2" fmla="*/ 0 w 15"/>
                  <a:gd name="T3" fmla="*/ 0 h 27"/>
                  <a:gd name="T4" fmla="*/ 15 w 15"/>
                  <a:gd name="T5" fmla="*/ 23 h 27"/>
                  <a:gd name="T6" fmla="*/ 2 w 15"/>
                  <a:gd name="T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7">
                    <a:moveTo>
                      <a:pt x="2" y="27"/>
                    </a:moveTo>
                    <a:cubicBezTo>
                      <a:pt x="6" y="19"/>
                      <a:pt x="6" y="9"/>
                      <a:pt x="0" y="0"/>
                    </a:cubicBezTo>
                    <a:cubicBezTo>
                      <a:pt x="9" y="5"/>
                      <a:pt x="14" y="13"/>
                      <a:pt x="15" y="23"/>
                    </a:cubicBezTo>
                    <a:cubicBezTo>
                      <a:pt x="11" y="25"/>
                      <a:pt x="6" y="27"/>
                      <a:pt x="2" y="27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510">
                <a:extLst>
                  <a:ext uri="{FF2B5EF4-FFF2-40B4-BE49-F238E27FC236}">
                    <a16:creationId xmlns:a16="http://schemas.microsoft.com/office/drawing/2014/main" id="{028A4FF8-8A3A-4253-B5DC-6EF67E07DA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5163" y="1382712"/>
                <a:ext cx="57150" cy="63500"/>
              </a:xfrm>
              <a:custGeom>
                <a:avLst/>
                <a:gdLst>
                  <a:gd name="T0" fmla="*/ 0 w 23"/>
                  <a:gd name="T1" fmla="*/ 16 h 25"/>
                  <a:gd name="T2" fmla="*/ 22 w 23"/>
                  <a:gd name="T3" fmla="*/ 0 h 25"/>
                  <a:gd name="T4" fmla="*/ 10 w 23"/>
                  <a:gd name="T5" fmla="*/ 25 h 25"/>
                  <a:gd name="T6" fmla="*/ 0 w 23"/>
                  <a:gd name="T7" fmla="*/ 16 h 25"/>
                  <a:gd name="T8" fmla="*/ 0 w 23"/>
                  <a:gd name="T9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5">
                    <a:moveTo>
                      <a:pt x="0" y="16"/>
                    </a:moveTo>
                    <a:cubicBezTo>
                      <a:pt x="9" y="15"/>
                      <a:pt x="18" y="10"/>
                      <a:pt x="22" y="0"/>
                    </a:cubicBezTo>
                    <a:cubicBezTo>
                      <a:pt x="23" y="10"/>
                      <a:pt x="18" y="20"/>
                      <a:pt x="10" y="25"/>
                    </a:cubicBezTo>
                    <a:cubicBezTo>
                      <a:pt x="6" y="23"/>
                      <a:pt x="3" y="20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C8143DDC-A778-4E43-95BA-967C9A898D20}"/>
                </a:ext>
              </a:extLst>
            </p:cNvPr>
            <p:cNvGrpSpPr/>
            <p:nvPr/>
          </p:nvGrpSpPr>
          <p:grpSpPr>
            <a:xfrm>
              <a:off x="1878180" y="1613735"/>
              <a:ext cx="130176" cy="131763"/>
              <a:chOff x="2776538" y="1228725"/>
              <a:chExt cx="130176" cy="131763"/>
            </a:xfrm>
          </p:grpSpPr>
          <p:sp>
            <p:nvSpPr>
              <p:cNvPr id="319" name="Freeform 608">
                <a:extLst>
                  <a:ext uri="{FF2B5EF4-FFF2-40B4-BE49-F238E27FC236}">
                    <a16:creationId xmlns:a16="http://schemas.microsoft.com/office/drawing/2014/main" id="{AAFB6083-2590-48FE-8228-45BD59B25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6538" y="1293813"/>
                <a:ext cx="65088" cy="38100"/>
              </a:xfrm>
              <a:custGeom>
                <a:avLst/>
                <a:gdLst>
                  <a:gd name="T0" fmla="*/ 0 w 26"/>
                  <a:gd name="T1" fmla="*/ 2 h 15"/>
                  <a:gd name="T2" fmla="*/ 26 w 26"/>
                  <a:gd name="T3" fmla="*/ 0 h 15"/>
                  <a:gd name="T4" fmla="*/ 4 w 26"/>
                  <a:gd name="T5" fmla="*/ 15 h 15"/>
                  <a:gd name="T6" fmla="*/ 0 w 26"/>
                  <a:gd name="T7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5">
                    <a:moveTo>
                      <a:pt x="0" y="2"/>
                    </a:moveTo>
                    <a:cubicBezTo>
                      <a:pt x="8" y="6"/>
                      <a:pt x="18" y="6"/>
                      <a:pt x="26" y="0"/>
                    </a:cubicBezTo>
                    <a:cubicBezTo>
                      <a:pt x="22" y="9"/>
                      <a:pt x="13" y="14"/>
                      <a:pt x="4" y="15"/>
                    </a:cubicBezTo>
                    <a:cubicBezTo>
                      <a:pt x="2" y="11"/>
                      <a:pt x="0" y="6"/>
                      <a:pt x="0" y="2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609">
                <a:extLst>
                  <a:ext uri="{FF2B5EF4-FFF2-40B4-BE49-F238E27FC236}">
                    <a16:creationId xmlns:a16="http://schemas.microsoft.com/office/drawing/2014/main" id="{203DE27D-D6A1-4B8A-88AB-1289FC194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1301" y="1241425"/>
                <a:ext cx="60325" cy="55563"/>
              </a:xfrm>
              <a:custGeom>
                <a:avLst/>
                <a:gdLst>
                  <a:gd name="T0" fmla="*/ 9 w 24"/>
                  <a:gd name="T1" fmla="*/ 0 h 22"/>
                  <a:gd name="T2" fmla="*/ 24 w 24"/>
                  <a:gd name="T3" fmla="*/ 21 h 22"/>
                  <a:gd name="T4" fmla="*/ 0 w 24"/>
                  <a:gd name="T5" fmla="*/ 10 h 22"/>
                  <a:gd name="T6" fmla="*/ 9 w 24"/>
                  <a:gd name="T7" fmla="*/ 0 h 22"/>
                  <a:gd name="T8" fmla="*/ 9 w 24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2">
                    <a:moveTo>
                      <a:pt x="9" y="0"/>
                    </a:moveTo>
                    <a:cubicBezTo>
                      <a:pt x="10" y="9"/>
                      <a:pt x="15" y="17"/>
                      <a:pt x="24" y="21"/>
                    </a:cubicBezTo>
                    <a:cubicBezTo>
                      <a:pt x="14" y="22"/>
                      <a:pt x="5" y="17"/>
                      <a:pt x="0" y="10"/>
                    </a:cubicBezTo>
                    <a:cubicBezTo>
                      <a:pt x="2" y="6"/>
                      <a:pt x="5" y="3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610">
                <a:extLst>
                  <a:ext uri="{FF2B5EF4-FFF2-40B4-BE49-F238E27FC236}">
                    <a16:creationId xmlns:a16="http://schemas.microsoft.com/office/drawing/2014/main" id="{DABEE2AE-C15C-462A-B254-10AE5356A5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5751" y="1228725"/>
                <a:ext cx="42863" cy="65088"/>
              </a:xfrm>
              <a:custGeom>
                <a:avLst/>
                <a:gdLst>
                  <a:gd name="T0" fmla="*/ 17 w 17"/>
                  <a:gd name="T1" fmla="*/ 3 h 26"/>
                  <a:gd name="T2" fmla="*/ 6 w 17"/>
                  <a:gd name="T3" fmla="*/ 26 h 26"/>
                  <a:gd name="T4" fmla="*/ 4 w 17"/>
                  <a:gd name="T5" fmla="*/ 0 h 26"/>
                  <a:gd name="T6" fmla="*/ 17 w 17"/>
                  <a:gd name="T7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26">
                    <a:moveTo>
                      <a:pt x="17" y="3"/>
                    </a:moveTo>
                    <a:cubicBezTo>
                      <a:pt x="9" y="8"/>
                      <a:pt x="5" y="17"/>
                      <a:pt x="6" y="26"/>
                    </a:cubicBezTo>
                    <a:cubicBezTo>
                      <a:pt x="0" y="18"/>
                      <a:pt x="0" y="8"/>
                      <a:pt x="4" y="0"/>
                    </a:cubicBezTo>
                    <a:cubicBezTo>
                      <a:pt x="8" y="0"/>
                      <a:pt x="13" y="1"/>
                      <a:pt x="17" y="3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611">
                <a:extLst>
                  <a:ext uri="{FF2B5EF4-FFF2-40B4-BE49-F238E27FC236}">
                    <a16:creationId xmlns:a16="http://schemas.microsoft.com/office/drawing/2014/main" id="{475265B8-E30D-481C-ADEE-4E2F6193CB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1626" y="1258888"/>
                <a:ext cx="63500" cy="34925"/>
              </a:xfrm>
              <a:custGeom>
                <a:avLst/>
                <a:gdLst>
                  <a:gd name="T0" fmla="*/ 25 w 25"/>
                  <a:gd name="T1" fmla="*/ 12 h 14"/>
                  <a:gd name="T2" fmla="*/ 0 w 25"/>
                  <a:gd name="T3" fmla="*/ 14 h 14"/>
                  <a:gd name="T4" fmla="*/ 21 w 25"/>
                  <a:gd name="T5" fmla="*/ 0 h 14"/>
                  <a:gd name="T6" fmla="*/ 25 w 25"/>
                  <a:gd name="T7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14">
                    <a:moveTo>
                      <a:pt x="25" y="12"/>
                    </a:moveTo>
                    <a:cubicBezTo>
                      <a:pt x="17" y="8"/>
                      <a:pt x="7" y="9"/>
                      <a:pt x="0" y="14"/>
                    </a:cubicBezTo>
                    <a:cubicBezTo>
                      <a:pt x="4" y="5"/>
                      <a:pt x="12" y="0"/>
                      <a:pt x="21" y="0"/>
                    </a:cubicBezTo>
                    <a:cubicBezTo>
                      <a:pt x="24" y="4"/>
                      <a:pt x="25" y="8"/>
                      <a:pt x="25" y="12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612">
                <a:extLst>
                  <a:ext uri="{FF2B5EF4-FFF2-40B4-BE49-F238E27FC236}">
                    <a16:creationId xmlns:a16="http://schemas.microsoft.com/office/drawing/2014/main" id="{F9DB22D4-C89B-4485-95AC-16A7E4BCB1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1626" y="1292225"/>
                <a:ext cx="57150" cy="57150"/>
              </a:xfrm>
              <a:custGeom>
                <a:avLst/>
                <a:gdLst>
                  <a:gd name="T0" fmla="*/ 14 w 23"/>
                  <a:gd name="T1" fmla="*/ 23 h 23"/>
                  <a:gd name="T2" fmla="*/ 0 w 23"/>
                  <a:gd name="T3" fmla="*/ 1 h 23"/>
                  <a:gd name="T4" fmla="*/ 23 w 23"/>
                  <a:gd name="T5" fmla="*/ 12 h 23"/>
                  <a:gd name="T6" fmla="*/ 15 w 23"/>
                  <a:gd name="T7" fmla="*/ 22 h 23"/>
                  <a:gd name="T8" fmla="*/ 14 w 23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3">
                    <a:moveTo>
                      <a:pt x="14" y="23"/>
                    </a:moveTo>
                    <a:cubicBezTo>
                      <a:pt x="14" y="14"/>
                      <a:pt x="8" y="5"/>
                      <a:pt x="0" y="1"/>
                    </a:cubicBezTo>
                    <a:cubicBezTo>
                      <a:pt x="9" y="0"/>
                      <a:pt x="18" y="5"/>
                      <a:pt x="23" y="12"/>
                    </a:cubicBezTo>
                    <a:cubicBezTo>
                      <a:pt x="21" y="16"/>
                      <a:pt x="18" y="20"/>
                      <a:pt x="15" y="22"/>
                    </a:cubicBezTo>
                    <a:cubicBezTo>
                      <a:pt x="14" y="22"/>
                      <a:pt x="14" y="22"/>
                      <a:pt x="14" y="23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613">
                <a:extLst>
                  <a:ext uri="{FF2B5EF4-FFF2-40B4-BE49-F238E27FC236}">
                    <a16:creationId xmlns:a16="http://schemas.microsoft.com/office/drawing/2014/main" id="{D439FFEA-E790-47E7-B211-E13B34D2A8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1463" y="1293813"/>
                <a:ext cx="44450" cy="66675"/>
              </a:xfrm>
              <a:custGeom>
                <a:avLst/>
                <a:gdLst>
                  <a:gd name="T0" fmla="*/ 0 w 18"/>
                  <a:gd name="T1" fmla="*/ 23 h 26"/>
                  <a:gd name="T2" fmla="*/ 12 w 18"/>
                  <a:gd name="T3" fmla="*/ 0 h 26"/>
                  <a:gd name="T4" fmla="*/ 14 w 18"/>
                  <a:gd name="T5" fmla="*/ 26 h 26"/>
                  <a:gd name="T6" fmla="*/ 0 w 18"/>
                  <a:gd name="T7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26">
                    <a:moveTo>
                      <a:pt x="0" y="23"/>
                    </a:moveTo>
                    <a:cubicBezTo>
                      <a:pt x="8" y="19"/>
                      <a:pt x="13" y="10"/>
                      <a:pt x="12" y="0"/>
                    </a:cubicBezTo>
                    <a:cubicBezTo>
                      <a:pt x="17" y="8"/>
                      <a:pt x="18" y="18"/>
                      <a:pt x="14" y="26"/>
                    </a:cubicBezTo>
                    <a:cubicBezTo>
                      <a:pt x="9" y="26"/>
                      <a:pt x="4" y="25"/>
                      <a:pt x="0" y="23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614">
                <a:extLst>
                  <a:ext uri="{FF2B5EF4-FFF2-40B4-BE49-F238E27FC236}">
                    <a16:creationId xmlns:a16="http://schemas.microsoft.com/office/drawing/2014/main" id="{82065125-C3F8-47A1-BF13-77721CE2E9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6538" y="1266825"/>
                <a:ext cx="65088" cy="42863"/>
              </a:xfrm>
              <a:custGeom>
                <a:avLst/>
                <a:gdLst>
                  <a:gd name="T0" fmla="*/ 2 w 26"/>
                  <a:gd name="T1" fmla="*/ 0 h 17"/>
                  <a:gd name="T2" fmla="*/ 26 w 26"/>
                  <a:gd name="T3" fmla="*/ 11 h 17"/>
                  <a:gd name="T4" fmla="*/ 0 w 26"/>
                  <a:gd name="T5" fmla="*/ 13 h 17"/>
                  <a:gd name="T6" fmla="*/ 2 w 26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7">
                    <a:moveTo>
                      <a:pt x="2" y="0"/>
                    </a:moveTo>
                    <a:cubicBezTo>
                      <a:pt x="7" y="7"/>
                      <a:pt x="16" y="12"/>
                      <a:pt x="26" y="11"/>
                    </a:cubicBezTo>
                    <a:cubicBezTo>
                      <a:pt x="18" y="17"/>
                      <a:pt x="8" y="17"/>
                      <a:pt x="0" y="13"/>
                    </a:cubicBezTo>
                    <a:cubicBezTo>
                      <a:pt x="0" y="9"/>
                      <a:pt x="0" y="4"/>
                      <a:pt x="2" y="0"/>
                    </a:cubicBezTo>
                    <a:close/>
                  </a:path>
                </a:pathLst>
              </a:custGeom>
              <a:solidFill>
                <a:srgbClr val="BD28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615">
                <a:extLst>
                  <a:ext uri="{FF2B5EF4-FFF2-40B4-BE49-F238E27FC236}">
                    <a16:creationId xmlns:a16="http://schemas.microsoft.com/office/drawing/2014/main" id="{6C6A191E-B110-42BA-8EF3-1EF727E4AF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3526" y="1228725"/>
                <a:ext cx="38100" cy="65088"/>
              </a:xfrm>
              <a:custGeom>
                <a:avLst/>
                <a:gdLst>
                  <a:gd name="T0" fmla="*/ 13 w 15"/>
                  <a:gd name="T1" fmla="*/ 0 h 26"/>
                  <a:gd name="T2" fmla="*/ 15 w 15"/>
                  <a:gd name="T3" fmla="*/ 26 h 26"/>
                  <a:gd name="T4" fmla="*/ 0 w 15"/>
                  <a:gd name="T5" fmla="*/ 5 h 26"/>
                  <a:gd name="T6" fmla="*/ 13 w 15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6">
                    <a:moveTo>
                      <a:pt x="13" y="0"/>
                    </a:moveTo>
                    <a:cubicBezTo>
                      <a:pt x="9" y="8"/>
                      <a:pt x="9" y="18"/>
                      <a:pt x="15" y="26"/>
                    </a:cubicBezTo>
                    <a:cubicBezTo>
                      <a:pt x="6" y="22"/>
                      <a:pt x="1" y="14"/>
                      <a:pt x="0" y="5"/>
                    </a:cubicBezTo>
                    <a:cubicBezTo>
                      <a:pt x="4" y="2"/>
                      <a:pt x="8" y="1"/>
                      <a:pt x="13" y="0"/>
                    </a:cubicBezTo>
                    <a:close/>
                  </a:path>
                </a:pathLst>
              </a:custGeom>
              <a:solidFill>
                <a:srgbClr val="BD28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616">
                <a:extLst>
                  <a:ext uri="{FF2B5EF4-FFF2-40B4-BE49-F238E27FC236}">
                    <a16:creationId xmlns:a16="http://schemas.microsoft.com/office/drawing/2014/main" id="{84E1A3D1-AB2E-462E-9B21-738698A3EC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8451" y="1236663"/>
                <a:ext cx="55563" cy="57150"/>
              </a:xfrm>
              <a:custGeom>
                <a:avLst/>
                <a:gdLst>
                  <a:gd name="T0" fmla="*/ 22 w 22"/>
                  <a:gd name="T1" fmla="*/ 9 h 23"/>
                  <a:gd name="T2" fmla="*/ 1 w 22"/>
                  <a:gd name="T3" fmla="*/ 23 h 23"/>
                  <a:gd name="T4" fmla="*/ 12 w 22"/>
                  <a:gd name="T5" fmla="*/ 0 h 23"/>
                  <a:gd name="T6" fmla="*/ 22 w 22"/>
                  <a:gd name="T7" fmla="*/ 8 h 23"/>
                  <a:gd name="T8" fmla="*/ 22 w 22"/>
                  <a:gd name="T9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3">
                    <a:moveTo>
                      <a:pt x="22" y="9"/>
                    </a:moveTo>
                    <a:cubicBezTo>
                      <a:pt x="13" y="9"/>
                      <a:pt x="5" y="14"/>
                      <a:pt x="1" y="23"/>
                    </a:cubicBezTo>
                    <a:cubicBezTo>
                      <a:pt x="0" y="14"/>
                      <a:pt x="4" y="5"/>
                      <a:pt x="12" y="0"/>
                    </a:cubicBezTo>
                    <a:cubicBezTo>
                      <a:pt x="16" y="2"/>
                      <a:pt x="19" y="5"/>
                      <a:pt x="22" y="8"/>
                    </a:cubicBezTo>
                    <a:cubicBezTo>
                      <a:pt x="22" y="8"/>
                      <a:pt x="22" y="9"/>
                      <a:pt x="22" y="9"/>
                    </a:cubicBezTo>
                    <a:close/>
                  </a:path>
                </a:pathLst>
              </a:custGeom>
              <a:solidFill>
                <a:srgbClr val="BD28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617">
                <a:extLst>
                  <a:ext uri="{FF2B5EF4-FFF2-40B4-BE49-F238E27FC236}">
                    <a16:creationId xmlns:a16="http://schemas.microsoft.com/office/drawing/2014/main" id="{C6723C48-2A2C-481B-9C65-7CD74A723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1626" y="1279525"/>
                <a:ext cx="65088" cy="42863"/>
              </a:xfrm>
              <a:custGeom>
                <a:avLst/>
                <a:gdLst>
                  <a:gd name="T0" fmla="*/ 23 w 26"/>
                  <a:gd name="T1" fmla="*/ 17 h 17"/>
                  <a:gd name="T2" fmla="*/ 0 w 26"/>
                  <a:gd name="T3" fmla="*/ 6 h 17"/>
                  <a:gd name="T4" fmla="*/ 25 w 26"/>
                  <a:gd name="T5" fmla="*/ 4 h 17"/>
                  <a:gd name="T6" fmla="*/ 23 w 26"/>
                  <a:gd name="T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7">
                    <a:moveTo>
                      <a:pt x="23" y="17"/>
                    </a:moveTo>
                    <a:cubicBezTo>
                      <a:pt x="18" y="10"/>
                      <a:pt x="9" y="5"/>
                      <a:pt x="0" y="6"/>
                    </a:cubicBezTo>
                    <a:cubicBezTo>
                      <a:pt x="7" y="1"/>
                      <a:pt x="17" y="0"/>
                      <a:pt x="25" y="4"/>
                    </a:cubicBezTo>
                    <a:cubicBezTo>
                      <a:pt x="26" y="9"/>
                      <a:pt x="25" y="13"/>
                      <a:pt x="23" y="17"/>
                    </a:cubicBezTo>
                    <a:close/>
                  </a:path>
                </a:pathLst>
              </a:custGeom>
              <a:solidFill>
                <a:srgbClr val="BD28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618">
                <a:extLst>
                  <a:ext uri="{FF2B5EF4-FFF2-40B4-BE49-F238E27FC236}">
                    <a16:creationId xmlns:a16="http://schemas.microsoft.com/office/drawing/2014/main" id="{C8528A5E-D62F-46C0-965F-C5DB48730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1626" y="1293813"/>
                <a:ext cx="34925" cy="66675"/>
              </a:xfrm>
              <a:custGeom>
                <a:avLst/>
                <a:gdLst>
                  <a:gd name="T0" fmla="*/ 2 w 14"/>
                  <a:gd name="T1" fmla="*/ 26 h 26"/>
                  <a:gd name="T2" fmla="*/ 0 w 14"/>
                  <a:gd name="T3" fmla="*/ 0 h 26"/>
                  <a:gd name="T4" fmla="*/ 14 w 14"/>
                  <a:gd name="T5" fmla="*/ 22 h 26"/>
                  <a:gd name="T6" fmla="*/ 2 w 14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6">
                    <a:moveTo>
                      <a:pt x="2" y="26"/>
                    </a:moveTo>
                    <a:cubicBezTo>
                      <a:pt x="6" y="18"/>
                      <a:pt x="5" y="8"/>
                      <a:pt x="0" y="0"/>
                    </a:cubicBezTo>
                    <a:cubicBezTo>
                      <a:pt x="8" y="4"/>
                      <a:pt x="14" y="13"/>
                      <a:pt x="14" y="22"/>
                    </a:cubicBezTo>
                    <a:cubicBezTo>
                      <a:pt x="10" y="24"/>
                      <a:pt x="6" y="26"/>
                      <a:pt x="2" y="26"/>
                    </a:cubicBezTo>
                    <a:close/>
                  </a:path>
                </a:pathLst>
              </a:custGeom>
              <a:solidFill>
                <a:srgbClr val="BD28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619">
                <a:extLst>
                  <a:ext uri="{FF2B5EF4-FFF2-40B4-BE49-F238E27FC236}">
                    <a16:creationId xmlns:a16="http://schemas.microsoft.com/office/drawing/2014/main" id="{0036A1F7-3FA2-46BF-A336-63D02262D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6063" y="1293813"/>
                <a:ext cx="57150" cy="58738"/>
              </a:xfrm>
              <a:custGeom>
                <a:avLst/>
                <a:gdLst>
                  <a:gd name="T0" fmla="*/ 0 w 23"/>
                  <a:gd name="T1" fmla="*/ 15 h 23"/>
                  <a:gd name="T2" fmla="*/ 22 w 23"/>
                  <a:gd name="T3" fmla="*/ 0 h 23"/>
                  <a:gd name="T4" fmla="*/ 10 w 23"/>
                  <a:gd name="T5" fmla="*/ 23 h 23"/>
                  <a:gd name="T6" fmla="*/ 1 w 23"/>
                  <a:gd name="T7" fmla="*/ 15 h 23"/>
                  <a:gd name="T8" fmla="*/ 0 w 23"/>
                  <a:gd name="T9" fmla="*/ 15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3">
                    <a:moveTo>
                      <a:pt x="0" y="15"/>
                    </a:moveTo>
                    <a:cubicBezTo>
                      <a:pt x="9" y="14"/>
                      <a:pt x="18" y="9"/>
                      <a:pt x="22" y="0"/>
                    </a:cubicBezTo>
                    <a:cubicBezTo>
                      <a:pt x="23" y="10"/>
                      <a:pt x="18" y="19"/>
                      <a:pt x="10" y="23"/>
                    </a:cubicBezTo>
                    <a:cubicBezTo>
                      <a:pt x="7" y="22"/>
                      <a:pt x="3" y="19"/>
                      <a:pt x="1" y="15"/>
                    </a:cubicBezTo>
                    <a:cubicBezTo>
                      <a:pt x="1" y="15"/>
                      <a:pt x="0" y="15"/>
                      <a:pt x="0" y="15"/>
                    </a:cubicBezTo>
                    <a:close/>
                  </a:path>
                </a:pathLst>
              </a:custGeom>
              <a:solidFill>
                <a:srgbClr val="BD28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3" name="Freeform 632">
              <a:extLst>
                <a:ext uri="{FF2B5EF4-FFF2-40B4-BE49-F238E27FC236}">
                  <a16:creationId xmlns:a16="http://schemas.microsoft.com/office/drawing/2014/main" id="{80246859-974E-44D1-B394-485D6D864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6269" y="2433679"/>
              <a:ext cx="225425" cy="211138"/>
            </a:xfrm>
            <a:custGeom>
              <a:avLst/>
              <a:gdLst>
                <a:gd name="T0" fmla="*/ 70 w 142"/>
                <a:gd name="T1" fmla="*/ 0 h 133"/>
                <a:gd name="T2" fmla="*/ 81 w 142"/>
                <a:gd name="T3" fmla="*/ 59 h 133"/>
                <a:gd name="T4" fmla="*/ 142 w 142"/>
                <a:gd name="T5" fmla="*/ 51 h 133"/>
                <a:gd name="T6" fmla="*/ 89 w 142"/>
                <a:gd name="T7" fmla="*/ 79 h 133"/>
                <a:gd name="T8" fmla="*/ 115 w 142"/>
                <a:gd name="T9" fmla="*/ 133 h 133"/>
                <a:gd name="T10" fmla="*/ 70 w 142"/>
                <a:gd name="T11" fmla="*/ 92 h 133"/>
                <a:gd name="T12" fmla="*/ 27 w 142"/>
                <a:gd name="T13" fmla="*/ 133 h 133"/>
                <a:gd name="T14" fmla="*/ 53 w 142"/>
                <a:gd name="T15" fmla="*/ 79 h 133"/>
                <a:gd name="T16" fmla="*/ 0 w 142"/>
                <a:gd name="T17" fmla="*/ 51 h 133"/>
                <a:gd name="T18" fmla="*/ 60 w 142"/>
                <a:gd name="T19" fmla="*/ 59 h 133"/>
                <a:gd name="T20" fmla="*/ 70 w 142"/>
                <a:gd name="T2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2" h="133">
                  <a:moveTo>
                    <a:pt x="70" y="0"/>
                  </a:moveTo>
                  <a:lnTo>
                    <a:pt x="81" y="59"/>
                  </a:lnTo>
                  <a:lnTo>
                    <a:pt x="142" y="51"/>
                  </a:lnTo>
                  <a:lnTo>
                    <a:pt x="89" y="79"/>
                  </a:lnTo>
                  <a:lnTo>
                    <a:pt x="115" y="133"/>
                  </a:lnTo>
                  <a:lnTo>
                    <a:pt x="70" y="92"/>
                  </a:lnTo>
                  <a:lnTo>
                    <a:pt x="27" y="133"/>
                  </a:lnTo>
                  <a:lnTo>
                    <a:pt x="53" y="79"/>
                  </a:lnTo>
                  <a:lnTo>
                    <a:pt x="0" y="51"/>
                  </a:lnTo>
                  <a:lnTo>
                    <a:pt x="60" y="59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58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338">
              <a:extLst>
                <a:ext uri="{FF2B5EF4-FFF2-40B4-BE49-F238E27FC236}">
                  <a16:creationId xmlns:a16="http://schemas.microsoft.com/office/drawing/2014/main" id="{296F09DE-1931-4E11-BD37-351410890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4021" y="3139869"/>
              <a:ext cx="319088" cy="301625"/>
            </a:xfrm>
            <a:custGeom>
              <a:avLst/>
              <a:gdLst>
                <a:gd name="T0" fmla="*/ 101 w 201"/>
                <a:gd name="T1" fmla="*/ 0 h 190"/>
                <a:gd name="T2" fmla="*/ 116 w 201"/>
                <a:gd name="T3" fmla="*/ 82 h 190"/>
                <a:gd name="T4" fmla="*/ 201 w 201"/>
                <a:gd name="T5" fmla="*/ 71 h 190"/>
                <a:gd name="T6" fmla="*/ 126 w 201"/>
                <a:gd name="T7" fmla="*/ 112 h 190"/>
                <a:gd name="T8" fmla="*/ 163 w 201"/>
                <a:gd name="T9" fmla="*/ 190 h 190"/>
                <a:gd name="T10" fmla="*/ 101 w 201"/>
                <a:gd name="T11" fmla="*/ 132 h 190"/>
                <a:gd name="T12" fmla="*/ 39 w 201"/>
                <a:gd name="T13" fmla="*/ 190 h 190"/>
                <a:gd name="T14" fmla="*/ 75 w 201"/>
                <a:gd name="T15" fmla="*/ 112 h 190"/>
                <a:gd name="T16" fmla="*/ 0 w 201"/>
                <a:gd name="T17" fmla="*/ 71 h 190"/>
                <a:gd name="T18" fmla="*/ 85 w 201"/>
                <a:gd name="T19" fmla="*/ 82 h 190"/>
                <a:gd name="T20" fmla="*/ 101 w 201"/>
                <a:gd name="T21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1" h="190">
                  <a:moveTo>
                    <a:pt x="101" y="0"/>
                  </a:moveTo>
                  <a:lnTo>
                    <a:pt x="116" y="82"/>
                  </a:lnTo>
                  <a:lnTo>
                    <a:pt x="201" y="71"/>
                  </a:lnTo>
                  <a:lnTo>
                    <a:pt x="126" y="112"/>
                  </a:lnTo>
                  <a:lnTo>
                    <a:pt x="163" y="190"/>
                  </a:lnTo>
                  <a:lnTo>
                    <a:pt x="101" y="132"/>
                  </a:lnTo>
                  <a:lnTo>
                    <a:pt x="39" y="190"/>
                  </a:lnTo>
                  <a:lnTo>
                    <a:pt x="75" y="112"/>
                  </a:lnTo>
                  <a:lnTo>
                    <a:pt x="0" y="71"/>
                  </a:lnTo>
                  <a:lnTo>
                    <a:pt x="85" y="82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24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309">
              <a:extLst>
                <a:ext uri="{FF2B5EF4-FFF2-40B4-BE49-F238E27FC236}">
                  <a16:creationId xmlns:a16="http://schemas.microsoft.com/office/drawing/2014/main" id="{2DA2B5FC-73D7-4CB5-BC09-CD263B76A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1126" y="2792730"/>
              <a:ext cx="280988" cy="263525"/>
            </a:xfrm>
            <a:custGeom>
              <a:avLst/>
              <a:gdLst>
                <a:gd name="T0" fmla="*/ 88 w 177"/>
                <a:gd name="T1" fmla="*/ 0 h 166"/>
                <a:gd name="T2" fmla="*/ 102 w 177"/>
                <a:gd name="T3" fmla="*/ 73 h 166"/>
                <a:gd name="T4" fmla="*/ 177 w 177"/>
                <a:gd name="T5" fmla="*/ 63 h 166"/>
                <a:gd name="T6" fmla="*/ 110 w 177"/>
                <a:gd name="T7" fmla="*/ 98 h 166"/>
                <a:gd name="T8" fmla="*/ 143 w 177"/>
                <a:gd name="T9" fmla="*/ 166 h 166"/>
                <a:gd name="T10" fmla="*/ 88 w 177"/>
                <a:gd name="T11" fmla="*/ 116 h 166"/>
                <a:gd name="T12" fmla="*/ 34 w 177"/>
                <a:gd name="T13" fmla="*/ 166 h 166"/>
                <a:gd name="T14" fmla="*/ 67 w 177"/>
                <a:gd name="T15" fmla="*/ 98 h 166"/>
                <a:gd name="T16" fmla="*/ 0 w 177"/>
                <a:gd name="T17" fmla="*/ 63 h 166"/>
                <a:gd name="T18" fmla="*/ 75 w 177"/>
                <a:gd name="T19" fmla="*/ 73 h 166"/>
                <a:gd name="T20" fmla="*/ 88 w 177"/>
                <a:gd name="T21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7" h="166">
                  <a:moveTo>
                    <a:pt x="88" y="0"/>
                  </a:moveTo>
                  <a:lnTo>
                    <a:pt x="102" y="73"/>
                  </a:lnTo>
                  <a:lnTo>
                    <a:pt x="177" y="63"/>
                  </a:lnTo>
                  <a:lnTo>
                    <a:pt x="110" y="98"/>
                  </a:lnTo>
                  <a:lnTo>
                    <a:pt x="143" y="166"/>
                  </a:lnTo>
                  <a:lnTo>
                    <a:pt x="88" y="116"/>
                  </a:lnTo>
                  <a:lnTo>
                    <a:pt x="34" y="166"/>
                  </a:lnTo>
                  <a:lnTo>
                    <a:pt x="67" y="98"/>
                  </a:lnTo>
                  <a:lnTo>
                    <a:pt x="0" y="63"/>
                  </a:lnTo>
                  <a:lnTo>
                    <a:pt x="75" y="73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CB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F3C4B7FF-A23C-4987-87E4-5EEC75F0906E}"/>
                </a:ext>
              </a:extLst>
            </p:cNvPr>
            <p:cNvGrpSpPr/>
            <p:nvPr/>
          </p:nvGrpSpPr>
          <p:grpSpPr>
            <a:xfrm>
              <a:off x="2176297" y="923884"/>
              <a:ext cx="307976" cy="304801"/>
              <a:chOff x="5929313" y="1862137"/>
              <a:chExt cx="307976" cy="304801"/>
            </a:xfrm>
          </p:grpSpPr>
          <p:sp>
            <p:nvSpPr>
              <p:cNvPr id="307" name="Freeform 378">
                <a:extLst>
                  <a:ext uri="{FF2B5EF4-FFF2-40B4-BE49-F238E27FC236}">
                    <a16:creationId xmlns:a16="http://schemas.microsoft.com/office/drawing/2014/main" id="{4C836E44-15BC-4B52-84A1-D7F4AAF4FF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488" y="2012950"/>
                <a:ext cx="150813" cy="85725"/>
              </a:xfrm>
              <a:custGeom>
                <a:avLst/>
                <a:gdLst>
                  <a:gd name="T0" fmla="*/ 0 w 60"/>
                  <a:gd name="T1" fmla="*/ 5 h 34"/>
                  <a:gd name="T2" fmla="*/ 60 w 60"/>
                  <a:gd name="T3" fmla="*/ 0 h 34"/>
                  <a:gd name="T4" fmla="*/ 10 w 60"/>
                  <a:gd name="T5" fmla="*/ 34 h 34"/>
                  <a:gd name="T6" fmla="*/ 0 w 60"/>
                  <a:gd name="T7" fmla="*/ 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34">
                    <a:moveTo>
                      <a:pt x="0" y="5"/>
                    </a:moveTo>
                    <a:cubicBezTo>
                      <a:pt x="19" y="14"/>
                      <a:pt x="42" y="13"/>
                      <a:pt x="60" y="0"/>
                    </a:cubicBezTo>
                    <a:cubicBezTo>
                      <a:pt x="51" y="21"/>
                      <a:pt x="31" y="33"/>
                      <a:pt x="10" y="34"/>
                    </a:cubicBezTo>
                    <a:cubicBezTo>
                      <a:pt x="4" y="25"/>
                      <a:pt x="1" y="15"/>
                      <a:pt x="0" y="5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379">
                <a:extLst>
                  <a:ext uri="{FF2B5EF4-FFF2-40B4-BE49-F238E27FC236}">
                    <a16:creationId xmlns:a16="http://schemas.microsoft.com/office/drawing/2014/main" id="{C73D720E-AC72-4E03-8E52-62BE0DE99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6776" y="1890712"/>
                <a:ext cx="136525" cy="130175"/>
              </a:xfrm>
              <a:custGeom>
                <a:avLst/>
                <a:gdLst>
                  <a:gd name="T0" fmla="*/ 20 w 54"/>
                  <a:gd name="T1" fmla="*/ 0 h 52"/>
                  <a:gd name="T2" fmla="*/ 54 w 54"/>
                  <a:gd name="T3" fmla="*/ 49 h 52"/>
                  <a:gd name="T4" fmla="*/ 0 w 54"/>
                  <a:gd name="T5" fmla="*/ 23 h 52"/>
                  <a:gd name="T6" fmla="*/ 19 w 54"/>
                  <a:gd name="T7" fmla="*/ 0 h 52"/>
                  <a:gd name="T8" fmla="*/ 20 w 5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2">
                    <a:moveTo>
                      <a:pt x="20" y="0"/>
                    </a:moveTo>
                    <a:cubicBezTo>
                      <a:pt x="21" y="21"/>
                      <a:pt x="34" y="40"/>
                      <a:pt x="54" y="49"/>
                    </a:cubicBezTo>
                    <a:cubicBezTo>
                      <a:pt x="32" y="52"/>
                      <a:pt x="11" y="41"/>
                      <a:pt x="0" y="23"/>
                    </a:cubicBezTo>
                    <a:cubicBezTo>
                      <a:pt x="4" y="14"/>
                      <a:pt x="11" y="7"/>
                      <a:pt x="19" y="0"/>
                    </a:cubicBezTo>
                    <a:cubicBezTo>
                      <a:pt x="19" y="0"/>
                      <a:pt x="20" y="0"/>
                      <a:pt x="20" y="0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380">
                <a:extLst>
                  <a:ext uri="{FF2B5EF4-FFF2-40B4-BE49-F238E27FC236}">
                    <a16:creationId xmlns:a16="http://schemas.microsoft.com/office/drawing/2014/main" id="{15627C39-BAB0-4544-B557-8EC422ED34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8376" y="1862137"/>
                <a:ext cx="100013" cy="150813"/>
              </a:xfrm>
              <a:custGeom>
                <a:avLst/>
                <a:gdLst>
                  <a:gd name="T0" fmla="*/ 40 w 40"/>
                  <a:gd name="T1" fmla="*/ 6 h 60"/>
                  <a:gd name="T2" fmla="*/ 14 w 40"/>
                  <a:gd name="T3" fmla="*/ 60 h 60"/>
                  <a:gd name="T4" fmla="*/ 10 w 40"/>
                  <a:gd name="T5" fmla="*/ 0 h 60"/>
                  <a:gd name="T6" fmla="*/ 40 w 40"/>
                  <a:gd name="T7" fmla="*/ 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60">
                    <a:moveTo>
                      <a:pt x="40" y="6"/>
                    </a:moveTo>
                    <a:cubicBezTo>
                      <a:pt x="23" y="18"/>
                      <a:pt x="12" y="38"/>
                      <a:pt x="14" y="60"/>
                    </a:cubicBezTo>
                    <a:cubicBezTo>
                      <a:pt x="1" y="42"/>
                      <a:pt x="0" y="19"/>
                      <a:pt x="10" y="0"/>
                    </a:cubicBezTo>
                    <a:cubicBezTo>
                      <a:pt x="20" y="0"/>
                      <a:pt x="31" y="2"/>
                      <a:pt x="40" y="6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381">
                <a:extLst>
                  <a:ext uri="{FF2B5EF4-FFF2-40B4-BE49-F238E27FC236}">
                    <a16:creationId xmlns:a16="http://schemas.microsoft.com/office/drawing/2014/main" id="{43BC3C66-EBF9-4799-93A4-FC6A8A6EEF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3301" y="1930400"/>
                <a:ext cx="150813" cy="82550"/>
              </a:xfrm>
              <a:custGeom>
                <a:avLst/>
                <a:gdLst>
                  <a:gd name="T0" fmla="*/ 60 w 60"/>
                  <a:gd name="T1" fmla="*/ 29 h 33"/>
                  <a:gd name="T2" fmla="*/ 0 w 60"/>
                  <a:gd name="T3" fmla="*/ 33 h 33"/>
                  <a:gd name="T4" fmla="*/ 50 w 60"/>
                  <a:gd name="T5" fmla="*/ 0 h 33"/>
                  <a:gd name="T6" fmla="*/ 60 w 60"/>
                  <a:gd name="T7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33">
                    <a:moveTo>
                      <a:pt x="60" y="29"/>
                    </a:moveTo>
                    <a:cubicBezTo>
                      <a:pt x="41" y="20"/>
                      <a:pt x="18" y="21"/>
                      <a:pt x="0" y="33"/>
                    </a:cubicBezTo>
                    <a:cubicBezTo>
                      <a:pt x="9" y="13"/>
                      <a:pt x="29" y="1"/>
                      <a:pt x="50" y="0"/>
                    </a:cubicBezTo>
                    <a:cubicBezTo>
                      <a:pt x="56" y="9"/>
                      <a:pt x="59" y="19"/>
                      <a:pt x="60" y="29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382">
                <a:extLst>
                  <a:ext uri="{FF2B5EF4-FFF2-40B4-BE49-F238E27FC236}">
                    <a16:creationId xmlns:a16="http://schemas.microsoft.com/office/drawing/2014/main" id="{A3AFE1F2-A41B-475A-A588-5D71FF7D57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3301" y="2008187"/>
                <a:ext cx="136525" cy="131763"/>
              </a:xfrm>
              <a:custGeom>
                <a:avLst/>
                <a:gdLst>
                  <a:gd name="T0" fmla="*/ 34 w 54"/>
                  <a:gd name="T1" fmla="*/ 52 h 52"/>
                  <a:gd name="T2" fmla="*/ 0 w 54"/>
                  <a:gd name="T3" fmla="*/ 2 h 52"/>
                  <a:gd name="T4" fmla="*/ 54 w 54"/>
                  <a:gd name="T5" fmla="*/ 29 h 52"/>
                  <a:gd name="T6" fmla="*/ 35 w 54"/>
                  <a:gd name="T7" fmla="*/ 51 h 52"/>
                  <a:gd name="T8" fmla="*/ 34 w 54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2">
                    <a:moveTo>
                      <a:pt x="34" y="52"/>
                    </a:moveTo>
                    <a:cubicBezTo>
                      <a:pt x="33" y="31"/>
                      <a:pt x="20" y="12"/>
                      <a:pt x="0" y="2"/>
                    </a:cubicBezTo>
                    <a:cubicBezTo>
                      <a:pt x="22" y="0"/>
                      <a:pt x="43" y="11"/>
                      <a:pt x="54" y="29"/>
                    </a:cubicBezTo>
                    <a:cubicBezTo>
                      <a:pt x="50" y="37"/>
                      <a:pt x="43" y="45"/>
                      <a:pt x="35" y="51"/>
                    </a:cubicBezTo>
                    <a:cubicBezTo>
                      <a:pt x="34" y="52"/>
                      <a:pt x="34" y="52"/>
                      <a:pt x="34" y="52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383">
                <a:extLst>
                  <a:ext uri="{FF2B5EF4-FFF2-40B4-BE49-F238E27FC236}">
                    <a16:creationId xmlns:a16="http://schemas.microsoft.com/office/drawing/2014/main" id="{F65F5128-9C77-4085-A8C0-BD6980314C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8213" y="2012950"/>
                <a:ext cx="100013" cy="153988"/>
              </a:xfrm>
              <a:custGeom>
                <a:avLst/>
                <a:gdLst>
                  <a:gd name="T0" fmla="*/ 0 w 40"/>
                  <a:gd name="T1" fmla="*/ 55 h 61"/>
                  <a:gd name="T2" fmla="*/ 26 w 40"/>
                  <a:gd name="T3" fmla="*/ 0 h 61"/>
                  <a:gd name="T4" fmla="*/ 30 w 40"/>
                  <a:gd name="T5" fmla="*/ 60 h 61"/>
                  <a:gd name="T6" fmla="*/ 0 w 40"/>
                  <a:gd name="T7" fmla="*/ 5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61">
                    <a:moveTo>
                      <a:pt x="0" y="55"/>
                    </a:moveTo>
                    <a:cubicBezTo>
                      <a:pt x="17" y="43"/>
                      <a:pt x="28" y="23"/>
                      <a:pt x="26" y="0"/>
                    </a:cubicBezTo>
                    <a:cubicBezTo>
                      <a:pt x="39" y="19"/>
                      <a:pt x="40" y="42"/>
                      <a:pt x="30" y="60"/>
                    </a:cubicBezTo>
                    <a:cubicBezTo>
                      <a:pt x="20" y="61"/>
                      <a:pt x="9" y="59"/>
                      <a:pt x="0" y="55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384">
                <a:extLst>
                  <a:ext uri="{FF2B5EF4-FFF2-40B4-BE49-F238E27FC236}">
                    <a16:creationId xmlns:a16="http://schemas.microsoft.com/office/drawing/2014/main" id="{A654F0AA-FB38-4832-9E8F-CF1AAE7FE9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9313" y="1947862"/>
                <a:ext cx="153988" cy="101600"/>
              </a:xfrm>
              <a:custGeom>
                <a:avLst/>
                <a:gdLst>
                  <a:gd name="T0" fmla="*/ 7 w 61"/>
                  <a:gd name="T1" fmla="*/ 0 h 40"/>
                  <a:gd name="T2" fmla="*/ 61 w 61"/>
                  <a:gd name="T3" fmla="*/ 26 h 40"/>
                  <a:gd name="T4" fmla="*/ 1 w 61"/>
                  <a:gd name="T5" fmla="*/ 31 h 40"/>
                  <a:gd name="T6" fmla="*/ 7 w 61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" h="40">
                    <a:moveTo>
                      <a:pt x="7" y="0"/>
                    </a:moveTo>
                    <a:cubicBezTo>
                      <a:pt x="18" y="18"/>
                      <a:pt x="39" y="29"/>
                      <a:pt x="61" y="26"/>
                    </a:cubicBezTo>
                    <a:cubicBezTo>
                      <a:pt x="43" y="39"/>
                      <a:pt x="20" y="40"/>
                      <a:pt x="1" y="31"/>
                    </a:cubicBezTo>
                    <a:cubicBezTo>
                      <a:pt x="0" y="20"/>
                      <a:pt x="2" y="10"/>
                      <a:pt x="7" y="0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385">
                <a:extLst>
                  <a:ext uri="{FF2B5EF4-FFF2-40B4-BE49-F238E27FC236}">
                    <a16:creationId xmlns:a16="http://schemas.microsoft.com/office/drawing/2014/main" id="{376CE44F-CA48-401E-9B70-FA11E56A6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7576" y="1862137"/>
                <a:ext cx="85725" cy="150813"/>
              </a:xfrm>
              <a:custGeom>
                <a:avLst/>
                <a:gdLst>
                  <a:gd name="T0" fmla="*/ 30 w 34"/>
                  <a:gd name="T1" fmla="*/ 0 h 60"/>
                  <a:gd name="T2" fmla="*/ 34 w 34"/>
                  <a:gd name="T3" fmla="*/ 60 h 60"/>
                  <a:gd name="T4" fmla="*/ 0 w 34"/>
                  <a:gd name="T5" fmla="*/ 11 h 60"/>
                  <a:gd name="T6" fmla="*/ 30 w 34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60">
                    <a:moveTo>
                      <a:pt x="30" y="0"/>
                    </a:moveTo>
                    <a:cubicBezTo>
                      <a:pt x="20" y="19"/>
                      <a:pt x="21" y="42"/>
                      <a:pt x="34" y="60"/>
                    </a:cubicBezTo>
                    <a:cubicBezTo>
                      <a:pt x="14" y="51"/>
                      <a:pt x="1" y="32"/>
                      <a:pt x="0" y="11"/>
                    </a:cubicBezTo>
                    <a:cubicBezTo>
                      <a:pt x="9" y="5"/>
                      <a:pt x="19" y="1"/>
                      <a:pt x="30" y="0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386">
                <a:extLst>
                  <a:ext uri="{FF2B5EF4-FFF2-40B4-BE49-F238E27FC236}">
                    <a16:creationId xmlns:a16="http://schemas.microsoft.com/office/drawing/2014/main" id="{2DE0E09A-DFC1-4932-9746-D1E835FFC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8538" y="1878012"/>
                <a:ext cx="130175" cy="134938"/>
              </a:xfrm>
              <a:custGeom>
                <a:avLst/>
                <a:gdLst>
                  <a:gd name="T0" fmla="*/ 52 w 52"/>
                  <a:gd name="T1" fmla="*/ 21 h 54"/>
                  <a:gd name="T2" fmla="*/ 2 w 52"/>
                  <a:gd name="T3" fmla="*/ 54 h 54"/>
                  <a:gd name="T4" fmla="*/ 28 w 52"/>
                  <a:gd name="T5" fmla="*/ 0 h 54"/>
                  <a:gd name="T6" fmla="*/ 51 w 52"/>
                  <a:gd name="T7" fmla="*/ 20 h 54"/>
                  <a:gd name="T8" fmla="*/ 52 w 52"/>
                  <a:gd name="T9" fmla="*/ 2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4">
                    <a:moveTo>
                      <a:pt x="52" y="21"/>
                    </a:moveTo>
                    <a:cubicBezTo>
                      <a:pt x="31" y="22"/>
                      <a:pt x="11" y="34"/>
                      <a:pt x="2" y="54"/>
                    </a:cubicBezTo>
                    <a:cubicBezTo>
                      <a:pt x="0" y="32"/>
                      <a:pt x="11" y="12"/>
                      <a:pt x="28" y="0"/>
                    </a:cubicBezTo>
                    <a:cubicBezTo>
                      <a:pt x="37" y="5"/>
                      <a:pt x="45" y="11"/>
                      <a:pt x="51" y="20"/>
                    </a:cubicBezTo>
                    <a:cubicBezTo>
                      <a:pt x="51" y="20"/>
                      <a:pt x="51" y="20"/>
                      <a:pt x="52" y="21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387">
                <a:extLst>
                  <a:ext uri="{FF2B5EF4-FFF2-40B4-BE49-F238E27FC236}">
                    <a16:creationId xmlns:a16="http://schemas.microsoft.com/office/drawing/2014/main" id="{8A414053-D832-461A-AC80-3CB65BC052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3301" y="1981200"/>
                <a:ext cx="153988" cy="100013"/>
              </a:xfrm>
              <a:custGeom>
                <a:avLst/>
                <a:gdLst>
                  <a:gd name="T0" fmla="*/ 54 w 61"/>
                  <a:gd name="T1" fmla="*/ 40 h 40"/>
                  <a:gd name="T2" fmla="*/ 0 w 61"/>
                  <a:gd name="T3" fmla="*/ 13 h 40"/>
                  <a:gd name="T4" fmla="*/ 60 w 61"/>
                  <a:gd name="T5" fmla="*/ 9 h 40"/>
                  <a:gd name="T6" fmla="*/ 54 w 61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" h="40">
                    <a:moveTo>
                      <a:pt x="54" y="40"/>
                    </a:moveTo>
                    <a:cubicBezTo>
                      <a:pt x="43" y="22"/>
                      <a:pt x="22" y="11"/>
                      <a:pt x="0" y="13"/>
                    </a:cubicBezTo>
                    <a:cubicBezTo>
                      <a:pt x="18" y="1"/>
                      <a:pt x="41" y="0"/>
                      <a:pt x="60" y="9"/>
                    </a:cubicBezTo>
                    <a:cubicBezTo>
                      <a:pt x="61" y="20"/>
                      <a:pt x="59" y="30"/>
                      <a:pt x="54" y="40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388">
                <a:extLst>
                  <a:ext uri="{FF2B5EF4-FFF2-40B4-BE49-F238E27FC236}">
                    <a16:creationId xmlns:a16="http://schemas.microsoft.com/office/drawing/2014/main" id="{E3E61543-9B8E-4957-B393-C053E781F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3301" y="2012950"/>
                <a:ext cx="85725" cy="152400"/>
              </a:xfrm>
              <a:custGeom>
                <a:avLst/>
                <a:gdLst>
                  <a:gd name="T0" fmla="*/ 4 w 34"/>
                  <a:gd name="T1" fmla="*/ 60 h 60"/>
                  <a:gd name="T2" fmla="*/ 0 w 34"/>
                  <a:gd name="T3" fmla="*/ 0 h 60"/>
                  <a:gd name="T4" fmla="*/ 34 w 34"/>
                  <a:gd name="T5" fmla="*/ 50 h 60"/>
                  <a:gd name="T6" fmla="*/ 4 w 34"/>
                  <a:gd name="T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60">
                    <a:moveTo>
                      <a:pt x="4" y="60"/>
                    </a:moveTo>
                    <a:cubicBezTo>
                      <a:pt x="14" y="42"/>
                      <a:pt x="13" y="19"/>
                      <a:pt x="0" y="0"/>
                    </a:cubicBezTo>
                    <a:cubicBezTo>
                      <a:pt x="20" y="10"/>
                      <a:pt x="33" y="29"/>
                      <a:pt x="34" y="50"/>
                    </a:cubicBezTo>
                    <a:cubicBezTo>
                      <a:pt x="25" y="56"/>
                      <a:pt x="15" y="60"/>
                      <a:pt x="4" y="60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389">
                <a:extLst>
                  <a:ext uri="{FF2B5EF4-FFF2-40B4-BE49-F238E27FC236}">
                    <a16:creationId xmlns:a16="http://schemas.microsoft.com/office/drawing/2014/main" id="{6D4BA704-0E30-4F25-AFBD-CE6E79A6B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7888" y="2012950"/>
                <a:ext cx="130175" cy="139700"/>
              </a:xfrm>
              <a:custGeom>
                <a:avLst/>
                <a:gdLst>
                  <a:gd name="T0" fmla="*/ 0 w 52"/>
                  <a:gd name="T1" fmla="*/ 34 h 55"/>
                  <a:gd name="T2" fmla="*/ 50 w 52"/>
                  <a:gd name="T3" fmla="*/ 0 h 55"/>
                  <a:gd name="T4" fmla="*/ 24 w 52"/>
                  <a:gd name="T5" fmla="*/ 55 h 55"/>
                  <a:gd name="T6" fmla="*/ 1 w 52"/>
                  <a:gd name="T7" fmla="*/ 35 h 55"/>
                  <a:gd name="T8" fmla="*/ 0 w 52"/>
                  <a:gd name="T9" fmla="*/ 3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0" y="34"/>
                    </a:moveTo>
                    <a:cubicBezTo>
                      <a:pt x="21" y="33"/>
                      <a:pt x="41" y="21"/>
                      <a:pt x="50" y="0"/>
                    </a:cubicBezTo>
                    <a:cubicBezTo>
                      <a:pt x="52" y="23"/>
                      <a:pt x="41" y="43"/>
                      <a:pt x="24" y="55"/>
                    </a:cubicBezTo>
                    <a:cubicBezTo>
                      <a:pt x="15" y="50"/>
                      <a:pt x="7" y="44"/>
                      <a:pt x="1" y="35"/>
                    </a:cubicBezTo>
                    <a:cubicBezTo>
                      <a:pt x="1" y="35"/>
                      <a:pt x="0" y="35"/>
                      <a:pt x="0" y="34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B66A7787-4878-462B-A150-CFB9B0B9B656}"/>
              </a:ext>
            </a:extLst>
          </p:cNvPr>
          <p:cNvGrpSpPr/>
          <p:nvPr/>
        </p:nvGrpSpPr>
        <p:grpSpPr>
          <a:xfrm>
            <a:off x="9239303" y="-150499"/>
            <a:ext cx="2149032" cy="3236802"/>
            <a:chOff x="6378576" y="-1588"/>
            <a:chExt cx="2149032" cy="3236802"/>
          </a:xfrm>
        </p:grpSpPr>
        <p:sp>
          <p:nvSpPr>
            <p:cNvPr id="405" name="Freeform 337">
              <a:extLst>
                <a:ext uri="{FF2B5EF4-FFF2-40B4-BE49-F238E27FC236}">
                  <a16:creationId xmlns:a16="http://schemas.microsoft.com/office/drawing/2014/main" id="{1B959259-C47C-4138-BC50-422C45FC9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5178" y="2634068"/>
              <a:ext cx="317500" cy="303213"/>
            </a:xfrm>
            <a:custGeom>
              <a:avLst/>
              <a:gdLst>
                <a:gd name="T0" fmla="*/ 100 w 200"/>
                <a:gd name="T1" fmla="*/ 0 h 191"/>
                <a:gd name="T2" fmla="*/ 116 w 200"/>
                <a:gd name="T3" fmla="*/ 85 h 191"/>
                <a:gd name="T4" fmla="*/ 200 w 200"/>
                <a:gd name="T5" fmla="*/ 73 h 191"/>
                <a:gd name="T6" fmla="*/ 125 w 200"/>
                <a:gd name="T7" fmla="*/ 113 h 191"/>
                <a:gd name="T8" fmla="*/ 162 w 200"/>
                <a:gd name="T9" fmla="*/ 191 h 191"/>
                <a:gd name="T10" fmla="*/ 100 w 200"/>
                <a:gd name="T11" fmla="*/ 132 h 191"/>
                <a:gd name="T12" fmla="*/ 38 w 200"/>
                <a:gd name="T13" fmla="*/ 191 h 191"/>
                <a:gd name="T14" fmla="*/ 74 w 200"/>
                <a:gd name="T15" fmla="*/ 113 h 191"/>
                <a:gd name="T16" fmla="*/ 0 w 200"/>
                <a:gd name="T17" fmla="*/ 73 h 191"/>
                <a:gd name="T18" fmla="*/ 84 w 200"/>
                <a:gd name="T19" fmla="*/ 85 h 191"/>
                <a:gd name="T20" fmla="*/ 100 w 200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191">
                  <a:moveTo>
                    <a:pt x="100" y="0"/>
                  </a:moveTo>
                  <a:lnTo>
                    <a:pt x="116" y="85"/>
                  </a:lnTo>
                  <a:lnTo>
                    <a:pt x="200" y="73"/>
                  </a:lnTo>
                  <a:lnTo>
                    <a:pt x="125" y="113"/>
                  </a:lnTo>
                  <a:lnTo>
                    <a:pt x="162" y="191"/>
                  </a:lnTo>
                  <a:lnTo>
                    <a:pt x="100" y="132"/>
                  </a:lnTo>
                  <a:lnTo>
                    <a:pt x="38" y="191"/>
                  </a:lnTo>
                  <a:lnTo>
                    <a:pt x="74" y="113"/>
                  </a:lnTo>
                  <a:lnTo>
                    <a:pt x="0" y="73"/>
                  </a:lnTo>
                  <a:lnTo>
                    <a:pt x="84" y="85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24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283">
              <a:extLst>
                <a:ext uri="{FF2B5EF4-FFF2-40B4-BE49-F238E27FC236}">
                  <a16:creationId xmlns:a16="http://schemas.microsoft.com/office/drawing/2014/main" id="{892FCBB1-B52D-49D3-A232-2BE5C066E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8851" y="2222500"/>
              <a:ext cx="349250" cy="331788"/>
            </a:xfrm>
            <a:custGeom>
              <a:avLst/>
              <a:gdLst>
                <a:gd name="T0" fmla="*/ 110 w 220"/>
                <a:gd name="T1" fmla="*/ 0 h 209"/>
                <a:gd name="T2" fmla="*/ 127 w 220"/>
                <a:gd name="T3" fmla="*/ 93 h 209"/>
                <a:gd name="T4" fmla="*/ 220 w 220"/>
                <a:gd name="T5" fmla="*/ 80 h 209"/>
                <a:gd name="T6" fmla="*/ 139 w 220"/>
                <a:gd name="T7" fmla="*/ 124 h 209"/>
                <a:gd name="T8" fmla="*/ 178 w 220"/>
                <a:gd name="T9" fmla="*/ 209 h 209"/>
                <a:gd name="T10" fmla="*/ 110 w 220"/>
                <a:gd name="T11" fmla="*/ 145 h 209"/>
                <a:gd name="T12" fmla="*/ 43 w 220"/>
                <a:gd name="T13" fmla="*/ 209 h 209"/>
                <a:gd name="T14" fmla="*/ 83 w 220"/>
                <a:gd name="T15" fmla="*/ 124 h 209"/>
                <a:gd name="T16" fmla="*/ 0 w 220"/>
                <a:gd name="T17" fmla="*/ 80 h 209"/>
                <a:gd name="T18" fmla="*/ 94 w 220"/>
                <a:gd name="T19" fmla="*/ 93 h 209"/>
                <a:gd name="T20" fmla="*/ 110 w 220"/>
                <a:gd name="T2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" h="209">
                  <a:moveTo>
                    <a:pt x="110" y="0"/>
                  </a:moveTo>
                  <a:lnTo>
                    <a:pt x="127" y="93"/>
                  </a:lnTo>
                  <a:lnTo>
                    <a:pt x="220" y="80"/>
                  </a:lnTo>
                  <a:lnTo>
                    <a:pt x="139" y="124"/>
                  </a:lnTo>
                  <a:lnTo>
                    <a:pt x="178" y="209"/>
                  </a:lnTo>
                  <a:lnTo>
                    <a:pt x="110" y="145"/>
                  </a:lnTo>
                  <a:lnTo>
                    <a:pt x="43" y="209"/>
                  </a:lnTo>
                  <a:lnTo>
                    <a:pt x="83" y="124"/>
                  </a:lnTo>
                  <a:lnTo>
                    <a:pt x="0" y="80"/>
                  </a:lnTo>
                  <a:lnTo>
                    <a:pt x="94" y="93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FCB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07" name="Group 406">
              <a:extLst>
                <a:ext uri="{FF2B5EF4-FFF2-40B4-BE49-F238E27FC236}">
                  <a16:creationId xmlns:a16="http://schemas.microsoft.com/office/drawing/2014/main" id="{C5D9EEB1-43D4-486A-A8A1-A1FB75E00851}"/>
                </a:ext>
              </a:extLst>
            </p:cNvPr>
            <p:cNvGrpSpPr/>
            <p:nvPr/>
          </p:nvGrpSpPr>
          <p:grpSpPr>
            <a:xfrm>
              <a:off x="6542088" y="371475"/>
              <a:ext cx="1441450" cy="2201863"/>
              <a:chOff x="6542088" y="371475"/>
              <a:chExt cx="1441450" cy="2201863"/>
            </a:xfrm>
          </p:grpSpPr>
          <p:sp>
            <p:nvSpPr>
              <p:cNvPr id="510" name="Freeform 311">
                <a:extLst>
                  <a:ext uri="{FF2B5EF4-FFF2-40B4-BE49-F238E27FC236}">
                    <a16:creationId xmlns:a16="http://schemas.microsoft.com/office/drawing/2014/main" id="{F8D43494-3D34-4DC6-A1F2-3893357348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2088" y="371475"/>
                <a:ext cx="1441450" cy="1677988"/>
              </a:xfrm>
              <a:custGeom>
                <a:avLst/>
                <a:gdLst>
                  <a:gd name="T0" fmla="*/ 93 w 571"/>
                  <a:gd name="T1" fmla="*/ 622 h 665"/>
                  <a:gd name="T2" fmla="*/ 42 w 571"/>
                  <a:gd name="T3" fmla="*/ 376 h 665"/>
                  <a:gd name="T4" fmla="*/ 350 w 571"/>
                  <a:gd name="T5" fmla="*/ 76 h 665"/>
                  <a:gd name="T6" fmla="*/ 408 w 571"/>
                  <a:gd name="T7" fmla="*/ 502 h 665"/>
                  <a:gd name="T8" fmla="*/ 217 w 571"/>
                  <a:gd name="T9" fmla="*/ 665 h 665"/>
                  <a:gd name="T10" fmla="*/ 93 w 571"/>
                  <a:gd name="T11" fmla="*/ 622 h 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1" h="665">
                    <a:moveTo>
                      <a:pt x="93" y="622"/>
                    </a:moveTo>
                    <a:cubicBezTo>
                      <a:pt x="42" y="376"/>
                      <a:pt x="42" y="376"/>
                      <a:pt x="42" y="376"/>
                    </a:cubicBezTo>
                    <a:cubicBezTo>
                      <a:pt x="0" y="173"/>
                      <a:pt x="129" y="0"/>
                      <a:pt x="350" y="76"/>
                    </a:cubicBezTo>
                    <a:cubicBezTo>
                      <a:pt x="571" y="151"/>
                      <a:pt x="565" y="367"/>
                      <a:pt x="408" y="502"/>
                    </a:cubicBezTo>
                    <a:cubicBezTo>
                      <a:pt x="217" y="665"/>
                      <a:pt x="217" y="665"/>
                      <a:pt x="217" y="665"/>
                    </a:cubicBezTo>
                    <a:lnTo>
                      <a:pt x="93" y="622"/>
                    </a:ln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Freeform 312">
                <a:extLst>
                  <a:ext uri="{FF2B5EF4-FFF2-40B4-BE49-F238E27FC236}">
                    <a16:creationId xmlns:a16="http://schemas.microsoft.com/office/drawing/2014/main" id="{ED2A711A-89AA-4F55-A36B-CCFCF44A4D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3051" y="390525"/>
                <a:ext cx="1296988" cy="1654175"/>
              </a:xfrm>
              <a:custGeom>
                <a:avLst/>
                <a:gdLst>
                  <a:gd name="T0" fmla="*/ 68 w 514"/>
                  <a:gd name="T1" fmla="*/ 617 h 655"/>
                  <a:gd name="T2" fmla="*/ 30 w 514"/>
                  <a:gd name="T3" fmla="*/ 375 h 655"/>
                  <a:gd name="T4" fmla="*/ 318 w 514"/>
                  <a:gd name="T5" fmla="*/ 68 h 655"/>
                  <a:gd name="T6" fmla="*/ 356 w 514"/>
                  <a:gd name="T7" fmla="*/ 487 h 655"/>
                  <a:gd name="T8" fmla="*/ 178 w 514"/>
                  <a:gd name="T9" fmla="*/ 655 h 655"/>
                  <a:gd name="T10" fmla="*/ 68 w 514"/>
                  <a:gd name="T11" fmla="*/ 617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4" h="655">
                    <a:moveTo>
                      <a:pt x="68" y="617"/>
                    </a:moveTo>
                    <a:cubicBezTo>
                      <a:pt x="30" y="375"/>
                      <a:pt x="30" y="375"/>
                      <a:pt x="30" y="375"/>
                    </a:cubicBezTo>
                    <a:cubicBezTo>
                      <a:pt x="0" y="176"/>
                      <a:pt x="121" y="0"/>
                      <a:pt x="318" y="68"/>
                    </a:cubicBezTo>
                    <a:cubicBezTo>
                      <a:pt x="514" y="135"/>
                      <a:pt x="502" y="348"/>
                      <a:pt x="356" y="487"/>
                    </a:cubicBezTo>
                    <a:cubicBezTo>
                      <a:pt x="178" y="655"/>
                      <a:pt x="178" y="655"/>
                      <a:pt x="178" y="655"/>
                    </a:cubicBezTo>
                    <a:lnTo>
                      <a:pt x="68" y="617"/>
                    </a:lnTo>
                    <a:close/>
                  </a:path>
                </a:pathLst>
              </a:custGeom>
              <a:solidFill>
                <a:srgbClr val="FAB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313">
                <a:extLst>
                  <a:ext uri="{FF2B5EF4-FFF2-40B4-BE49-F238E27FC236}">
                    <a16:creationId xmlns:a16="http://schemas.microsoft.com/office/drawing/2014/main" id="{B211D48A-7C13-4C11-9E39-246FB979BD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7351" y="422275"/>
                <a:ext cx="1093788" cy="1611313"/>
              </a:xfrm>
              <a:custGeom>
                <a:avLst/>
                <a:gdLst>
                  <a:gd name="T0" fmla="*/ 33 w 434"/>
                  <a:gd name="T1" fmla="*/ 608 h 639"/>
                  <a:gd name="T2" fmla="*/ 15 w 434"/>
                  <a:gd name="T3" fmla="*/ 373 h 639"/>
                  <a:gd name="T4" fmla="*/ 273 w 434"/>
                  <a:gd name="T5" fmla="*/ 56 h 639"/>
                  <a:gd name="T6" fmla="*/ 281 w 434"/>
                  <a:gd name="T7" fmla="*/ 465 h 639"/>
                  <a:gd name="T8" fmla="*/ 123 w 434"/>
                  <a:gd name="T9" fmla="*/ 639 h 639"/>
                  <a:gd name="T10" fmla="*/ 33 w 434"/>
                  <a:gd name="T11" fmla="*/ 608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4" h="639">
                    <a:moveTo>
                      <a:pt x="33" y="608"/>
                    </a:moveTo>
                    <a:cubicBezTo>
                      <a:pt x="15" y="373"/>
                      <a:pt x="15" y="373"/>
                      <a:pt x="15" y="373"/>
                    </a:cubicBezTo>
                    <a:cubicBezTo>
                      <a:pt x="0" y="179"/>
                      <a:pt x="112" y="0"/>
                      <a:pt x="273" y="56"/>
                    </a:cubicBezTo>
                    <a:cubicBezTo>
                      <a:pt x="434" y="111"/>
                      <a:pt x="412" y="321"/>
                      <a:pt x="281" y="465"/>
                    </a:cubicBezTo>
                    <a:cubicBezTo>
                      <a:pt x="123" y="639"/>
                      <a:pt x="123" y="639"/>
                      <a:pt x="123" y="639"/>
                    </a:cubicBezTo>
                    <a:lnTo>
                      <a:pt x="33" y="608"/>
                    </a:ln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314">
                <a:extLst>
                  <a:ext uri="{FF2B5EF4-FFF2-40B4-BE49-F238E27FC236}">
                    <a16:creationId xmlns:a16="http://schemas.microsoft.com/office/drawing/2014/main" id="{391405E4-1293-4B1A-A951-935B1E875F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8476" y="458788"/>
                <a:ext cx="874713" cy="1565275"/>
              </a:xfrm>
              <a:custGeom>
                <a:avLst/>
                <a:gdLst>
                  <a:gd name="T0" fmla="*/ 0 w 347"/>
                  <a:gd name="T1" fmla="*/ 597 h 620"/>
                  <a:gd name="T2" fmla="*/ 6 w 347"/>
                  <a:gd name="T3" fmla="*/ 370 h 620"/>
                  <a:gd name="T4" fmla="*/ 229 w 347"/>
                  <a:gd name="T5" fmla="*/ 41 h 620"/>
                  <a:gd name="T6" fmla="*/ 202 w 347"/>
                  <a:gd name="T7" fmla="*/ 438 h 620"/>
                  <a:gd name="T8" fmla="*/ 67 w 347"/>
                  <a:gd name="T9" fmla="*/ 620 h 620"/>
                  <a:gd name="T10" fmla="*/ 0 w 347"/>
                  <a:gd name="T11" fmla="*/ 597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620">
                    <a:moveTo>
                      <a:pt x="0" y="597"/>
                    </a:moveTo>
                    <a:cubicBezTo>
                      <a:pt x="6" y="370"/>
                      <a:pt x="6" y="370"/>
                      <a:pt x="6" y="370"/>
                    </a:cubicBezTo>
                    <a:cubicBezTo>
                      <a:pt x="10" y="183"/>
                      <a:pt x="110" y="0"/>
                      <a:pt x="229" y="41"/>
                    </a:cubicBezTo>
                    <a:cubicBezTo>
                      <a:pt x="347" y="81"/>
                      <a:pt x="314" y="287"/>
                      <a:pt x="202" y="438"/>
                    </a:cubicBezTo>
                    <a:cubicBezTo>
                      <a:pt x="67" y="620"/>
                      <a:pt x="67" y="620"/>
                      <a:pt x="67" y="620"/>
                    </a:cubicBezTo>
                    <a:lnTo>
                      <a:pt x="0" y="597"/>
                    </a:lnTo>
                    <a:close/>
                  </a:path>
                </a:pathLst>
              </a:custGeom>
              <a:solidFill>
                <a:srgbClr val="FAB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Freeform 315">
                <a:extLst>
                  <a:ext uri="{FF2B5EF4-FFF2-40B4-BE49-F238E27FC236}">
                    <a16:creationId xmlns:a16="http://schemas.microsoft.com/office/drawing/2014/main" id="{CB5B0433-3AB9-4DCF-AF59-9D10205232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7688" y="520700"/>
                <a:ext cx="650875" cy="1485900"/>
              </a:xfrm>
              <a:custGeom>
                <a:avLst/>
                <a:gdLst>
                  <a:gd name="T0" fmla="*/ 0 w 258"/>
                  <a:gd name="T1" fmla="*/ 580 h 589"/>
                  <a:gd name="T2" fmla="*/ 43 w 258"/>
                  <a:gd name="T3" fmla="*/ 366 h 589"/>
                  <a:gd name="T4" fmla="*/ 209 w 258"/>
                  <a:gd name="T5" fmla="*/ 17 h 589"/>
                  <a:gd name="T6" fmla="*/ 125 w 258"/>
                  <a:gd name="T7" fmla="*/ 394 h 589"/>
                  <a:gd name="T8" fmla="*/ 28 w 258"/>
                  <a:gd name="T9" fmla="*/ 589 h 589"/>
                  <a:gd name="T10" fmla="*/ 0 w 258"/>
                  <a:gd name="T11" fmla="*/ 58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8" h="589">
                    <a:moveTo>
                      <a:pt x="0" y="580"/>
                    </a:moveTo>
                    <a:cubicBezTo>
                      <a:pt x="43" y="366"/>
                      <a:pt x="43" y="366"/>
                      <a:pt x="43" y="366"/>
                    </a:cubicBezTo>
                    <a:cubicBezTo>
                      <a:pt x="79" y="190"/>
                      <a:pt x="159" y="0"/>
                      <a:pt x="209" y="17"/>
                    </a:cubicBezTo>
                    <a:cubicBezTo>
                      <a:pt x="258" y="34"/>
                      <a:pt x="205" y="233"/>
                      <a:pt x="125" y="394"/>
                    </a:cubicBezTo>
                    <a:cubicBezTo>
                      <a:pt x="28" y="589"/>
                      <a:pt x="28" y="589"/>
                      <a:pt x="28" y="589"/>
                    </a:cubicBezTo>
                    <a:lnTo>
                      <a:pt x="0" y="580"/>
                    </a:ln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Freeform 316">
                <a:extLst>
                  <a:ext uri="{FF2B5EF4-FFF2-40B4-BE49-F238E27FC236}">
                    <a16:creationId xmlns:a16="http://schemas.microsoft.com/office/drawing/2014/main" id="{EDEBBE57-DC27-442E-877F-367DB1A381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0988" y="1128713"/>
                <a:ext cx="52388" cy="1089025"/>
              </a:xfrm>
              <a:custGeom>
                <a:avLst/>
                <a:gdLst>
                  <a:gd name="T0" fmla="*/ 6 w 33"/>
                  <a:gd name="T1" fmla="*/ 1 h 686"/>
                  <a:gd name="T2" fmla="*/ 33 w 33"/>
                  <a:gd name="T3" fmla="*/ 686 h 686"/>
                  <a:gd name="T4" fmla="*/ 27 w 33"/>
                  <a:gd name="T5" fmla="*/ 686 h 686"/>
                  <a:gd name="T6" fmla="*/ 0 w 33"/>
                  <a:gd name="T7" fmla="*/ 0 h 686"/>
                  <a:gd name="T8" fmla="*/ 6 w 33"/>
                  <a:gd name="T9" fmla="*/ 1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686">
                    <a:moveTo>
                      <a:pt x="6" y="1"/>
                    </a:moveTo>
                    <a:lnTo>
                      <a:pt x="33" y="686"/>
                    </a:lnTo>
                    <a:lnTo>
                      <a:pt x="27" y="686"/>
                    </a:lnTo>
                    <a:lnTo>
                      <a:pt x="0" y="0"/>
                    </a:ln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379E90"/>
              </a:solidFill>
              <a:ln w="9525" cap="flat">
                <a:solidFill>
                  <a:srgbClr val="379E9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Freeform 317">
                <a:extLst>
                  <a:ext uri="{FF2B5EF4-FFF2-40B4-BE49-F238E27FC236}">
                    <a16:creationId xmlns:a16="http://schemas.microsoft.com/office/drawing/2014/main" id="{8DAA4789-9303-44ED-BAA2-CB0D349FE5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6113" y="1493838"/>
                <a:ext cx="711200" cy="838200"/>
              </a:xfrm>
              <a:custGeom>
                <a:avLst/>
                <a:gdLst>
                  <a:gd name="T0" fmla="*/ 448 w 448"/>
                  <a:gd name="T1" fmla="*/ 2 h 528"/>
                  <a:gd name="T2" fmla="*/ 3 w 448"/>
                  <a:gd name="T3" fmla="*/ 528 h 528"/>
                  <a:gd name="T4" fmla="*/ 0 w 448"/>
                  <a:gd name="T5" fmla="*/ 525 h 528"/>
                  <a:gd name="T6" fmla="*/ 442 w 448"/>
                  <a:gd name="T7" fmla="*/ 0 h 528"/>
                  <a:gd name="T8" fmla="*/ 448 w 448"/>
                  <a:gd name="T9" fmla="*/ 2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8" h="528">
                    <a:moveTo>
                      <a:pt x="448" y="2"/>
                    </a:moveTo>
                    <a:lnTo>
                      <a:pt x="3" y="528"/>
                    </a:lnTo>
                    <a:lnTo>
                      <a:pt x="0" y="525"/>
                    </a:lnTo>
                    <a:lnTo>
                      <a:pt x="442" y="0"/>
                    </a:lnTo>
                    <a:lnTo>
                      <a:pt x="448" y="2"/>
                    </a:lnTo>
                    <a:close/>
                  </a:path>
                </a:pathLst>
              </a:custGeom>
              <a:solidFill>
                <a:srgbClr val="379E90"/>
              </a:solidFill>
              <a:ln w="9525" cap="flat">
                <a:solidFill>
                  <a:srgbClr val="379E9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Freeform 318">
                <a:extLst>
                  <a:ext uri="{FF2B5EF4-FFF2-40B4-BE49-F238E27FC236}">
                    <a16:creationId xmlns:a16="http://schemas.microsoft.com/office/drawing/2014/main" id="{44AC105C-80AC-4B87-AD61-A8A7CAA3E4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6713" y="1177925"/>
                <a:ext cx="69850" cy="1055688"/>
              </a:xfrm>
              <a:custGeom>
                <a:avLst/>
                <a:gdLst>
                  <a:gd name="T0" fmla="*/ 44 w 44"/>
                  <a:gd name="T1" fmla="*/ 2 h 665"/>
                  <a:gd name="T2" fmla="*/ 6 w 44"/>
                  <a:gd name="T3" fmla="*/ 665 h 665"/>
                  <a:gd name="T4" fmla="*/ 0 w 44"/>
                  <a:gd name="T5" fmla="*/ 665 h 665"/>
                  <a:gd name="T6" fmla="*/ 38 w 44"/>
                  <a:gd name="T7" fmla="*/ 0 h 665"/>
                  <a:gd name="T8" fmla="*/ 44 w 44"/>
                  <a:gd name="T9" fmla="*/ 2 h 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665">
                    <a:moveTo>
                      <a:pt x="44" y="2"/>
                    </a:moveTo>
                    <a:lnTo>
                      <a:pt x="6" y="665"/>
                    </a:lnTo>
                    <a:lnTo>
                      <a:pt x="0" y="665"/>
                    </a:lnTo>
                    <a:lnTo>
                      <a:pt x="38" y="0"/>
                    </a:lnTo>
                    <a:lnTo>
                      <a:pt x="44" y="2"/>
                    </a:lnTo>
                    <a:close/>
                  </a:path>
                </a:pathLst>
              </a:custGeom>
              <a:solidFill>
                <a:srgbClr val="379E90"/>
              </a:solidFill>
              <a:ln w="9525" cap="flat">
                <a:solidFill>
                  <a:srgbClr val="379E9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Freeform 319">
                <a:extLst>
                  <a:ext uri="{FF2B5EF4-FFF2-40B4-BE49-F238E27FC236}">
                    <a16:creationId xmlns:a16="http://schemas.microsoft.com/office/drawing/2014/main" id="{3EE9B2B1-0E65-4D39-9037-57F3651866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1663" y="1443038"/>
                <a:ext cx="609600" cy="873125"/>
              </a:xfrm>
              <a:custGeom>
                <a:avLst/>
                <a:gdLst>
                  <a:gd name="T0" fmla="*/ 384 w 384"/>
                  <a:gd name="T1" fmla="*/ 2 h 550"/>
                  <a:gd name="T2" fmla="*/ 6 w 384"/>
                  <a:gd name="T3" fmla="*/ 550 h 550"/>
                  <a:gd name="T4" fmla="*/ 0 w 384"/>
                  <a:gd name="T5" fmla="*/ 547 h 550"/>
                  <a:gd name="T6" fmla="*/ 378 w 384"/>
                  <a:gd name="T7" fmla="*/ 0 h 550"/>
                  <a:gd name="T8" fmla="*/ 384 w 384"/>
                  <a:gd name="T9" fmla="*/ 2 h 5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4" h="550">
                    <a:moveTo>
                      <a:pt x="384" y="2"/>
                    </a:moveTo>
                    <a:lnTo>
                      <a:pt x="6" y="550"/>
                    </a:lnTo>
                    <a:lnTo>
                      <a:pt x="0" y="547"/>
                    </a:lnTo>
                    <a:lnTo>
                      <a:pt x="378" y="0"/>
                    </a:lnTo>
                    <a:lnTo>
                      <a:pt x="384" y="2"/>
                    </a:lnTo>
                    <a:close/>
                  </a:path>
                </a:pathLst>
              </a:custGeom>
              <a:solidFill>
                <a:srgbClr val="379E90"/>
              </a:solidFill>
              <a:ln w="9525" cap="flat">
                <a:solidFill>
                  <a:srgbClr val="379E9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Freeform 320">
                <a:extLst>
                  <a:ext uri="{FF2B5EF4-FFF2-40B4-BE49-F238E27FC236}">
                    <a16:creationId xmlns:a16="http://schemas.microsoft.com/office/drawing/2014/main" id="{0EED605C-E70F-4757-8AE9-E43B5A2780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7676" y="1270000"/>
                <a:ext cx="254000" cy="990600"/>
              </a:xfrm>
              <a:custGeom>
                <a:avLst/>
                <a:gdLst>
                  <a:gd name="T0" fmla="*/ 160 w 160"/>
                  <a:gd name="T1" fmla="*/ 1 h 624"/>
                  <a:gd name="T2" fmla="*/ 4 w 160"/>
                  <a:gd name="T3" fmla="*/ 624 h 624"/>
                  <a:gd name="T4" fmla="*/ 0 w 160"/>
                  <a:gd name="T5" fmla="*/ 623 h 624"/>
                  <a:gd name="T6" fmla="*/ 154 w 160"/>
                  <a:gd name="T7" fmla="*/ 0 h 624"/>
                  <a:gd name="T8" fmla="*/ 160 w 160"/>
                  <a:gd name="T9" fmla="*/ 1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624">
                    <a:moveTo>
                      <a:pt x="160" y="1"/>
                    </a:moveTo>
                    <a:lnTo>
                      <a:pt x="4" y="624"/>
                    </a:lnTo>
                    <a:lnTo>
                      <a:pt x="0" y="623"/>
                    </a:lnTo>
                    <a:lnTo>
                      <a:pt x="154" y="0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379E90"/>
              </a:solidFill>
              <a:ln w="9525" cap="flat">
                <a:solidFill>
                  <a:srgbClr val="379E9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Freeform 321">
                <a:extLst>
                  <a:ext uri="{FF2B5EF4-FFF2-40B4-BE49-F238E27FC236}">
                    <a16:creationId xmlns:a16="http://schemas.microsoft.com/office/drawing/2014/main" id="{EC837ED6-1DF6-4E7C-9BC9-B25F583061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2288" y="1352550"/>
                <a:ext cx="422275" cy="936625"/>
              </a:xfrm>
              <a:custGeom>
                <a:avLst/>
                <a:gdLst>
                  <a:gd name="T0" fmla="*/ 266 w 266"/>
                  <a:gd name="T1" fmla="*/ 2 h 590"/>
                  <a:gd name="T2" fmla="*/ 5 w 266"/>
                  <a:gd name="T3" fmla="*/ 590 h 590"/>
                  <a:gd name="T4" fmla="*/ 0 w 266"/>
                  <a:gd name="T5" fmla="*/ 587 h 590"/>
                  <a:gd name="T6" fmla="*/ 259 w 266"/>
                  <a:gd name="T7" fmla="*/ 0 h 590"/>
                  <a:gd name="T8" fmla="*/ 266 w 266"/>
                  <a:gd name="T9" fmla="*/ 2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6" h="590">
                    <a:moveTo>
                      <a:pt x="266" y="2"/>
                    </a:moveTo>
                    <a:lnTo>
                      <a:pt x="5" y="590"/>
                    </a:lnTo>
                    <a:lnTo>
                      <a:pt x="0" y="587"/>
                    </a:lnTo>
                    <a:lnTo>
                      <a:pt x="259" y="0"/>
                    </a:lnTo>
                    <a:lnTo>
                      <a:pt x="266" y="2"/>
                    </a:lnTo>
                    <a:close/>
                  </a:path>
                </a:pathLst>
              </a:custGeom>
              <a:solidFill>
                <a:srgbClr val="379E90"/>
              </a:solidFill>
              <a:ln w="9525" cap="flat">
                <a:solidFill>
                  <a:srgbClr val="379E9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Freeform 322">
                <a:extLst>
                  <a:ext uri="{FF2B5EF4-FFF2-40B4-BE49-F238E27FC236}">
                    <a16:creationId xmlns:a16="http://schemas.microsoft.com/office/drawing/2014/main" id="{C55EA911-5ACF-4F07-9D9E-BF8EFC82FF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0988" y="1116013"/>
                <a:ext cx="1082675" cy="381000"/>
              </a:xfrm>
              <a:custGeom>
                <a:avLst/>
                <a:gdLst>
                  <a:gd name="T0" fmla="*/ 0 w 429"/>
                  <a:gd name="T1" fmla="*/ 0 h 151"/>
                  <a:gd name="T2" fmla="*/ 429 w 429"/>
                  <a:gd name="T3" fmla="*/ 148 h 151"/>
                  <a:gd name="T4" fmla="*/ 426 w 429"/>
                  <a:gd name="T5" fmla="*/ 151 h 151"/>
                  <a:gd name="T6" fmla="*/ 0 w 429"/>
                  <a:gd name="T7" fmla="*/ 5 h 151"/>
                  <a:gd name="T8" fmla="*/ 0 w 429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9" h="151">
                    <a:moveTo>
                      <a:pt x="0" y="0"/>
                    </a:moveTo>
                    <a:cubicBezTo>
                      <a:pt x="429" y="148"/>
                      <a:pt x="429" y="148"/>
                      <a:pt x="429" y="148"/>
                    </a:cubicBezTo>
                    <a:cubicBezTo>
                      <a:pt x="428" y="149"/>
                      <a:pt x="427" y="150"/>
                      <a:pt x="426" y="15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2"/>
                      <a:pt x="0" y="0"/>
                    </a:cubicBezTo>
                    <a:close/>
                  </a:path>
                </a:pathLst>
              </a:custGeom>
              <a:solidFill>
                <a:srgbClr val="379E90"/>
              </a:solidFill>
              <a:ln w="9525" cap="flat">
                <a:solidFill>
                  <a:srgbClr val="379E9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Freeform 323">
                <a:extLst>
                  <a:ext uri="{FF2B5EF4-FFF2-40B4-BE49-F238E27FC236}">
                    <a16:creationId xmlns:a16="http://schemas.microsoft.com/office/drawing/2014/main" id="{21FA862B-348F-4C36-87AA-A71207F71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5751" y="2212975"/>
                <a:ext cx="368300" cy="360363"/>
              </a:xfrm>
              <a:custGeom>
                <a:avLst/>
                <a:gdLst>
                  <a:gd name="T0" fmla="*/ 24 w 232"/>
                  <a:gd name="T1" fmla="*/ 0 h 227"/>
                  <a:gd name="T2" fmla="*/ 232 w 232"/>
                  <a:gd name="T3" fmla="*/ 72 h 227"/>
                  <a:gd name="T4" fmla="*/ 141 w 232"/>
                  <a:gd name="T5" fmla="*/ 227 h 227"/>
                  <a:gd name="T6" fmla="*/ 0 w 232"/>
                  <a:gd name="T7" fmla="*/ 178 h 227"/>
                  <a:gd name="T8" fmla="*/ 24 w 232"/>
                  <a:gd name="T9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227">
                    <a:moveTo>
                      <a:pt x="24" y="0"/>
                    </a:moveTo>
                    <a:lnTo>
                      <a:pt x="232" y="72"/>
                    </a:lnTo>
                    <a:lnTo>
                      <a:pt x="141" y="227"/>
                    </a:lnTo>
                    <a:lnTo>
                      <a:pt x="0" y="178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Freeform 324">
                <a:extLst>
                  <a:ext uri="{FF2B5EF4-FFF2-40B4-BE49-F238E27FC236}">
                    <a16:creationId xmlns:a16="http://schemas.microsoft.com/office/drawing/2014/main" id="{4D02A55B-908C-4A66-BC20-463C38305D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57976" y="2281238"/>
                <a:ext cx="311150" cy="133350"/>
              </a:xfrm>
              <a:custGeom>
                <a:avLst/>
                <a:gdLst>
                  <a:gd name="T0" fmla="*/ 196 w 196"/>
                  <a:gd name="T1" fmla="*/ 67 h 84"/>
                  <a:gd name="T2" fmla="*/ 186 w 196"/>
                  <a:gd name="T3" fmla="*/ 84 h 84"/>
                  <a:gd name="T4" fmla="*/ 0 w 196"/>
                  <a:gd name="T5" fmla="*/ 21 h 84"/>
                  <a:gd name="T6" fmla="*/ 4 w 196"/>
                  <a:gd name="T7" fmla="*/ 0 h 84"/>
                  <a:gd name="T8" fmla="*/ 196 w 196"/>
                  <a:gd name="T9" fmla="*/ 6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" h="84">
                    <a:moveTo>
                      <a:pt x="196" y="67"/>
                    </a:moveTo>
                    <a:lnTo>
                      <a:pt x="186" y="84"/>
                    </a:lnTo>
                    <a:lnTo>
                      <a:pt x="0" y="21"/>
                    </a:lnTo>
                    <a:lnTo>
                      <a:pt x="4" y="0"/>
                    </a:lnTo>
                    <a:lnTo>
                      <a:pt x="196" y="67"/>
                    </a:lnTo>
                    <a:close/>
                  </a:path>
                </a:pathLst>
              </a:custGeom>
              <a:solidFill>
                <a:srgbClr val="CC29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Freeform 325">
                <a:extLst>
                  <a:ext uri="{FF2B5EF4-FFF2-40B4-BE49-F238E27FC236}">
                    <a16:creationId xmlns:a16="http://schemas.microsoft.com/office/drawing/2014/main" id="{220C91B9-A69B-4A7D-8202-714671E387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9088" y="2212975"/>
                <a:ext cx="334963" cy="144463"/>
              </a:xfrm>
              <a:custGeom>
                <a:avLst/>
                <a:gdLst>
                  <a:gd name="T0" fmla="*/ 3 w 211"/>
                  <a:gd name="T1" fmla="*/ 0 h 91"/>
                  <a:gd name="T2" fmla="*/ 211 w 211"/>
                  <a:gd name="T3" fmla="*/ 72 h 91"/>
                  <a:gd name="T4" fmla="*/ 200 w 211"/>
                  <a:gd name="T5" fmla="*/ 91 h 91"/>
                  <a:gd name="T6" fmla="*/ 0 w 211"/>
                  <a:gd name="T7" fmla="*/ 21 h 91"/>
                  <a:gd name="T8" fmla="*/ 3 w 211"/>
                  <a:gd name="T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" h="91">
                    <a:moveTo>
                      <a:pt x="3" y="0"/>
                    </a:moveTo>
                    <a:lnTo>
                      <a:pt x="211" y="72"/>
                    </a:lnTo>
                    <a:lnTo>
                      <a:pt x="200" y="91"/>
                    </a:lnTo>
                    <a:lnTo>
                      <a:pt x="0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CC29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Freeform 326">
                <a:extLst>
                  <a:ext uri="{FF2B5EF4-FFF2-40B4-BE49-F238E27FC236}">
                    <a16:creationId xmlns:a16="http://schemas.microsoft.com/office/drawing/2014/main" id="{EE993083-1BA1-4150-ABB8-FB456D219C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9088" y="2235200"/>
                <a:ext cx="325438" cy="122238"/>
              </a:xfrm>
              <a:custGeom>
                <a:avLst/>
                <a:gdLst>
                  <a:gd name="T0" fmla="*/ 0 w 205"/>
                  <a:gd name="T1" fmla="*/ 0 h 77"/>
                  <a:gd name="T2" fmla="*/ 205 w 205"/>
                  <a:gd name="T3" fmla="*/ 70 h 77"/>
                  <a:gd name="T4" fmla="*/ 200 w 205"/>
                  <a:gd name="T5" fmla="*/ 77 h 77"/>
                  <a:gd name="T6" fmla="*/ 0 w 205"/>
                  <a:gd name="T7" fmla="*/ 7 h 77"/>
                  <a:gd name="T8" fmla="*/ 0 w 205"/>
                  <a:gd name="T9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77">
                    <a:moveTo>
                      <a:pt x="0" y="0"/>
                    </a:moveTo>
                    <a:lnTo>
                      <a:pt x="205" y="70"/>
                    </a:lnTo>
                    <a:lnTo>
                      <a:pt x="200" y="77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Freeform 327">
                <a:extLst>
                  <a:ext uri="{FF2B5EF4-FFF2-40B4-BE49-F238E27FC236}">
                    <a16:creationId xmlns:a16="http://schemas.microsoft.com/office/drawing/2014/main" id="{367922FD-EF6A-4B27-ACA4-BD616725F0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8126" y="2228850"/>
                <a:ext cx="125413" cy="115888"/>
              </a:xfrm>
              <a:custGeom>
                <a:avLst/>
                <a:gdLst>
                  <a:gd name="T0" fmla="*/ 35 w 50"/>
                  <a:gd name="T1" fmla="*/ 5 h 46"/>
                  <a:gd name="T2" fmla="*/ 24 w 50"/>
                  <a:gd name="T3" fmla="*/ 38 h 46"/>
                  <a:gd name="T4" fmla="*/ 35 w 50"/>
                  <a:gd name="T5" fmla="*/ 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" h="46">
                    <a:moveTo>
                      <a:pt x="35" y="5"/>
                    </a:moveTo>
                    <a:cubicBezTo>
                      <a:pt x="50" y="10"/>
                      <a:pt x="48" y="46"/>
                      <a:pt x="24" y="38"/>
                    </a:cubicBezTo>
                    <a:cubicBezTo>
                      <a:pt x="0" y="30"/>
                      <a:pt x="21" y="0"/>
                      <a:pt x="35" y="5"/>
                    </a:cubicBezTo>
                    <a:close/>
                  </a:path>
                </a:pathLst>
              </a:custGeom>
              <a:solidFill>
                <a:srgbClr val="FCB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Freeform 328">
                <a:extLst>
                  <a:ext uri="{FF2B5EF4-FFF2-40B4-BE49-F238E27FC236}">
                    <a16:creationId xmlns:a16="http://schemas.microsoft.com/office/drawing/2014/main" id="{FDC23D67-A71B-440C-8F34-A236C1FEEA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1151" y="2220913"/>
                <a:ext cx="34925" cy="31750"/>
              </a:xfrm>
              <a:custGeom>
                <a:avLst/>
                <a:gdLst>
                  <a:gd name="T0" fmla="*/ 5 w 14"/>
                  <a:gd name="T1" fmla="*/ 11 h 13"/>
                  <a:gd name="T2" fmla="*/ 14 w 14"/>
                  <a:gd name="T3" fmla="*/ 4 h 13"/>
                  <a:gd name="T4" fmla="*/ 9 w 14"/>
                  <a:gd name="T5" fmla="*/ 2 h 13"/>
                  <a:gd name="T6" fmla="*/ 3 w 14"/>
                  <a:gd name="T7" fmla="*/ 0 h 13"/>
                  <a:gd name="T8" fmla="*/ 5 w 14"/>
                  <a:gd name="T9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3">
                    <a:moveTo>
                      <a:pt x="5" y="11"/>
                    </a:moveTo>
                    <a:cubicBezTo>
                      <a:pt x="9" y="13"/>
                      <a:pt x="14" y="8"/>
                      <a:pt x="14" y="4"/>
                    </a:cubicBezTo>
                    <a:cubicBezTo>
                      <a:pt x="13" y="3"/>
                      <a:pt x="11" y="3"/>
                      <a:pt x="9" y="2"/>
                    </a:cubicBezTo>
                    <a:cubicBezTo>
                      <a:pt x="6" y="1"/>
                      <a:pt x="4" y="0"/>
                      <a:pt x="3" y="0"/>
                    </a:cubicBezTo>
                    <a:cubicBezTo>
                      <a:pt x="0" y="3"/>
                      <a:pt x="1" y="10"/>
                      <a:pt x="5" y="11"/>
                    </a:cubicBezTo>
                    <a:close/>
                  </a:path>
                </a:pathLst>
              </a:custGeom>
              <a:solidFill>
                <a:srgbClr val="FCB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Freeform 329">
                <a:extLst>
                  <a:ext uri="{FF2B5EF4-FFF2-40B4-BE49-F238E27FC236}">
                    <a16:creationId xmlns:a16="http://schemas.microsoft.com/office/drawing/2014/main" id="{77F8E298-7002-431B-A0BF-C0CEC95AB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6101" y="2333625"/>
                <a:ext cx="123825" cy="115888"/>
              </a:xfrm>
              <a:custGeom>
                <a:avLst/>
                <a:gdLst>
                  <a:gd name="T0" fmla="*/ 35 w 49"/>
                  <a:gd name="T1" fmla="*/ 5 h 46"/>
                  <a:gd name="T2" fmla="*/ 24 w 49"/>
                  <a:gd name="T3" fmla="*/ 38 h 46"/>
                  <a:gd name="T4" fmla="*/ 35 w 49"/>
                  <a:gd name="T5" fmla="*/ 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46">
                    <a:moveTo>
                      <a:pt x="35" y="5"/>
                    </a:moveTo>
                    <a:cubicBezTo>
                      <a:pt x="49" y="9"/>
                      <a:pt x="48" y="46"/>
                      <a:pt x="24" y="38"/>
                    </a:cubicBezTo>
                    <a:cubicBezTo>
                      <a:pt x="0" y="29"/>
                      <a:pt x="20" y="0"/>
                      <a:pt x="35" y="5"/>
                    </a:cubicBezTo>
                    <a:close/>
                  </a:path>
                </a:pathLst>
              </a:custGeom>
              <a:solidFill>
                <a:srgbClr val="FCB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Freeform 330">
                <a:extLst>
                  <a:ext uri="{FF2B5EF4-FFF2-40B4-BE49-F238E27FC236}">
                    <a16:creationId xmlns:a16="http://schemas.microsoft.com/office/drawing/2014/main" id="{AF0D8012-BF48-4CFE-B722-B998739008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9126" y="2324100"/>
                <a:ext cx="34925" cy="33338"/>
              </a:xfrm>
              <a:custGeom>
                <a:avLst/>
                <a:gdLst>
                  <a:gd name="T0" fmla="*/ 5 w 14"/>
                  <a:gd name="T1" fmla="*/ 12 h 13"/>
                  <a:gd name="T2" fmla="*/ 14 w 14"/>
                  <a:gd name="T3" fmla="*/ 4 h 13"/>
                  <a:gd name="T4" fmla="*/ 8 w 14"/>
                  <a:gd name="T5" fmla="*/ 3 h 13"/>
                  <a:gd name="T6" fmla="*/ 2 w 14"/>
                  <a:gd name="T7" fmla="*/ 0 h 13"/>
                  <a:gd name="T8" fmla="*/ 5 w 14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3">
                    <a:moveTo>
                      <a:pt x="5" y="12"/>
                    </a:moveTo>
                    <a:cubicBezTo>
                      <a:pt x="9" y="13"/>
                      <a:pt x="14" y="9"/>
                      <a:pt x="14" y="4"/>
                    </a:cubicBezTo>
                    <a:cubicBezTo>
                      <a:pt x="12" y="4"/>
                      <a:pt x="10" y="3"/>
                      <a:pt x="8" y="3"/>
                    </a:cubicBezTo>
                    <a:cubicBezTo>
                      <a:pt x="6" y="2"/>
                      <a:pt x="4" y="1"/>
                      <a:pt x="2" y="0"/>
                    </a:cubicBezTo>
                    <a:cubicBezTo>
                      <a:pt x="0" y="4"/>
                      <a:pt x="1" y="11"/>
                      <a:pt x="5" y="12"/>
                    </a:cubicBezTo>
                    <a:close/>
                  </a:path>
                </a:pathLst>
              </a:custGeom>
              <a:solidFill>
                <a:srgbClr val="FCB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Freeform 331">
                <a:extLst>
                  <a:ext uri="{FF2B5EF4-FFF2-40B4-BE49-F238E27FC236}">
                    <a16:creationId xmlns:a16="http://schemas.microsoft.com/office/drawing/2014/main" id="{1277E9C2-199E-4FAD-9919-98BCBF5402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1313" y="2263775"/>
                <a:ext cx="123825" cy="115888"/>
              </a:xfrm>
              <a:custGeom>
                <a:avLst/>
                <a:gdLst>
                  <a:gd name="T0" fmla="*/ 35 w 49"/>
                  <a:gd name="T1" fmla="*/ 5 h 46"/>
                  <a:gd name="T2" fmla="*/ 24 w 49"/>
                  <a:gd name="T3" fmla="*/ 38 h 46"/>
                  <a:gd name="T4" fmla="*/ 35 w 49"/>
                  <a:gd name="T5" fmla="*/ 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46">
                    <a:moveTo>
                      <a:pt x="35" y="5"/>
                    </a:moveTo>
                    <a:cubicBezTo>
                      <a:pt x="49" y="10"/>
                      <a:pt x="48" y="46"/>
                      <a:pt x="24" y="38"/>
                    </a:cubicBezTo>
                    <a:cubicBezTo>
                      <a:pt x="0" y="30"/>
                      <a:pt x="20" y="0"/>
                      <a:pt x="35" y="5"/>
                    </a:cubicBezTo>
                    <a:close/>
                  </a:path>
                </a:pathLst>
              </a:custGeom>
              <a:solidFill>
                <a:srgbClr val="FCB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Freeform 332">
                <a:extLst>
                  <a:ext uri="{FF2B5EF4-FFF2-40B4-BE49-F238E27FC236}">
                    <a16:creationId xmlns:a16="http://schemas.microsoft.com/office/drawing/2014/main" id="{E20799D2-9A49-433C-9648-2C8584153D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4338" y="2252663"/>
                <a:ext cx="34925" cy="36513"/>
              </a:xfrm>
              <a:custGeom>
                <a:avLst/>
                <a:gdLst>
                  <a:gd name="T0" fmla="*/ 5 w 14"/>
                  <a:gd name="T1" fmla="*/ 12 h 14"/>
                  <a:gd name="T2" fmla="*/ 14 w 14"/>
                  <a:gd name="T3" fmla="*/ 4 h 14"/>
                  <a:gd name="T4" fmla="*/ 8 w 14"/>
                  <a:gd name="T5" fmla="*/ 3 h 14"/>
                  <a:gd name="T6" fmla="*/ 2 w 14"/>
                  <a:gd name="T7" fmla="*/ 0 h 14"/>
                  <a:gd name="T8" fmla="*/ 5 w 14"/>
                  <a:gd name="T9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4">
                    <a:moveTo>
                      <a:pt x="5" y="12"/>
                    </a:moveTo>
                    <a:cubicBezTo>
                      <a:pt x="9" y="14"/>
                      <a:pt x="14" y="9"/>
                      <a:pt x="14" y="4"/>
                    </a:cubicBezTo>
                    <a:cubicBezTo>
                      <a:pt x="12" y="4"/>
                      <a:pt x="10" y="4"/>
                      <a:pt x="8" y="3"/>
                    </a:cubicBezTo>
                    <a:cubicBezTo>
                      <a:pt x="6" y="2"/>
                      <a:pt x="4" y="1"/>
                      <a:pt x="2" y="0"/>
                    </a:cubicBezTo>
                    <a:cubicBezTo>
                      <a:pt x="0" y="4"/>
                      <a:pt x="1" y="11"/>
                      <a:pt x="5" y="12"/>
                    </a:cubicBezTo>
                    <a:close/>
                  </a:path>
                </a:pathLst>
              </a:custGeom>
              <a:solidFill>
                <a:srgbClr val="FCB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Freeform 333">
                <a:extLst>
                  <a:ext uri="{FF2B5EF4-FFF2-40B4-BE49-F238E27FC236}">
                    <a16:creationId xmlns:a16="http://schemas.microsoft.com/office/drawing/2014/main" id="{AC05E585-A5AC-424A-A85C-3F23AE1A5E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2913" y="2298700"/>
                <a:ext cx="125413" cy="115888"/>
              </a:xfrm>
              <a:custGeom>
                <a:avLst/>
                <a:gdLst>
                  <a:gd name="T0" fmla="*/ 35 w 50"/>
                  <a:gd name="T1" fmla="*/ 5 h 46"/>
                  <a:gd name="T2" fmla="*/ 24 w 50"/>
                  <a:gd name="T3" fmla="*/ 38 h 46"/>
                  <a:gd name="T4" fmla="*/ 35 w 50"/>
                  <a:gd name="T5" fmla="*/ 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" h="46">
                    <a:moveTo>
                      <a:pt x="35" y="5"/>
                    </a:moveTo>
                    <a:cubicBezTo>
                      <a:pt x="50" y="10"/>
                      <a:pt x="48" y="46"/>
                      <a:pt x="24" y="38"/>
                    </a:cubicBezTo>
                    <a:cubicBezTo>
                      <a:pt x="0" y="30"/>
                      <a:pt x="21" y="0"/>
                      <a:pt x="35" y="5"/>
                    </a:cubicBezTo>
                    <a:close/>
                  </a:path>
                </a:pathLst>
              </a:custGeom>
              <a:solidFill>
                <a:srgbClr val="FCB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Freeform 334">
                <a:extLst>
                  <a:ext uri="{FF2B5EF4-FFF2-40B4-BE49-F238E27FC236}">
                    <a16:creationId xmlns:a16="http://schemas.microsoft.com/office/drawing/2014/main" id="{BBDFEC0F-8220-4BEE-8EF6-D7EBA1828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5938" y="2289175"/>
                <a:ext cx="34925" cy="34925"/>
              </a:xfrm>
              <a:custGeom>
                <a:avLst/>
                <a:gdLst>
                  <a:gd name="T0" fmla="*/ 5 w 14"/>
                  <a:gd name="T1" fmla="*/ 12 h 14"/>
                  <a:gd name="T2" fmla="*/ 14 w 14"/>
                  <a:gd name="T3" fmla="*/ 4 h 14"/>
                  <a:gd name="T4" fmla="*/ 8 w 14"/>
                  <a:gd name="T5" fmla="*/ 3 h 14"/>
                  <a:gd name="T6" fmla="*/ 3 w 14"/>
                  <a:gd name="T7" fmla="*/ 0 h 14"/>
                  <a:gd name="T8" fmla="*/ 5 w 14"/>
                  <a:gd name="T9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4">
                    <a:moveTo>
                      <a:pt x="5" y="12"/>
                    </a:moveTo>
                    <a:cubicBezTo>
                      <a:pt x="9" y="14"/>
                      <a:pt x="14" y="9"/>
                      <a:pt x="14" y="4"/>
                    </a:cubicBezTo>
                    <a:cubicBezTo>
                      <a:pt x="13" y="4"/>
                      <a:pt x="11" y="3"/>
                      <a:pt x="8" y="3"/>
                    </a:cubicBezTo>
                    <a:cubicBezTo>
                      <a:pt x="6" y="2"/>
                      <a:pt x="4" y="1"/>
                      <a:pt x="3" y="0"/>
                    </a:cubicBezTo>
                    <a:cubicBezTo>
                      <a:pt x="0" y="4"/>
                      <a:pt x="1" y="11"/>
                      <a:pt x="5" y="12"/>
                    </a:cubicBezTo>
                    <a:close/>
                  </a:path>
                </a:pathLst>
              </a:custGeom>
              <a:solidFill>
                <a:srgbClr val="FCB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08" name="Freeform 337">
              <a:extLst>
                <a:ext uri="{FF2B5EF4-FFF2-40B4-BE49-F238E27FC236}">
                  <a16:creationId xmlns:a16="http://schemas.microsoft.com/office/drawing/2014/main" id="{41DF6492-9BD6-481A-A265-074DADED0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4788" y="146050"/>
              <a:ext cx="317500" cy="303213"/>
            </a:xfrm>
            <a:custGeom>
              <a:avLst/>
              <a:gdLst>
                <a:gd name="T0" fmla="*/ 100 w 200"/>
                <a:gd name="T1" fmla="*/ 0 h 191"/>
                <a:gd name="T2" fmla="*/ 116 w 200"/>
                <a:gd name="T3" fmla="*/ 85 h 191"/>
                <a:gd name="T4" fmla="*/ 200 w 200"/>
                <a:gd name="T5" fmla="*/ 73 h 191"/>
                <a:gd name="T6" fmla="*/ 125 w 200"/>
                <a:gd name="T7" fmla="*/ 113 h 191"/>
                <a:gd name="T8" fmla="*/ 162 w 200"/>
                <a:gd name="T9" fmla="*/ 191 h 191"/>
                <a:gd name="T10" fmla="*/ 100 w 200"/>
                <a:gd name="T11" fmla="*/ 132 h 191"/>
                <a:gd name="T12" fmla="*/ 38 w 200"/>
                <a:gd name="T13" fmla="*/ 191 h 191"/>
                <a:gd name="T14" fmla="*/ 74 w 200"/>
                <a:gd name="T15" fmla="*/ 113 h 191"/>
                <a:gd name="T16" fmla="*/ 0 w 200"/>
                <a:gd name="T17" fmla="*/ 73 h 191"/>
                <a:gd name="T18" fmla="*/ 84 w 200"/>
                <a:gd name="T19" fmla="*/ 85 h 191"/>
                <a:gd name="T20" fmla="*/ 100 w 200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191">
                  <a:moveTo>
                    <a:pt x="100" y="0"/>
                  </a:moveTo>
                  <a:lnTo>
                    <a:pt x="116" y="85"/>
                  </a:lnTo>
                  <a:lnTo>
                    <a:pt x="200" y="73"/>
                  </a:lnTo>
                  <a:lnTo>
                    <a:pt x="125" y="113"/>
                  </a:lnTo>
                  <a:lnTo>
                    <a:pt x="162" y="191"/>
                  </a:lnTo>
                  <a:lnTo>
                    <a:pt x="100" y="132"/>
                  </a:lnTo>
                  <a:lnTo>
                    <a:pt x="38" y="191"/>
                  </a:lnTo>
                  <a:lnTo>
                    <a:pt x="74" y="113"/>
                  </a:lnTo>
                  <a:lnTo>
                    <a:pt x="0" y="73"/>
                  </a:lnTo>
                  <a:lnTo>
                    <a:pt x="84" y="85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24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Rectangle 362">
              <a:extLst>
                <a:ext uri="{FF2B5EF4-FFF2-40B4-BE49-F238E27FC236}">
                  <a16:creationId xmlns:a16="http://schemas.microsoft.com/office/drawing/2014/main" id="{CD0BF5DB-6FB8-46B9-A285-DAF0B379A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8951" y="2654300"/>
              <a:ext cx="165100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>
                  <a:ln>
                    <a:noFill/>
                  </a:ln>
                  <a:solidFill>
                    <a:srgbClr val="666666"/>
                  </a:solidFill>
                  <a:effectLst/>
                  <a:latin typeface="Arial" panose="020B0604020202020204" pitchFamily="34" charset="0"/>
                </a:rPr>
                <a:t>?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0" name="Freeform 365">
              <a:extLst>
                <a:ext uri="{FF2B5EF4-FFF2-40B4-BE49-F238E27FC236}">
                  <a16:creationId xmlns:a16="http://schemas.microsoft.com/office/drawing/2014/main" id="{A7446E16-5C25-4D9D-937C-A7B172B97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8576" y="176212"/>
              <a:ext cx="223838" cy="212725"/>
            </a:xfrm>
            <a:custGeom>
              <a:avLst/>
              <a:gdLst>
                <a:gd name="T0" fmla="*/ 70 w 141"/>
                <a:gd name="T1" fmla="*/ 0 h 134"/>
                <a:gd name="T2" fmla="*/ 81 w 141"/>
                <a:gd name="T3" fmla="*/ 59 h 134"/>
                <a:gd name="T4" fmla="*/ 141 w 141"/>
                <a:gd name="T5" fmla="*/ 51 h 134"/>
                <a:gd name="T6" fmla="*/ 87 w 141"/>
                <a:gd name="T7" fmla="*/ 80 h 134"/>
                <a:gd name="T8" fmla="*/ 114 w 141"/>
                <a:gd name="T9" fmla="*/ 134 h 134"/>
                <a:gd name="T10" fmla="*/ 70 w 141"/>
                <a:gd name="T11" fmla="*/ 93 h 134"/>
                <a:gd name="T12" fmla="*/ 27 w 141"/>
                <a:gd name="T13" fmla="*/ 134 h 134"/>
                <a:gd name="T14" fmla="*/ 52 w 141"/>
                <a:gd name="T15" fmla="*/ 80 h 134"/>
                <a:gd name="T16" fmla="*/ 0 w 141"/>
                <a:gd name="T17" fmla="*/ 51 h 134"/>
                <a:gd name="T18" fmla="*/ 59 w 141"/>
                <a:gd name="T19" fmla="*/ 59 h 134"/>
                <a:gd name="T20" fmla="*/ 70 w 141"/>
                <a:gd name="T21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1" h="134">
                  <a:moveTo>
                    <a:pt x="70" y="0"/>
                  </a:moveTo>
                  <a:lnTo>
                    <a:pt x="81" y="59"/>
                  </a:lnTo>
                  <a:lnTo>
                    <a:pt x="141" y="51"/>
                  </a:lnTo>
                  <a:lnTo>
                    <a:pt x="87" y="80"/>
                  </a:lnTo>
                  <a:lnTo>
                    <a:pt x="114" y="134"/>
                  </a:lnTo>
                  <a:lnTo>
                    <a:pt x="70" y="93"/>
                  </a:lnTo>
                  <a:lnTo>
                    <a:pt x="27" y="134"/>
                  </a:lnTo>
                  <a:lnTo>
                    <a:pt x="52" y="80"/>
                  </a:lnTo>
                  <a:lnTo>
                    <a:pt x="0" y="51"/>
                  </a:lnTo>
                  <a:lnTo>
                    <a:pt x="59" y="59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24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11" name="Group 410">
              <a:extLst>
                <a:ext uri="{FF2B5EF4-FFF2-40B4-BE49-F238E27FC236}">
                  <a16:creationId xmlns:a16="http://schemas.microsoft.com/office/drawing/2014/main" id="{F7F04706-EB6C-4D6A-B08E-3532BFE83A99}"/>
                </a:ext>
              </a:extLst>
            </p:cNvPr>
            <p:cNvGrpSpPr/>
            <p:nvPr/>
          </p:nvGrpSpPr>
          <p:grpSpPr>
            <a:xfrm>
              <a:off x="7740651" y="1741487"/>
              <a:ext cx="782637" cy="1074738"/>
              <a:chOff x="7740651" y="1741487"/>
              <a:chExt cx="782637" cy="1074738"/>
            </a:xfrm>
          </p:grpSpPr>
          <p:sp>
            <p:nvSpPr>
              <p:cNvPr id="503" name="Freeform 403">
                <a:extLst>
                  <a:ext uri="{FF2B5EF4-FFF2-40B4-BE49-F238E27FC236}">
                    <a16:creationId xmlns:a16="http://schemas.microsoft.com/office/drawing/2014/main" id="{B1B53167-DCFA-4E2A-8C5B-7D3F7E02B6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0651" y="2381250"/>
                <a:ext cx="312738" cy="434975"/>
              </a:xfrm>
              <a:custGeom>
                <a:avLst/>
                <a:gdLst>
                  <a:gd name="T0" fmla="*/ 114 w 124"/>
                  <a:gd name="T1" fmla="*/ 5 h 172"/>
                  <a:gd name="T2" fmla="*/ 114 w 124"/>
                  <a:gd name="T3" fmla="*/ 5 h 172"/>
                  <a:gd name="T4" fmla="*/ 119 w 124"/>
                  <a:gd name="T5" fmla="*/ 27 h 172"/>
                  <a:gd name="T6" fmla="*/ 32 w 124"/>
                  <a:gd name="T7" fmla="*/ 162 h 172"/>
                  <a:gd name="T8" fmla="*/ 10 w 124"/>
                  <a:gd name="T9" fmla="*/ 167 h 172"/>
                  <a:gd name="T10" fmla="*/ 10 w 124"/>
                  <a:gd name="T11" fmla="*/ 167 h 172"/>
                  <a:gd name="T12" fmla="*/ 5 w 124"/>
                  <a:gd name="T13" fmla="*/ 145 h 172"/>
                  <a:gd name="T14" fmla="*/ 92 w 124"/>
                  <a:gd name="T15" fmla="*/ 9 h 172"/>
                  <a:gd name="T16" fmla="*/ 114 w 124"/>
                  <a:gd name="T17" fmla="*/ 5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4" h="172">
                    <a:moveTo>
                      <a:pt x="114" y="5"/>
                    </a:moveTo>
                    <a:cubicBezTo>
                      <a:pt x="114" y="5"/>
                      <a:pt x="114" y="5"/>
                      <a:pt x="114" y="5"/>
                    </a:cubicBezTo>
                    <a:cubicBezTo>
                      <a:pt x="122" y="9"/>
                      <a:pt x="124" y="19"/>
                      <a:pt x="119" y="27"/>
                    </a:cubicBezTo>
                    <a:cubicBezTo>
                      <a:pt x="32" y="162"/>
                      <a:pt x="32" y="162"/>
                      <a:pt x="32" y="162"/>
                    </a:cubicBezTo>
                    <a:cubicBezTo>
                      <a:pt x="27" y="170"/>
                      <a:pt x="17" y="172"/>
                      <a:pt x="10" y="167"/>
                    </a:cubicBezTo>
                    <a:cubicBezTo>
                      <a:pt x="10" y="167"/>
                      <a:pt x="10" y="167"/>
                      <a:pt x="10" y="167"/>
                    </a:cubicBezTo>
                    <a:cubicBezTo>
                      <a:pt x="2" y="162"/>
                      <a:pt x="0" y="152"/>
                      <a:pt x="5" y="145"/>
                    </a:cubicBezTo>
                    <a:cubicBezTo>
                      <a:pt x="92" y="9"/>
                      <a:pt x="92" y="9"/>
                      <a:pt x="92" y="9"/>
                    </a:cubicBezTo>
                    <a:cubicBezTo>
                      <a:pt x="97" y="2"/>
                      <a:pt x="107" y="0"/>
                      <a:pt x="114" y="5"/>
                    </a:cubicBezTo>
                    <a:close/>
                  </a:path>
                </a:pathLst>
              </a:custGeom>
              <a:solidFill>
                <a:srgbClr val="F2AC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Freeform 404">
                <a:extLst>
                  <a:ext uri="{FF2B5EF4-FFF2-40B4-BE49-F238E27FC236}">
                    <a16:creationId xmlns:a16="http://schemas.microsoft.com/office/drawing/2014/main" id="{671653D8-31F6-4A82-B55E-139B693B4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3988" y="1741487"/>
                <a:ext cx="749300" cy="890588"/>
              </a:xfrm>
              <a:custGeom>
                <a:avLst/>
                <a:gdLst>
                  <a:gd name="T0" fmla="*/ 213 w 297"/>
                  <a:gd name="T1" fmla="*/ 8 h 353"/>
                  <a:gd name="T2" fmla="*/ 283 w 297"/>
                  <a:gd name="T3" fmla="*/ 54 h 353"/>
                  <a:gd name="T4" fmla="*/ 287 w 297"/>
                  <a:gd name="T5" fmla="*/ 92 h 353"/>
                  <a:gd name="T6" fmla="*/ 154 w 297"/>
                  <a:gd name="T7" fmla="*/ 336 h 353"/>
                  <a:gd name="T8" fmla="*/ 111 w 297"/>
                  <a:gd name="T9" fmla="*/ 344 h 353"/>
                  <a:gd name="T10" fmla="*/ 20 w 297"/>
                  <a:gd name="T11" fmla="*/ 285 h 353"/>
                  <a:gd name="T12" fmla="*/ 9 w 297"/>
                  <a:gd name="T13" fmla="*/ 243 h 353"/>
                  <a:gd name="T14" fmla="*/ 176 w 297"/>
                  <a:gd name="T15" fmla="*/ 21 h 353"/>
                  <a:gd name="T16" fmla="*/ 213 w 297"/>
                  <a:gd name="T17" fmla="*/ 8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353">
                    <a:moveTo>
                      <a:pt x="213" y="8"/>
                    </a:moveTo>
                    <a:cubicBezTo>
                      <a:pt x="283" y="54"/>
                      <a:pt x="283" y="54"/>
                      <a:pt x="283" y="54"/>
                    </a:cubicBezTo>
                    <a:cubicBezTo>
                      <a:pt x="295" y="62"/>
                      <a:pt x="297" y="75"/>
                      <a:pt x="287" y="92"/>
                    </a:cubicBezTo>
                    <a:cubicBezTo>
                      <a:pt x="154" y="336"/>
                      <a:pt x="154" y="336"/>
                      <a:pt x="154" y="336"/>
                    </a:cubicBezTo>
                    <a:cubicBezTo>
                      <a:pt x="146" y="350"/>
                      <a:pt x="126" y="353"/>
                      <a:pt x="111" y="344"/>
                    </a:cubicBezTo>
                    <a:cubicBezTo>
                      <a:pt x="20" y="285"/>
                      <a:pt x="20" y="285"/>
                      <a:pt x="20" y="285"/>
                    </a:cubicBezTo>
                    <a:cubicBezTo>
                      <a:pt x="5" y="276"/>
                      <a:pt x="0" y="256"/>
                      <a:pt x="9" y="243"/>
                    </a:cubicBezTo>
                    <a:cubicBezTo>
                      <a:pt x="176" y="21"/>
                      <a:pt x="176" y="21"/>
                      <a:pt x="176" y="21"/>
                    </a:cubicBezTo>
                    <a:cubicBezTo>
                      <a:pt x="188" y="4"/>
                      <a:pt x="200" y="0"/>
                      <a:pt x="213" y="8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Freeform 405">
                <a:extLst>
                  <a:ext uri="{FF2B5EF4-FFF2-40B4-BE49-F238E27FC236}">
                    <a16:creationId xmlns:a16="http://schemas.microsoft.com/office/drawing/2014/main" id="{B52668D4-B21A-4F25-B7A5-BD7FCBB892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43838" y="1771650"/>
                <a:ext cx="649288" cy="795338"/>
              </a:xfrm>
              <a:custGeom>
                <a:avLst/>
                <a:gdLst>
                  <a:gd name="T0" fmla="*/ 204 w 257"/>
                  <a:gd name="T1" fmla="*/ 62 h 315"/>
                  <a:gd name="T2" fmla="*/ 130 w 257"/>
                  <a:gd name="T3" fmla="*/ 177 h 315"/>
                  <a:gd name="T4" fmla="*/ 130 w 257"/>
                  <a:gd name="T5" fmla="*/ 276 h 315"/>
                  <a:gd name="T6" fmla="*/ 239 w 257"/>
                  <a:gd name="T7" fmla="*/ 85 h 315"/>
                  <a:gd name="T8" fmla="*/ 204 w 257"/>
                  <a:gd name="T9" fmla="*/ 62 h 315"/>
                  <a:gd name="T10" fmla="*/ 130 w 257"/>
                  <a:gd name="T11" fmla="*/ 142 h 315"/>
                  <a:gd name="T12" fmla="*/ 130 w 257"/>
                  <a:gd name="T13" fmla="*/ 60 h 315"/>
                  <a:gd name="T14" fmla="*/ 152 w 257"/>
                  <a:gd name="T15" fmla="*/ 29 h 315"/>
                  <a:gd name="T16" fmla="*/ 188 w 257"/>
                  <a:gd name="T17" fmla="*/ 52 h 315"/>
                  <a:gd name="T18" fmla="*/ 130 w 257"/>
                  <a:gd name="T19" fmla="*/ 142 h 315"/>
                  <a:gd name="T20" fmla="*/ 130 w 257"/>
                  <a:gd name="T21" fmla="*/ 177 h 315"/>
                  <a:gd name="T22" fmla="*/ 71 w 257"/>
                  <a:gd name="T23" fmla="*/ 268 h 315"/>
                  <a:gd name="T24" fmla="*/ 73 w 257"/>
                  <a:gd name="T25" fmla="*/ 301 h 315"/>
                  <a:gd name="T26" fmla="*/ 86 w 257"/>
                  <a:gd name="T27" fmla="*/ 309 h 315"/>
                  <a:gd name="T28" fmla="*/ 117 w 257"/>
                  <a:gd name="T29" fmla="*/ 298 h 315"/>
                  <a:gd name="T30" fmla="*/ 130 w 257"/>
                  <a:gd name="T31" fmla="*/ 276 h 315"/>
                  <a:gd name="T32" fmla="*/ 130 w 257"/>
                  <a:gd name="T33" fmla="*/ 177 h 315"/>
                  <a:gd name="T34" fmla="*/ 130 w 257"/>
                  <a:gd name="T35" fmla="*/ 60 h 315"/>
                  <a:gd name="T36" fmla="*/ 130 w 257"/>
                  <a:gd name="T37" fmla="*/ 142 h 315"/>
                  <a:gd name="T38" fmla="*/ 55 w 257"/>
                  <a:gd name="T39" fmla="*/ 258 h 315"/>
                  <a:gd name="T40" fmla="*/ 24 w 257"/>
                  <a:gd name="T41" fmla="*/ 270 h 315"/>
                  <a:gd name="T42" fmla="*/ 11 w 257"/>
                  <a:gd name="T43" fmla="*/ 261 h 315"/>
                  <a:gd name="T44" fmla="*/ 9 w 257"/>
                  <a:gd name="T45" fmla="*/ 228 h 315"/>
                  <a:gd name="T46" fmla="*/ 130 w 257"/>
                  <a:gd name="T47" fmla="*/ 6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57" h="315">
                    <a:moveTo>
                      <a:pt x="204" y="62"/>
                    </a:moveTo>
                    <a:cubicBezTo>
                      <a:pt x="130" y="177"/>
                      <a:pt x="130" y="177"/>
                      <a:pt x="130" y="177"/>
                    </a:cubicBezTo>
                    <a:cubicBezTo>
                      <a:pt x="130" y="276"/>
                      <a:pt x="130" y="276"/>
                      <a:pt x="130" y="276"/>
                    </a:cubicBezTo>
                    <a:cubicBezTo>
                      <a:pt x="239" y="85"/>
                      <a:pt x="239" y="85"/>
                      <a:pt x="239" y="85"/>
                    </a:cubicBezTo>
                    <a:cubicBezTo>
                      <a:pt x="257" y="54"/>
                      <a:pt x="224" y="30"/>
                      <a:pt x="204" y="62"/>
                    </a:cubicBezTo>
                    <a:close/>
                    <a:moveTo>
                      <a:pt x="130" y="142"/>
                    </a:moveTo>
                    <a:cubicBezTo>
                      <a:pt x="130" y="60"/>
                      <a:pt x="130" y="60"/>
                      <a:pt x="130" y="60"/>
                    </a:cubicBezTo>
                    <a:cubicBezTo>
                      <a:pt x="152" y="29"/>
                      <a:pt x="152" y="29"/>
                      <a:pt x="152" y="29"/>
                    </a:cubicBezTo>
                    <a:cubicBezTo>
                      <a:pt x="173" y="0"/>
                      <a:pt x="209" y="19"/>
                      <a:pt x="188" y="52"/>
                    </a:cubicBezTo>
                    <a:lnTo>
                      <a:pt x="130" y="142"/>
                    </a:lnTo>
                    <a:close/>
                    <a:moveTo>
                      <a:pt x="130" y="177"/>
                    </a:moveTo>
                    <a:cubicBezTo>
                      <a:pt x="71" y="268"/>
                      <a:pt x="71" y="268"/>
                      <a:pt x="71" y="268"/>
                    </a:cubicBezTo>
                    <a:cubicBezTo>
                      <a:pt x="63" y="281"/>
                      <a:pt x="64" y="296"/>
                      <a:pt x="73" y="301"/>
                    </a:cubicBezTo>
                    <a:cubicBezTo>
                      <a:pt x="86" y="309"/>
                      <a:pt x="86" y="309"/>
                      <a:pt x="86" y="309"/>
                    </a:cubicBezTo>
                    <a:cubicBezTo>
                      <a:pt x="95" y="315"/>
                      <a:pt x="110" y="310"/>
                      <a:pt x="117" y="298"/>
                    </a:cubicBezTo>
                    <a:cubicBezTo>
                      <a:pt x="130" y="276"/>
                      <a:pt x="130" y="276"/>
                      <a:pt x="130" y="276"/>
                    </a:cubicBezTo>
                    <a:cubicBezTo>
                      <a:pt x="130" y="177"/>
                      <a:pt x="130" y="177"/>
                      <a:pt x="130" y="177"/>
                    </a:cubicBezTo>
                    <a:close/>
                    <a:moveTo>
                      <a:pt x="130" y="60"/>
                    </a:moveTo>
                    <a:cubicBezTo>
                      <a:pt x="130" y="142"/>
                      <a:pt x="130" y="142"/>
                      <a:pt x="130" y="142"/>
                    </a:cubicBezTo>
                    <a:cubicBezTo>
                      <a:pt x="55" y="258"/>
                      <a:pt x="55" y="258"/>
                      <a:pt x="55" y="258"/>
                    </a:cubicBezTo>
                    <a:cubicBezTo>
                      <a:pt x="47" y="270"/>
                      <a:pt x="33" y="276"/>
                      <a:pt x="24" y="270"/>
                    </a:cubicBezTo>
                    <a:cubicBezTo>
                      <a:pt x="11" y="261"/>
                      <a:pt x="11" y="261"/>
                      <a:pt x="11" y="261"/>
                    </a:cubicBezTo>
                    <a:cubicBezTo>
                      <a:pt x="2" y="255"/>
                      <a:pt x="0" y="240"/>
                      <a:pt x="9" y="228"/>
                    </a:cubicBezTo>
                    <a:lnTo>
                      <a:pt x="130" y="60"/>
                    </a:lnTo>
                    <a:close/>
                  </a:path>
                </a:pathLst>
              </a:custGeom>
              <a:solidFill>
                <a:srgbClr val="FAB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Freeform 406">
                <a:extLst>
                  <a:ext uri="{FF2B5EF4-FFF2-40B4-BE49-F238E27FC236}">
                    <a16:creationId xmlns:a16="http://schemas.microsoft.com/office/drawing/2014/main" id="{D861242A-399A-4BB4-93BA-55BDCD9E8C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3988" y="2187575"/>
                <a:ext cx="488950" cy="444500"/>
              </a:xfrm>
              <a:custGeom>
                <a:avLst/>
                <a:gdLst>
                  <a:gd name="T0" fmla="*/ 194 w 194"/>
                  <a:gd name="T1" fmla="*/ 86 h 176"/>
                  <a:gd name="T2" fmla="*/ 154 w 194"/>
                  <a:gd name="T3" fmla="*/ 159 h 176"/>
                  <a:gd name="T4" fmla="*/ 111 w 194"/>
                  <a:gd name="T5" fmla="*/ 167 h 176"/>
                  <a:gd name="T6" fmla="*/ 20 w 194"/>
                  <a:gd name="T7" fmla="*/ 108 h 176"/>
                  <a:gd name="T8" fmla="*/ 9 w 194"/>
                  <a:gd name="T9" fmla="*/ 66 h 176"/>
                  <a:gd name="T10" fmla="*/ 59 w 194"/>
                  <a:gd name="T11" fmla="*/ 0 h 176"/>
                  <a:gd name="T12" fmla="*/ 194 w 194"/>
                  <a:gd name="T13" fmla="*/ 8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4" h="176">
                    <a:moveTo>
                      <a:pt x="194" y="86"/>
                    </a:moveTo>
                    <a:cubicBezTo>
                      <a:pt x="154" y="159"/>
                      <a:pt x="154" y="159"/>
                      <a:pt x="154" y="159"/>
                    </a:cubicBezTo>
                    <a:cubicBezTo>
                      <a:pt x="146" y="173"/>
                      <a:pt x="126" y="176"/>
                      <a:pt x="111" y="167"/>
                    </a:cubicBezTo>
                    <a:cubicBezTo>
                      <a:pt x="20" y="108"/>
                      <a:pt x="20" y="108"/>
                      <a:pt x="20" y="108"/>
                    </a:cubicBezTo>
                    <a:cubicBezTo>
                      <a:pt x="5" y="99"/>
                      <a:pt x="0" y="79"/>
                      <a:pt x="9" y="66"/>
                    </a:cubicBezTo>
                    <a:cubicBezTo>
                      <a:pt x="59" y="0"/>
                      <a:pt x="59" y="0"/>
                      <a:pt x="59" y="0"/>
                    </a:cubicBezTo>
                    <a:lnTo>
                      <a:pt x="194" y="86"/>
                    </a:ln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Freeform 407">
                <a:extLst>
                  <a:ext uri="{FF2B5EF4-FFF2-40B4-BE49-F238E27FC236}">
                    <a16:creationId xmlns:a16="http://schemas.microsoft.com/office/drawing/2014/main" id="{F456C8AA-4D73-4DA2-B7CF-800E6E3B3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4663" y="1741487"/>
                <a:ext cx="428625" cy="415925"/>
              </a:xfrm>
              <a:custGeom>
                <a:avLst/>
                <a:gdLst>
                  <a:gd name="T0" fmla="*/ 86 w 170"/>
                  <a:gd name="T1" fmla="*/ 8 h 165"/>
                  <a:gd name="T2" fmla="*/ 156 w 170"/>
                  <a:gd name="T3" fmla="*/ 54 h 165"/>
                  <a:gd name="T4" fmla="*/ 160 w 170"/>
                  <a:gd name="T5" fmla="*/ 92 h 165"/>
                  <a:gd name="T6" fmla="*/ 121 w 170"/>
                  <a:gd name="T7" fmla="*/ 165 h 165"/>
                  <a:gd name="T8" fmla="*/ 0 w 170"/>
                  <a:gd name="T9" fmla="*/ 87 h 165"/>
                  <a:gd name="T10" fmla="*/ 49 w 170"/>
                  <a:gd name="T11" fmla="*/ 21 h 165"/>
                  <a:gd name="T12" fmla="*/ 86 w 170"/>
                  <a:gd name="T13" fmla="*/ 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65">
                    <a:moveTo>
                      <a:pt x="86" y="8"/>
                    </a:moveTo>
                    <a:cubicBezTo>
                      <a:pt x="156" y="54"/>
                      <a:pt x="156" y="54"/>
                      <a:pt x="156" y="54"/>
                    </a:cubicBezTo>
                    <a:cubicBezTo>
                      <a:pt x="168" y="62"/>
                      <a:pt x="170" y="75"/>
                      <a:pt x="160" y="92"/>
                    </a:cubicBezTo>
                    <a:cubicBezTo>
                      <a:pt x="121" y="165"/>
                      <a:pt x="121" y="165"/>
                      <a:pt x="121" y="165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49" y="21"/>
                      <a:pt x="49" y="21"/>
                      <a:pt x="49" y="21"/>
                    </a:cubicBezTo>
                    <a:cubicBezTo>
                      <a:pt x="61" y="4"/>
                      <a:pt x="73" y="0"/>
                      <a:pt x="86" y="8"/>
                    </a:cubicBezTo>
                    <a:close/>
                  </a:path>
                </a:pathLst>
              </a:custGeom>
              <a:solidFill>
                <a:srgbClr val="FF9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Freeform 408">
                <a:extLst>
                  <a:ext uri="{FF2B5EF4-FFF2-40B4-BE49-F238E27FC236}">
                    <a16:creationId xmlns:a16="http://schemas.microsoft.com/office/drawing/2014/main" id="{96D53612-BCF8-4EF7-8077-3AFFCA38A2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29588" y="1804987"/>
                <a:ext cx="363538" cy="330200"/>
              </a:xfrm>
              <a:custGeom>
                <a:avLst/>
                <a:gdLst>
                  <a:gd name="T0" fmla="*/ 91 w 144"/>
                  <a:gd name="T1" fmla="*/ 49 h 131"/>
                  <a:gd name="T2" fmla="*/ 67 w 144"/>
                  <a:gd name="T3" fmla="*/ 85 h 131"/>
                  <a:gd name="T4" fmla="*/ 67 w 144"/>
                  <a:gd name="T5" fmla="*/ 114 h 131"/>
                  <a:gd name="T6" fmla="*/ 93 w 144"/>
                  <a:gd name="T7" fmla="*/ 131 h 131"/>
                  <a:gd name="T8" fmla="*/ 126 w 144"/>
                  <a:gd name="T9" fmla="*/ 72 h 131"/>
                  <a:gd name="T10" fmla="*/ 91 w 144"/>
                  <a:gd name="T11" fmla="*/ 49 h 131"/>
                  <a:gd name="T12" fmla="*/ 67 w 144"/>
                  <a:gd name="T13" fmla="*/ 50 h 131"/>
                  <a:gd name="T14" fmla="*/ 67 w 144"/>
                  <a:gd name="T15" fmla="*/ 2 h 131"/>
                  <a:gd name="T16" fmla="*/ 75 w 144"/>
                  <a:gd name="T17" fmla="*/ 39 h 131"/>
                  <a:gd name="T18" fmla="*/ 67 w 144"/>
                  <a:gd name="T19" fmla="*/ 50 h 131"/>
                  <a:gd name="T20" fmla="*/ 67 w 144"/>
                  <a:gd name="T21" fmla="*/ 85 h 131"/>
                  <a:gd name="T22" fmla="*/ 54 w 144"/>
                  <a:gd name="T23" fmla="*/ 106 h 131"/>
                  <a:gd name="T24" fmla="*/ 67 w 144"/>
                  <a:gd name="T25" fmla="*/ 114 h 131"/>
                  <a:gd name="T26" fmla="*/ 67 w 144"/>
                  <a:gd name="T27" fmla="*/ 85 h 131"/>
                  <a:gd name="T28" fmla="*/ 67 w 144"/>
                  <a:gd name="T29" fmla="*/ 2 h 131"/>
                  <a:gd name="T30" fmla="*/ 67 w 144"/>
                  <a:gd name="T31" fmla="*/ 50 h 131"/>
                  <a:gd name="T32" fmla="*/ 38 w 144"/>
                  <a:gd name="T33" fmla="*/ 95 h 131"/>
                  <a:gd name="T34" fmla="*/ 0 w 144"/>
                  <a:gd name="T35" fmla="*/ 71 h 131"/>
                  <a:gd name="T36" fmla="*/ 39 w 144"/>
                  <a:gd name="T37" fmla="*/ 16 h 131"/>
                  <a:gd name="T38" fmla="*/ 67 w 144"/>
                  <a:gd name="T39" fmla="*/ 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4" h="131">
                    <a:moveTo>
                      <a:pt x="91" y="49"/>
                    </a:moveTo>
                    <a:cubicBezTo>
                      <a:pt x="67" y="85"/>
                      <a:pt x="67" y="85"/>
                      <a:pt x="67" y="85"/>
                    </a:cubicBezTo>
                    <a:cubicBezTo>
                      <a:pt x="67" y="114"/>
                      <a:pt x="67" y="114"/>
                      <a:pt x="67" y="114"/>
                    </a:cubicBezTo>
                    <a:cubicBezTo>
                      <a:pt x="93" y="131"/>
                      <a:pt x="93" y="131"/>
                      <a:pt x="93" y="131"/>
                    </a:cubicBezTo>
                    <a:cubicBezTo>
                      <a:pt x="126" y="72"/>
                      <a:pt x="126" y="72"/>
                      <a:pt x="126" y="72"/>
                    </a:cubicBezTo>
                    <a:cubicBezTo>
                      <a:pt x="144" y="41"/>
                      <a:pt x="111" y="17"/>
                      <a:pt x="91" y="49"/>
                    </a:cubicBezTo>
                    <a:close/>
                    <a:moveTo>
                      <a:pt x="67" y="50"/>
                    </a:moveTo>
                    <a:cubicBezTo>
                      <a:pt x="67" y="2"/>
                      <a:pt x="67" y="2"/>
                      <a:pt x="67" y="2"/>
                    </a:cubicBezTo>
                    <a:cubicBezTo>
                      <a:pt x="80" y="5"/>
                      <a:pt x="87" y="20"/>
                      <a:pt x="75" y="39"/>
                    </a:cubicBezTo>
                    <a:lnTo>
                      <a:pt x="67" y="50"/>
                    </a:lnTo>
                    <a:close/>
                    <a:moveTo>
                      <a:pt x="67" y="85"/>
                    </a:moveTo>
                    <a:cubicBezTo>
                      <a:pt x="54" y="106"/>
                      <a:pt x="54" y="106"/>
                      <a:pt x="54" y="106"/>
                    </a:cubicBezTo>
                    <a:cubicBezTo>
                      <a:pt x="67" y="114"/>
                      <a:pt x="67" y="114"/>
                      <a:pt x="67" y="114"/>
                    </a:cubicBezTo>
                    <a:cubicBezTo>
                      <a:pt x="67" y="85"/>
                      <a:pt x="67" y="85"/>
                      <a:pt x="67" y="85"/>
                    </a:cubicBezTo>
                    <a:close/>
                    <a:moveTo>
                      <a:pt x="67" y="2"/>
                    </a:moveTo>
                    <a:cubicBezTo>
                      <a:pt x="67" y="50"/>
                      <a:pt x="67" y="50"/>
                      <a:pt x="67" y="50"/>
                    </a:cubicBezTo>
                    <a:cubicBezTo>
                      <a:pt x="38" y="95"/>
                      <a:pt x="38" y="95"/>
                      <a:pt x="38" y="95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8" y="4"/>
                      <a:pt x="59" y="0"/>
                      <a:pt x="67" y="2"/>
                    </a:cubicBezTo>
                    <a:close/>
                  </a:path>
                </a:pathLst>
              </a:custGeom>
              <a:solidFill>
                <a:srgbClr val="FFD5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Freeform 409">
                <a:extLst>
                  <a:ext uri="{FF2B5EF4-FFF2-40B4-BE49-F238E27FC236}">
                    <a16:creationId xmlns:a16="http://schemas.microsoft.com/office/drawing/2014/main" id="{9A127BCE-75C8-4A9B-B6F9-BAD427015B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43838" y="2212975"/>
                <a:ext cx="379413" cy="354013"/>
              </a:xfrm>
              <a:custGeom>
                <a:avLst/>
                <a:gdLst>
                  <a:gd name="T0" fmla="*/ 106 w 150"/>
                  <a:gd name="T1" fmla="*/ 38 h 140"/>
                  <a:gd name="T2" fmla="*/ 78 w 150"/>
                  <a:gd name="T3" fmla="*/ 82 h 140"/>
                  <a:gd name="T4" fmla="*/ 78 w 150"/>
                  <a:gd name="T5" fmla="*/ 129 h 140"/>
                  <a:gd name="T6" fmla="*/ 86 w 150"/>
                  <a:gd name="T7" fmla="*/ 134 h 140"/>
                  <a:gd name="T8" fmla="*/ 117 w 150"/>
                  <a:gd name="T9" fmla="*/ 123 h 140"/>
                  <a:gd name="T10" fmla="*/ 150 w 150"/>
                  <a:gd name="T11" fmla="*/ 66 h 140"/>
                  <a:gd name="T12" fmla="*/ 106 w 150"/>
                  <a:gd name="T13" fmla="*/ 38 h 140"/>
                  <a:gd name="T14" fmla="*/ 78 w 150"/>
                  <a:gd name="T15" fmla="*/ 47 h 140"/>
                  <a:gd name="T16" fmla="*/ 78 w 150"/>
                  <a:gd name="T17" fmla="*/ 20 h 140"/>
                  <a:gd name="T18" fmla="*/ 90 w 150"/>
                  <a:gd name="T19" fmla="*/ 28 h 140"/>
                  <a:gd name="T20" fmla="*/ 78 w 150"/>
                  <a:gd name="T21" fmla="*/ 47 h 140"/>
                  <a:gd name="T22" fmla="*/ 78 w 150"/>
                  <a:gd name="T23" fmla="*/ 82 h 140"/>
                  <a:gd name="T24" fmla="*/ 71 w 150"/>
                  <a:gd name="T25" fmla="*/ 93 h 140"/>
                  <a:gd name="T26" fmla="*/ 73 w 150"/>
                  <a:gd name="T27" fmla="*/ 126 h 140"/>
                  <a:gd name="T28" fmla="*/ 78 w 150"/>
                  <a:gd name="T29" fmla="*/ 129 h 140"/>
                  <a:gd name="T30" fmla="*/ 78 w 150"/>
                  <a:gd name="T31" fmla="*/ 82 h 140"/>
                  <a:gd name="T32" fmla="*/ 78 w 150"/>
                  <a:gd name="T33" fmla="*/ 20 h 140"/>
                  <a:gd name="T34" fmla="*/ 78 w 150"/>
                  <a:gd name="T35" fmla="*/ 47 h 140"/>
                  <a:gd name="T36" fmla="*/ 55 w 150"/>
                  <a:gd name="T37" fmla="*/ 83 h 140"/>
                  <a:gd name="T38" fmla="*/ 24 w 150"/>
                  <a:gd name="T39" fmla="*/ 95 h 140"/>
                  <a:gd name="T40" fmla="*/ 11 w 150"/>
                  <a:gd name="T41" fmla="*/ 86 h 140"/>
                  <a:gd name="T42" fmla="*/ 9 w 150"/>
                  <a:gd name="T43" fmla="*/ 53 h 140"/>
                  <a:gd name="T44" fmla="*/ 47 w 150"/>
                  <a:gd name="T45" fmla="*/ 0 h 140"/>
                  <a:gd name="T46" fmla="*/ 78 w 150"/>
                  <a:gd name="T47" fmla="*/ 2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0" h="140">
                    <a:moveTo>
                      <a:pt x="106" y="38"/>
                    </a:moveTo>
                    <a:cubicBezTo>
                      <a:pt x="78" y="82"/>
                      <a:pt x="78" y="82"/>
                      <a:pt x="78" y="82"/>
                    </a:cubicBezTo>
                    <a:cubicBezTo>
                      <a:pt x="78" y="129"/>
                      <a:pt x="78" y="129"/>
                      <a:pt x="78" y="129"/>
                    </a:cubicBezTo>
                    <a:cubicBezTo>
                      <a:pt x="86" y="134"/>
                      <a:pt x="86" y="134"/>
                      <a:pt x="86" y="134"/>
                    </a:cubicBezTo>
                    <a:cubicBezTo>
                      <a:pt x="95" y="140"/>
                      <a:pt x="110" y="135"/>
                      <a:pt x="117" y="123"/>
                    </a:cubicBezTo>
                    <a:cubicBezTo>
                      <a:pt x="150" y="66"/>
                      <a:pt x="150" y="66"/>
                      <a:pt x="150" y="66"/>
                    </a:cubicBezTo>
                    <a:cubicBezTo>
                      <a:pt x="106" y="38"/>
                      <a:pt x="106" y="38"/>
                      <a:pt x="106" y="38"/>
                    </a:cubicBezTo>
                    <a:close/>
                    <a:moveTo>
                      <a:pt x="78" y="47"/>
                    </a:moveTo>
                    <a:cubicBezTo>
                      <a:pt x="78" y="20"/>
                      <a:pt x="78" y="20"/>
                      <a:pt x="78" y="20"/>
                    </a:cubicBezTo>
                    <a:cubicBezTo>
                      <a:pt x="90" y="28"/>
                      <a:pt x="90" y="28"/>
                      <a:pt x="90" y="28"/>
                    </a:cubicBezTo>
                    <a:lnTo>
                      <a:pt x="78" y="47"/>
                    </a:lnTo>
                    <a:close/>
                    <a:moveTo>
                      <a:pt x="78" y="82"/>
                    </a:moveTo>
                    <a:cubicBezTo>
                      <a:pt x="71" y="93"/>
                      <a:pt x="71" y="93"/>
                      <a:pt x="71" y="93"/>
                    </a:cubicBezTo>
                    <a:cubicBezTo>
                      <a:pt x="63" y="106"/>
                      <a:pt x="64" y="121"/>
                      <a:pt x="73" y="126"/>
                    </a:cubicBezTo>
                    <a:cubicBezTo>
                      <a:pt x="78" y="129"/>
                      <a:pt x="78" y="129"/>
                      <a:pt x="78" y="129"/>
                    </a:cubicBezTo>
                    <a:cubicBezTo>
                      <a:pt x="78" y="82"/>
                      <a:pt x="78" y="82"/>
                      <a:pt x="78" y="82"/>
                    </a:cubicBezTo>
                    <a:close/>
                    <a:moveTo>
                      <a:pt x="78" y="20"/>
                    </a:moveTo>
                    <a:cubicBezTo>
                      <a:pt x="78" y="47"/>
                      <a:pt x="78" y="47"/>
                      <a:pt x="78" y="47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47" y="95"/>
                      <a:pt x="33" y="101"/>
                      <a:pt x="24" y="95"/>
                    </a:cubicBezTo>
                    <a:cubicBezTo>
                      <a:pt x="11" y="86"/>
                      <a:pt x="11" y="86"/>
                      <a:pt x="11" y="86"/>
                    </a:cubicBezTo>
                    <a:cubicBezTo>
                      <a:pt x="2" y="80"/>
                      <a:pt x="0" y="65"/>
                      <a:pt x="9" y="53"/>
                    </a:cubicBezTo>
                    <a:cubicBezTo>
                      <a:pt x="47" y="0"/>
                      <a:pt x="47" y="0"/>
                      <a:pt x="47" y="0"/>
                    </a:cubicBezTo>
                    <a:lnTo>
                      <a:pt x="78" y="20"/>
                    </a:lnTo>
                    <a:close/>
                  </a:path>
                </a:pathLst>
              </a:custGeom>
              <a:solidFill>
                <a:srgbClr val="D9FF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12" name="Group 411">
              <a:extLst>
                <a:ext uri="{FF2B5EF4-FFF2-40B4-BE49-F238E27FC236}">
                  <a16:creationId xmlns:a16="http://schemas.microsoft.com/office/drawing/2014/main" id="{3AE6DB88-8102-4B75-8B8F-7B2B863E44B9}"/>
                </a:ext>
              </a:extLst>
            </p:cNvPr>
            <p:cNvGrpSpPr/>
            <p:nvPr/>
          </p:nvGrpSpPr>
          <p:grpSpPr>
            <a:xfrm>
              <a:off x="8026401" y="1466850"/>
              <a:ext cx="153987" cy="152400"/>
              <a:chOff x="8026401" y="1466850"/>
              <a:chExt cx="153987" cy="152400"/>
            </a:xfrm>
          </p:grpSpPr>
          <p:sp>
            <p:nvSpPr>
              <p:cNvPr id="491" name="Freeform 463">
                <a:extLst>
                  <a:ext uri="{FF2B5EF4-FFF2-40B4-BE49-F238E27FC236}">
                    <a16:creationId xmlns:a16="http://schemas.microsoft.com/office/drawing/2014/main" id="{7520E3F4-4136-4B72-899A-1391CC25D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6401" y="1541462"/>
                <a:ext cx="74613" cy="42863"/>
              </a:xfrm>
              <a:custGeom>
                <a:avLst/>
                <a:gdLst>
                  <a:gd name="T0" fmla="*/ 0 w 30"/>
                  <a:gd name="T1" fmla="*/ 2 h 17"/>
                  <a:gd name="T2" fmla="*/ 30 w 30"/>
                  <a:gd name="T3" fmla="*/ 0 h 17"/>
                  <a:gd name="T4" fmla="*/ 5 w 30"/>
                  <a:gd name="T5" fmla="*/ 17 h 17"/>
                  <a:gd name="T6" fmla="*/ 0 w 30"/>
                  <a:gd name="T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17">
                    <a:moveTo>
                      <a:pt x="0" y="2"/>
                    </a:moveTo>
                    <a:cubicBezTo>
                      <a:pt x="9" y="7"/>
                      <a:pt x="21" y="7"/>
                      <a:pt x="30" y="0"/>
                    </a:cubicBezTo>
                    <a:cubicBezTo>
                      <a:pt x="26" y="10"/>
                      <a:pt x="16" y="17"/>
                      <a:pt x="5" y="17"/>
                    </a:cubicBezTo>
                    <a:cubicBezTo>
                      <a:pt x="2" y="13"/>
                      <a:pt x="1" y="8"/>
                      <a:pt x="0" y="2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Freeform 464">
                <a:extLst>
                  <a:ext uri="{FF2B5EF4-FFF2-40B4-BE49-F238E27FC236}">
                    <a16:creationId xmlns:a16="http://schemas.microsoft.com/office/drawing/2014/main" id="{0B0D25B8-4509-465B-9DD6-B74768A7A5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2751" y="1477962"/>
                <a:ext cx="68263" cy="66675"/>
              </a:xfrm>
              <a:custGeom>
                <a:avLst/>
                <a:gdLst>
                  <a:gd name="T0" fmla="*/ 10 w 27"/>
                  <a:gd name="T1" fmla="*/ 0 h 26"/>
                  <a:gd name="T2" fmla="*/ 27 w 27"/>
                  <a:gd name="T3" fmla="*/ 25 h 26"/>
                  <a:gd name="T4" fmla="*/ 0 w 27"/>
                  <a:gd name="T5" fmla="*/ 12 h 26"/>
                  <a:gd name="T6" fmla="*/ 10 w 27"/>
                  <a:gd name="T7" fmla="*/ 1 h 26"/>
                  <a:gd name="T8" fmla="*/ 10 w 2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6">
                    <a:moveTo>
                      <a:pt x="10" y="0"/>
                    </a:moveTo>
                    <a:cubicBezTo>
                      <a:pt x="11" y="11"/>
                      <a:pt x="17" y="21"/>
                      <a:pt x="27" y="25"/>
                    </a:cubicBezTo>
                    <a:cubicBezTo>
                      <a:pt x="16" y="26"/>
                      <a:pt x="6" y="21"/>
                      <a:pt x="0" y="12"/>
                    </a:cubicBezTo>
                    <a:cubicBezTo>
                      <a:pt x="2" y="8"/>
                      <a:pt x="5" y="4"/>
                      <a:pt x="10" y="1"/>
                    </a:cubicBezTo>
                    <a:cubicBezTo>
                      <a:pt x="10" y="1"/>
                      <a:pt x="10" y="1"/>
                      <a:pt x="10" y="0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Freeform 465">
                <a:extLst>
                  <a:ext uri="{FF2B5EF4-FFF2-40B4-BE49-F238E27FC236}">
                    <a16:creationId xmlns:a16="http://schemas.microsoft.com/office/drawing/2014/main" id="{934036D2-B08D-4F01-96FD-1C8A3BB32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3551" y="1466850"/>
                <a:ext cx="50800" cy="74613"/>
              </a:xfrm>
              <a:custGeom>
                <a:avLst/>
                <a:gdLst>
                  <a:gd name="T0" fmla="*/ 20 w 20"/>
                  <a:gd name="T1" fmla="*/ 3 h 30"/>
                  <a:gd name="T2" fmla="*/ 7 w 20"/>
                  <a:gd name="T3" fmla="*/ 30 h 30"/>
                  <a:gd name="T4" fmla="*/ 5 w 20"/>
                  <a:gd name="T5" fmla="*/ 0 h 30"/>
                  <a:gd name="T6" fmla="*/ 20 w 20"/>
                  <a:gd name="T7" fmla="*/ 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30">
                    <a:moveTo>
                      <a:pt x="20" y="3"/>
                    </a:moveTo>
                    <a:cubicBezTo>
                      <a:pt x="11" y="9"/>
                      <a:pt x="6" y="19"/>
                      <a:pt x="7" y="30"/>
                    </a:cubicBezTo>
                    <a:cubicBezTo>
                      <a:pt x="1" y="21"/>
                      <a:pt x="0" y="10"/>
                      <a:pt x="5" y="0"/>
                    </a:cubicBezTo>
                    <a:cubicBezTo>
                      <a:pt x="10" y="0"/>
                      <a:pt x="15" y="1"/>
                      <a:pt x="20" y="3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Freeform 466">
                <a:extLst>
                  <a:ext uri="{FF2B5EF4-FFF2-40B4-BE49-F238E27FC236}">
                    <a16:creationId xmlns:a16="http://schemas.microsoft.com/office/drawing/2014/main" id="{5C8DB181-A0B8-4456-BC4F-3B26C775D1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1013" y="1498600"/>
                <a:ext cx="76200" cy="42863"/>
              </a:xfrm>
              <a:custGeom>
                <a:avLst/>
                <a:gdLst>
                  <a:gd name="T0" fmla="*/ 30 w 30"/>
                  <a:gd name="T1" fmla="*/ 15 h 17"/>
                  <a:gd name="T2" fmla="*/ 0 w 30"/>
                  <a:gd name="T3" fmla="*/ 17 h 17"/>
                  <a:gd name="T4" fmla="*/ 25 w 30"/>
                  <a:gd name="T5" fmla="*/ 0 h 17"/>
                  <a:gd name="T6" fmla="*/ 30 w 30"/>
                  <a:gd name="T7" fmla="*/ 1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17">
                    <a:moveTo>
                      <a:pt x="30" y="15"/>
                    </a:moveTo>
                    <a:cubicBezTo>
                      <a:pt x="21" y="10"/>
                      <a:pt x="9" y="11"/>
                      <a:pt x="0" y="17"/>
                    </a:cubicBezTo>
                    <a:cubicBezTo>
                      <a:pt x="5" y="7"/>
                      <a:pt x="15" y="1"/>
                      <a:pt x="25" y="0"/>
                    </a:cubicBezTo>
                    <a:cubicBezTo>
                      <a:pt x="28" y="5"/>
                      <a:pt x="30" y="10"/>
                      <a:pt x="30" y="15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Freeform 467">
                <a:extLst>
                  <a:ext uri="{FF2B5EF4-FFF2-40B4-BE49-F238E27FC236}">
                    <a16:creationId xmlns:a16="http://schemas.microsoft.com/office/drawing/2014/main" id="{B3998B65-24B1-4A68-A75E-13CAB29615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1013" y="1539875"/>
                <a:ext cx="68263" cy="65088"/>
              </a:xfrm>
              <a:custGeom>
                <a:avLst/>
                <a:gdLst>
                  <a:gd name="T0" fmla="*/ 17 w 27"/>
                  <a:gd name="T1" fmla="*/ 26 h 26"/>
                  <a:gd name="T2" fmla="*/ 0 w 27"/>
                  <a:gd name="T3" fmla="*/ 1 h 26"/>
                  <a:gd name="T4" fmla="*/ 27 w 27"/>
                  <a:gd name="T5" fmla="*/ 14 h 26"/>
                  <a:gd name="T6" fmla="*/ 18 w 27"/>
                  <a:gd name="T7" fmla="*/ 26 h 26"/>
                  <a:gd name="T8" fmla="*/ 17 w 27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6">
                    <a:moveTo>
                      <a:pt x="17" y="26"/>
                    </a:moveTo>
                    <a:cubicBezTo>
                      <a:pt x="16" y="16"/>
                      <a:pt x="10" y="6"/>
                      <a:pt x="0" y="1"/>
                    </a:cubicBezTo>
                    <a:cubicBezTo>
                      <a:pt x="11" y="0"/>
                      <a:pt x="22" y="6"/>
                      <a:pt x="27" y="14"/>
                    </a:cubicBezTo>
                    <a:cubicBezTo>
                      <a:pt x="25" y="19"/>
                      <a:pt x="22" y="23"/>
                      <a:pt x="18" y="26"/>
                    </a:cubicBezTo>
                    <a:cubicBezTo>
                      <a:pt x="17" y="26"/>
                      <a:pt x="17" y="26"/>
                      <a:pt x="17" y="26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Freeform 468">
                <a:extLst>
                  <a:ext uri="{FF2B5EF4-FFF2-40B4-BE49-F238E27FC236}">
                    <a16:creationId xmlns:a16="http://schemas.microsoft.com/office/drawing/2014/main" id="{AFD2CFF6-64A5-4660-93DE-A4F203B3E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69263" y="1541462"/>
                <a:ext cx="49213" cy="77788"/>
              </a:xfrm>
              <a:custGeom>
                <a:avLst/>
                <a:gdLst>
                  <a:gd name="T0" fmla="*/ 0 w 20"/>
                  <a:gd name="T1" fmla="*/ 27 h 31"/>
                  <a:gd name="T2" fmla="*/ 13 w 20"/>
                  <a:gd name="T3" fmla="*/ 0 h 31"/>
                  <a:gd name="T4" fmla="*/ 15 w 20"/>
                  <a:gd name="T5" fmla="*/ 30 h 31"/>
                  <a:gd name="T6" fmla="*/ 0 w 20"/>
                  <a:gd name="T7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31">
                    <a:moveTo>
                      <a:pt x="0" y="27"/>
                    </a:moveTo>
                    <a:cubicBezTo>
                      <a:pt x="9" y="22"/>
                      <a:pt x="14" y="11"/>
                      <a:pt x="13" y="0"/>
                    </a:cubicBezTo>
                    <a:cubicBezTo>
                      <a:pt x="20" y="9"/>
                      <a:pt x="20" y="21"/>
                      <a:pt x="15" y="30"/>
                    </a:cubicBezTo>
                    <a:cubicBezTo>
                      <a:pt x="10" y="31"/>
                      <a:pt x="5" y="30"/>
                      <a:pt x="0" y="27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Freeform 469">
                <a:extLst>
                  <a:ext uri="{FF2B5EF4-FFF2-40B4-BE49-F238E27FC236}">
                    <a16:creationId xmlns:a16="http://schemas.microsoft.com/office/drawing/2014/main" id="{89AB581C-10F4-4725-9447-C5FE90CF6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6401" y="1509712"/>
                <a:ext cx="74613" cy="49213"/>
              </a:xfrm>
              <a:custGeom>
                <a:avLst/>
                <a:gdLst>
                  <a:gd name="T0" fmla="*/ 3 w 30"/>
                  <a:gd name="T1" fmla="*/ 0 h 20"/>
                  <a:gd name="T2" fmla="*/ 30 w 30"/>
                  <a:gd name="T3" fmla="*/ 13 h 20"/>
                  <a:gd name="T4" fmla="*/ 0 w 30"/>
                  <a:gd name="T5" fmla="*/ 15 h 20"/>
                  <a:gd name="T6" fmla="*/ 3 w 30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20">
                    <a:moveTo>
                      <a:pt x="3" y="0"/>
                    </a:moveTo>
                    <a:cubicBezTo>
                      <a:pt x="9" y="9"/>
                      <a:pt x="19" y="14"/>
                      <a:pt x="30" y="13"/>
                    </a:cubicBezTo>
                    <a:cubicBezTo>
                      <a:pt x="21" y="20"/>
                      <a:pt x="9" y="20"/>
                      <a:pt x="0" y="15"/>
                    </a:cubicBezTo>
                    <a:cubicBezTo>
                      <a:pt x="0" y="10"/>
                      <a:pt x="1" y="5"/>
                      <a:pt x="3" y="0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Freeform 470">
                <a:extLst>
                  <a:ext uri="{FF2B5EF4-FFF2-40B4-BE49-F238E27FC236}">
                    <a16:creationId xmlns:a16="http://schemas.microsoft.com/office/drawing/2014/main" id="{304C0725-CDF5-4215-8C29-929818F77D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58151" y="1466850"/>
                <a:ext cx="42863" cy="74613"/>
              </a:xfrm>
              <a:custGeom>
                <a:avLst/>
                <a:gdLst>
                  <a:gd name="T0" fmla="*/ 15 w 17"/>
                  <a:gd name="T1" fmla="*/ 0 h 30"/>
                  <a:gd name="T2" fmla="*/ 17 w 17"/>
                  <a:gd name="T3" fmla="*/ 30 h 30"/>
                  <a:gd name="T4" fmla="*/ 0 w 17"/>
                  <a:gd name="T5" fmla="*/ 5 h 30"/>
                  <a:gd name="T6" fmla="*/ 15 w 17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30">
                    <a:moveTo>
                      <a:pt x="15" y="0"/>
                    </a:moveTo>
                    <a:cubicBezTo>
                      <a:pt x="10" y="10"/>
                      <a:pt x="11" y="21"/>
                      <a:pt x="17" y="30"/>
                    </a:cubicBezTo>
                    <a:cubicBezTo>
                      <a:pt x="7" y="26"/>
                      <a:pt x="1" y="16"/>
                      <a:pt x="0" y="5"/>
                    </a:cubicBezTo>
                    <a:cubicBezTo>
                      <a:pt x="5" y="2"/>
                      <a:pt x="10" y="1"/>
                      <a:pt x="15" y="0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Freeform 471">
                <a:extLst>
                  <a:ext uri="{FF2B5EF4-FFF2-40B4-BE49-F238E27FC236}">
                    <a16:creationId xmlns:a16="http://schemas.microsoft.com/office/drawing/2014/main" id="{F147F63C-9429-4513-AC5F-02CF5B2FF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9426" y="1473200"/>
                <a:ext cx="65088" cy="68263"/>
              </a:xfrm>
              <a:custGeom>
                <a:avLst/>
                <a:gdLst>
                  <a:gd name="T0" fmla="*/ 26 w 26"/>
                  <a:gd name="T1" fmla="*/ 10 h 27"/>
                  <a:gd name="T2" fmla="*/ 1 w 26"/>
                  <a:gd name="T3" fmla="*/ 27 h 27"/>
                  <a:gd name="T4" fmla="*/ 14 w 26"/>
                  <a:gd name="T5" fmla="*/ 0 h 27"/>
                  <a:gd name="T6" fmla="*/ 26 w 26"/>
                  <a:gd name="T7" fmla="*/ 10 h 27"/>
                  <a:gd name="T8" fmla="*/ 26 w 26"/>
                  <a:gd name="T9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7">
                    <a:moveTo>
                      <a:pt x="26" y="10"/>
                    </a:moveTo>
                    <a:cubicBezTo>
                      <a:pt x="16" y="11"/>
                      <a:pt x="6" y="17"/>
                      <a:pt x="1" y="27"/>
                    </a:cubicBezTo>
                    <a:cubicBezTo>
                      <a:pt x="0" y="16"/>
                      <a:pt x="5" y="6"/>
                      <a:pt x="14" y="0"/>
                    </a:cubicBezTo>
                    <a:cubicBezTo>
                      <a:pt x="19" y="2"/>
                      <a:pt x="23" y="6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Freeform 472">
                <a:extLst>
                  <a:ext uri="{FF2B5EF4-FFF2-40B4-BE49-F238E27FC236}">
                    <a16:creationId xmlns:a16="http://schemas.microsoft.com/office/drawing/2014/main" id="{313BB19E-5F8C-4000-A85D-30EF6D97B7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1013" y="1524000"/>
                <a:ext cx="79375" cy="50800"/>
              </a:xfrm>
              <a:custGeom>
                <a:avLst/>
                <a:gdLst>
                  <a:gd name="T0" fmla="*/ 27 w 31"/>
                  <a:gd name="T1" fmla="*/ 20 h 20"/>
                  <a:gd name="T2" fmla="*/ 0 w 31"/>
                  <a:gd name="T3" fmla="*/ 7 h 20"/>
                  <a:gd name="T4" fmla="*/ 30 w 31"/>
                  <a:gd name="T5" fmla="*/ 5 h 20"/>
                  <a:gd name="T6" fmla="*/ 27 w 31"/>
                  <a:gd name="T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20">
                    <a:moveTo>
                      <a:pt x="27" y="20"/>
                    </a:moveTo>
                    <a:cubicBezTo>
                      <a:pt x="22" y="12"/>
                      <a:pt x="11" y="6"/>
                      <a:pt x="0" y="7"/>
                    </a:cubicBezTo>
                    <a:cubicBezTo>
                      <a:pt x="9" y="1"/>
                      <a:pt x="21" y="0"/>
                      <a:pt x="30" y="5"/>
                    </a:cubicBezTo>
                    <a:cubicBezTo>
                      <a:pt x="31" y="10"/>
                      <a:pt x="30" y="16"/>
                      <a:pt x="27" y="20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Freeform 473">
                <a:extLst>
                  <a:ext uri="{FF2B5EF4-FFF2-40B4-BE49-F238E27FC236}">
                    <a16:creationId xmlns:a16="http://schemas.microsoft.com/office/drawing/2014/main" id="{4D533880-4F5C-47F4-9923-7A9CE10565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1013" y="1541462"/>
                <a:ext cx="42863" cy="76200"/>
              </a:xfrm>
              <a:custGeom>
                <a:avLst/>
                <a:gdLst>
                  <a:gd name="T0" fmla="*/ 2 w 17"/>
                  <a:gd name="T1" fmla="*/ 30 h 30"/>
                  <a:gd name="T2" fmla="*/ 0 w 17"/>
                  <a:gd name="T3" fmla="*/ 0 h 30"/>
                  <a:gd name="T4" fmla="*/ 17 w 17"/>
                  <a:gd name="T5" fmla="*/ 25 h 30"/>
                  <a:gd name="T6" fmla="*/ 2 w 17"/>
                  <a:gd name="T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30">
                    <a:moveTo>
                      <a:pt x="2" y="30"/>
                    </a:moveTo>
                    <a:cubicBezTo>
                      <a:pt x="7" y="21"/>
                      <a:pt x="7" y="9"/>
                      <a:pt x="0" y="0"/>
                    </a:cubicBezTo>
                    <a:cubicBezTo>
                      <a:pt x="10" y="5"/>
                      <a:pt x="16" y="15"/>
                      <a:pt x="17" y="25"/>
                    </a:cubicBezTo>
                    <a:cubicBezTo>
                      <a:pt x="13" y="28"/>
                      <a:pt x="7" y="30"/>
                      <a:pt x="2" y="30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Freeform 474">
                <a:extLst>
                  <a:ext uri="{FF2B5EF4-FFF2-40B4-BE49-F238E27FC236}">
                    <a16:creationId xmlns:a16="http://schemas.microsoft.com/office/drawing/2014/main" id="{FD991462-A045-4603-BA64-E889003BE1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9101" y="1541462"/>
                <a:ext cx="65088" cy="68263"/>
              </a:xfrm>
              <a:custGeom>
                <a:avLst/>
                <a:gdLst>
                  <a:gd name="T0" fmla="*/ 0 w 26"/>
                  <a:gd name="T1" fmla="*/ 17 h 27"/>
                  <a:gd name="T2" fmla="*/ 25 w 26"/>
                  <a:gd name="T3" fmla="*/ 0 h 27"/>
                  <a:gd name="T4" fmla="*/ 12 w 26"/>
                  <a:gd name="T5" fmla="*/ 27 h 27"/>
                  <a:gd name="T6" fmla="*/ 1 w 26"/>
                  <a:gd name="T7" fmla="*/ 18 h 27"/>
                  <a:gd name="T8" fmla="*/ 0 w 26"/>
                  <a:gd name="T9" fmla="*/ 1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7">
                    <a:moveTo>
                      <a:pt x="0" y="17"/>
                    </a:moveTo>
                    <a:cubicBezTo>
                      <a:pt x="11" y="17"/>
                      <a:pt x="21" y="10"/>
                      <a:pt x="25" y="0"/>
                    </a:cubicBezTo>
                    <a:cubicBezTo>
                      <a:pt x="26" y="11"/>
                      <a:pt x="21" y="22"/>
                      <a:pt x="12" y="27"/>
                    </a:cubicBezTo>
                    <a:cubicBezTo>
                      <a:pt x="8" y="25"/>
                      <a:pt x="4" y="22"/>
                      <a:pt x="1" y="18"/>
                    </a:cubicBezTo>
                    <a:cubicBezTo>
                      <a:pt x="1" y="18"/>
                      <a:pt x="0" y="17"/>
                      <a:pt x="0" y="17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14BD381B-D2CF-4EB5-8932-8C3C9F21D412}"/>
                </a:ext>
              </a:extLst>
            </p:cNvPr>
            <p:cNvGrpSpPr/>
            <p:nvPr/>
          </p:nvGrpSpPr>
          <p:grpSpPr>
            <a:xfrm>
              <a:off x="7205663" y="-1588"/>
              <a:ext cx="152400" cy="152401"/>
              <a:chOff x="7205663" y="-1588"/>
              <a:chExt cx="152400" cy="152401"/>
            </a:xfrm>
          </p:grpSpPr>
          <p:sp>
            <p:nvSpPr>
              <p:cNvPr id="479" name="Freeform 487">
                <a:extLst>
                  <a:ext uri="{FF2B5EF4-FFF2-40B4-BE49-F238E27FC236}">
                    <a16:creationId xmlns:a16="http://schemas.microsoft.com/office/drawing/2014/main" id="{9DDB9C2F-E4AC-479A-9A88-F1659A48C9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5663" y="76200"/>
                <a:ext cx="76200" cy="39688"/>
              </a:xfrm>
              <a:custGeom>
                <a:avLst/>
                <a:gdLst>
                  <a:gd name="T0" fmla="*/ 0 w 30"/>
                  <a:gd name="T1" fmla="*/ 2 h 16"/>
                  <a:gd name="T2" fmla="*/ 30 w 30"/>
                  <a:gd name="T3" fmla="*/ 0 h 16"/>
                  <a:gd name="T4" fmla="*/ 5 w 30"/>
                  <a:gd name="T5" fmla="*/ 16 h 16"/>
                  <a:gd name="T6" fmla="*/ 0 w 30"/>
                  <a:gd name="T7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16">
                    <a:moveTo>
                      <a:pt x="0" y="2"/>
                    </a:moveTo>
                    <a:cubicBezTo>
                      <a:pt x="9" y="7"/>
                      <a:pt x="21" y="6"/>
                      <a:pt x="30" y="0"/>
                    </a:cubicBezTo>
                    <a:cubicBezTo>
                      <a:pt x="25" y="10"/>
                      <a:pt x="16" y="16"/>
                      <a:pt x="5" y="16"/>
                    </a:cubicBezTo>
                    <a:cubicBezTo>
                      <a:pt x="2" y="12"/>
                      <a:pt x="0" y="7"/>
                      <a:pt x="0" y="2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Freeform 488">
                <a:extLst>
                  <a:ext uri="{FF2B5EF4-FFF2-40B4-BE49-F238E27FC236}">
                    <a16:creationId xmlns:a16="http://schemas.microsoft.com/office/drawing/2014/main" id="{78E37314-1D0B-43B3-AB2C-8355EFDAD3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13601" y="12700"/>
                <a:ext cx="68263" cy="65088"/>
              </a:xfrm>
              <a:custGeom>
                <a:avLst/>
                <a:gdLst>
                  <a:gd name="T0" fmla="*/ 10 w 27"/>
                  <a:gd name="T1" fmla="*/ 0 h 26"/>
                  <a:gd name="T2" fmla="*/ 27 w 27"/>
                  <a:gd name="T3" fmla="*/ 25 h 26"/>
                  <a:gd name="T4" fmla="*/ 0 w 27"/>
                  <a:gd name="T5" fmla="*/ 11 h 26"/>
                  <a:gd name="T6" fmla="*/ 10 w 27"/>
                  <a:gd name="T7" fmla="*/ 0 h 26"/>
                  <a:gd name="T8" fmla="*/ 10 w 2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6">
                    <a:moveTo>
                      <a:pt x="10" y="0"/>
                    </a:moveTo>
                    <a:cubicBezTo>
                      <a:pt x="11" y="10"/>
                      <a:pt x="17" y="20"/>
                      <a:pt x="27" y="25"/>
                    </a:cubicBezTo>
                    <a:cubicBezTo>
                      <a:pt x="16" y="26"/>
                      <a:pt x="6" y="20"/>
                      <a:pt x="0" y="11"/>
                    </a:cubicBezTo>
                    <a:cubicBezTo>
                      <a:pt x="2" y="7"/>
                      <a:pt x="5" y="3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Freeform 489">
                <a:extLst>
                  <a:ext uri="{FF2B5EF4-FFF2-40B4-BE49-F238E27FC236}">
                    <a16:creationId xmlns:a16="http://schemas.microsoft.com/office/drawing/2014/main" id="{287749AE-E818-4E7E-A159-CCA80B7B4F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4401" y="-1588"/>
                <a:ext cx="50800" cy="77788"/>
              </a:xfrm>
              <a:custGeom>
                <a:avLst/>
                <a:gdLst>
                  <a:gd name="T0" fmla="*/ 20 w 20"/>
                  <a:gd name="T1" fmla="*/ 4 h 31"/>
                  <a:gd name="T2" fmla="*/ 7 w 20"/>
                  <a:gd name="T3" fmla="*/ 31 h 31"/>
                  <a:gd name="T4" fmla="*/ 5 w 20"/>
                  <a:gd name="T5" fmla="*/ 1 h 31"/>
                  <a:gd name="T6" fmla="*/ 20 w 20"/>
                  <a:gd name="T7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31">
                    <a:moveTo>
                      <a:pt x="20" y="4"/>
                    </a:moveTo>
                    <a:cubicBezTo>
                      <a:pt x="11" y="9"/>
                      <a:pt x="6" y="19"/>
                      <a:pt x="7" y="31"/>
                    </a:cubicBezTo>
                    <a:cubicBezTo>
                      <a:pt x="1" y="21"/>
                      <a:pt x="0" y="10"/>
                      <a:pt x="5" y="1"/>
                    </a:cubicBezTo>
                    <a:cubicBezTo>
                      <a:pt x="10" y="0"/>
                      <a:pt x="15" y="1"/>
                      <a:pt x="20" y="4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Freeform 490">
                <a:extLst>
                  <a:ext uri="{FF2B5EF4-FFF2-40B4-BE49-F238E27FC236}">
                    <a16:creationId xmlns:a16="http://schemas.microsoft.com/office/drawing/2014/main" id="{A0260956-7002-437D-83A1-A1525B9255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1863" y="33337"/>
                <a:ext cx="76200" cy="42863"/>
              </a:xfrm>
              <a:custGeom>
                <a:avLst/>
                <a:gdLst>
                  <a:gd name="T0" fmla="*/ 30 w 30"/>
                  <a:gd name="T1" fmla="*/ 14 h 17"/>
                  <a:gd name="T2" fmla="*/ 0 w 30"/>
                  <a:gd name="T3" fmla="*/ 17 h 17"/>
                  <a:gd name="T4" fmla="*/ 25 w 30"/>
                  <a:gd name="T5" fmla="*/ 0 h 17"/>
                  <a:gd name="T6" fmla="*/ 30 w 30"/>
                  <a:gd name="T7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17">
                    <a:moveTo>
                      <a:pt x="30" y="14"/>
                    </a:moveTo>
                    <a:cubicBezTo>
                      <a:pt x="21" y="10"/>
                      <a:pt x="9" y="10"/>
                      <a:pt x="0" y="17"/>
                    </a:cubicBezTo>
                    <a:cubicBezTo>
                      <a:pt x="5" y="6"/>
                      <a:pt x="14" y="0"/>
                      <a:pt x="25" y="0"/>
                    </a:cubicBezTo>
                    <a:cubicBezTo>
                      <a:pt x="28" y="4"/>
                      <a:pt x="30" y="9"/>
                      <a:pt x="30" y="14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Freeform 491">
                <a:extLst>
                  <a:ext uri="{FF2B5EF4-FFF2-40B4-BE49-F238E27FC236}">
                    <a16:creationId xmlns:a16="http://schemas.microsoft.com/office/drawing/2014/main" id="{9C85E408-6FCE-4A9E-AB37-89C425DBE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1863" y="73025"/>
                <a:ext cx="68263" cy="63500"/>
              </a:xfrm>
              <a:custGeom>
                <a:avLst/>
                <a:gdLst>
                  <a:gd name="T0" fmla="*/ 17 w 27"/>
                  <a:gd name="T1" fmla="*/ 25 h 25"/>
                  <a:gd name="T2" fmla="*/ 0 w 27"/>
                  <a:gd name="T3" fmla="*/ 1 h 25"/>
                  <a:gd name="T4" fmla="*/ 27 w 27"/>
                  <a:gd name="T5" fmla="*/ 14 h 25"/>
                  <a:gd name="T6" fmla="*/ 17 w 27"/>
                  <a:gd name="T7" fmla="*/ 25 h 25"/>
                  <a:gd name="T8" fmla="*/ 17 w 27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5">
                    <a:moveTo>
                      <a:pt x="17" y="25"/>
                    </a:moveTo>
                    <a:cubicBezTo>
                      <a:pt x="16" y="15"/>
                      <a:pt x="10" y="5"/>
                      <a:pt x="0" y="1"/>
                    </a:cubicBezTo>
                    <a:cubicBezTo>
                      <a:pt x="11" y="0"/>
                      <a:pt x="21" y="5"/>
                      <a:pt x="27" y="14"/>
                    </a:cubicBezTo>
                    <a:cubicBezTo>
                      <a:pt x="25" y="18"/>
                      <a:pt x="22" y="22"/>
                      <a:pt x="17" y="25"/>
                    </a:cubicBezTo>
                    <a:cubicBezTo>
                      <a:pt x="17" y="25"/>
                      <a:pt x="17" y="25"/>
                      <a:pt x="17" y="25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Freeform 492">
                <a:extLst>
                  <a:ext uri="{FF2B5EF4-FFF2-40B4-BE49-F238E27FC236}">
                    <a16:creationId xmlns:a16="http://schemas.microsoft.com/office/drawing/2014/main" id="{D7FA61E1-3EBA-4D5A-8237-9C871C88B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8526" y="76200"/>
                <a:ext cx="50800" cy="74613"/>
              </a:xfrm>
              <a:custGeom>
                <a:avLst/>
                <a:gdLst>
                  <a:gd name="T0" fmla="*/ 0 w 20"/>
                  <a:gd name="T1" fmla="*/ 27 h 30"/>
                  <a:gd name="T2" fmla="*/ 13 w 20"/>
                  <a:gd name="T3" fmla="*/ 0 h 30"/>
                  <a:gd name="T4" fmla="*/ 15 w 20"/>
                  <a:gd name="T5" fmla="*/ 30 h 30"/>
                  <a:gd name="T6" fmla="*/ 0 w 20"/>
                  <a:gd name="T7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30">
                    <a:moveTo>
                      <a:pt x="0" y="27"/>
                    </a:moveTo>
                    <a:cubicBezTo>
                      <a:pt x="9" y="21"/>
                      <a:pt x="14" y="11"/>
                      <a:pt x="13" y="0"/>
                    </a:cubicBezTo>
                    <a:cubicBezTo>
                      <a:pt x="20" y="9"/>
                      <a:pt x="20" y="20"/>
                      <a:pt x="15" y="30"/>
                    </a:cubicBezTo>
                    <a:cubicBezTo>
                      <a:pt x="10" y="30"/>
                      <a:pt x="5" y="29"/>
                      <a:pt x="0" y="27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Freeform 493">
                <a:extLst>
                  <a:ext uri="{FF2B5EF4-FFF2-40B4-BE49-F238E27FC236}">
                    <a16:creationId xmlns:a16="http://schemas.microsoft.com/office/drawing/2014/main" id="{3E5B1DDB-1E11-4892-9B97-A5E8DD192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5663" y="41275"/>
                <a:ext cx="76200" cy="52388"/>
              </a:xfrm>
              <a:custGeom>
                <a:avLst/>
                <a:gdLst>
                  <a:gd name="T0" fmla="*/ 3 w 30"/>
                  <a:gd name="T1" fmla="*/ 0 h 21"/>
                  <a:gd name="T2" fmla="*/ 30 w 30"/>
                  <a:gd name="T3" fmla="*/ 14 h 21"/>
                  <a:gd name="T4" fmla="*/ 0 w 30"/>
                  <a:gd name="T5" fmla="*/ 16 h 21"/>
                  <a:gd name="T6" fmla="*/ 3 w 30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21">
                    <a:moveTo>
                      <a:pt x="3" y="0"/>
                    </a:moveTo>
                    <a:cubicBezTo>
                      <a:pt x="9" y="9"/>
                      <a:pt x="19" y="15"/>
                      <a:pt x="30" y="14"/>
                    </a:cubicBezTo>
                    <a:cubicBezTo>
                      <a:pt x="21" y="20"/>
                      <a:pt x="9" y="21"/>
                      <a:pt x="0" y="16"/>
                    </a:cubicBezTo>
                    <a:cubicBezTo>
                      <a:pt x="0" y="11"/>
                      <a:pt x="1" y="5"/>
                      <a:pt x="3" y="0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Freeform 494">
                <a:extLst>
                  <a:ext uri="{FF2B5EF4-FFF2-40B4-BE49-F238E27FC236}">
                    <a16:creationId xmlns:a16="http://schemas.microsoft.com/office/drawing/2014/main" id="{D8609D15-CCF2-4FDB-A0E4-FF54B4720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1" y="-1"/>
                <a:ext cx="42863" cy="76200"/>
              </a:xfrm>
              <a:custGeom>
                <a:avLst/>
                <a:gdLst>
                  <a:gd name="T0" fmla="*/ 15 w 17"/>
                  <a:gd name="T1" fmla="*/ 0 h 30"/>
                  <a:gd name="T2" fmla="*/ 17 w 17"/>
                  <a:gd name="T3" fmla="*/ 30 h 30"/>
                  <a:gd name="T4" fmla="*/ 0 w 17"/>
                  <a:gd name="T5" fmla="*/ 5 h 30"/>
                  <a:gd name="T6" fmla="*/ 15 w 17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30">
                    <a:moveTo>
                      <a:pt x="15" y="0"/>
                    </a:moveTo>
                    <a:cubicBezTo>
                      <a:pt x="10" y="9"/>
                      <a:pt x="11" y="20"/>
                      <a:pt x="17" y="30"/>
                    </a:cubicBezTo>
                    <a:cubicBezTo>
                      <a:pt x="7" y="25"/>
                      <a:pt x="1" y="15"/>
                      <a:pt x="0" y="5"/>
                    </a:cubicBezTo>
                    <a:cubicBezTo>
                      <a:pt x="5" y="2"/>
                      <a:pt x="10" y="0"/>
                      <a:pt x="15" y="0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Freeform 495">
                <a:extLst>
                  <a:ext uri="{FF2B5EF4-FFF2-40B4-BE49-F238E27FC236}">
                    <a16:creationId xmlns:a16="http://schemas.microsoft.com/office/drawing/2014/main" id="{64B94288-CA10-4EC2-88AE-A50989E628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8688" y="7937"/>
                <a:ext cx="66675" cy="68263"/>
              </a:xfrm>
              <a:custGeom>
                <a:avLst/>
                <a:gdLst>
                  <a:gd name="T0" fmla="*/ 26 w 26"/>
                  <a:gd name="T1" fmla="*/ 10 h 27"/>
                  <a:gd name="T2" fmla="*/ 1 w 26"/>
                  <a:gd name="T3" fmla="*/ 27 h 27"/>
                  <a:gd name="T4" fmla="*/ 14 w 26"/>
                  <a:gd name="T5" fmla="*/ 0 h 27"/>
                  <a:gd name="T6" fmla="*/ 26 w 26"/>
                  <a:gd name="T7" fmla="*/ 9 h 27"/>
                  <a:gd name="T8" fmla="*/ 26 w 26"/>
                  <a:gd name="T9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7">
                    <a:moveTo>
                      <a:pt x="26" y="10"/>
                    </a:moveTo>
                    <a:cubicBezTo>
                      <a:pt x="15" y="10"/>
                      <a:pt x="6" y="16"/>
                      <a:pt x="1" y="27"/>
                    </a:cubicBezTo>
                    <a:cubicBezTo>
                      <a:pt x="0" y="15"/>
                      <a:pt x="5" y="5"/>
                      <a:pt x="14" y="0"/>
                    </a:cubicBezTo>
                    <a:cubicBezTo>
                      <a:pt x="19" y="2"/>
                      <a:pt x="22" y="5"/>
                      <a:pt x="26" y="9"/>
                    </a:cubicBezTo>
                    <a:cubicBezTo>
                      <a:pt x="26" y="9"/>
                      <a:pt x="26" y="9"/>
                      <a:pt x="26" y="10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Freeform 496">
                <a:extLst>
                  <a:ext uri="{FF2B5EF4-FFF2-40B4-BE49-F238E27FC236}">
                    <a16:creationId xmlns:a16="http://schemas.microsoft.com/office/drawing/2014/main" id="{C5360D0F-922F-4F2A-BB9B-FAEDBC15B9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1863" y="58737"/>
                <a:ext cx="76200" cy="49213"/>
              </a:xfrm>
              <a:custGeom>
                <a:avLst/>
                <a:gdLst>
                  <a:gd name="T0" fmla="*/ 27 w 30"/>
                  <a:gd name="T1" fmla="*/ 20 h 20"/>
                  <a:gd name="T2" fmla="*/ 0 w 30"/>
                  <a:gd name="T3" fmla="*/ 7 h 20"/>
                  <a:gd name="T4" fmla="*/ 30 w 30"/>
                  <a:gd name="T5" fmla="*/ 4 h 20"/>
                  <a:gd name="T6" fmla="*/ 27 w 30"/>
                  <a:gd name="T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20">
                    <a:moveTo>
                      <a:pt x="27" y="20"/>
                    </a:moveTo>
                    <a:cubicBezTo>
                      <a:pt x="21" y="11"/>
                      <a:pt x="11" y="6"/>
                      <a:pt x="0" y="7"/>
                    </a:cubicBezTo>
                    <a:cubicBezTo>
                      <a:pt x="9" y="0"/>
                      <a:pt x="21" y="0"/>
                      <a:pt x="30" y="4"/>
                    </a:cubicBezTo>
                    <a:cubicBezTo>
                      <a:pt x="30" y="10"/>
                      <a:pt x="29" y="15"/>
                      <a:pt x="27" y="20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Freeform 497">
                <a:extLst>
                  <a:ext uri="{FF2B5EF4-FFF2-40B4-BE49-F238E27FC236}">
                    <a16:creationId xmlns:a16="http://schemas.microsoft.com/office/drawing/2014/main" id="{9D15F4A0-7D6F-4C24-963B-29EB5815A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1863" y="76200"/>
                <a:ext cx="42863" cy="74613"/>
              </a:xfrm>
              <a:custGeom>
                <a:avLst/>
                <a:gdLst>
                  <a:gd name="T0" fmla="*/ 2 w 17"/>
                  <a:gd name="T1" fmla="*/ 30 h 30"/>
                  <a:gd name="T2" fmla="*/ 0 w 17"/>
                  <a:gd name="T3" fmla="*/ 0 h 30"/>
                  <a:gd name="T4" fmla="*/ 17 w 17"/>
                  <a:gd name="T5" fmla="*/ 24 h 30"/>
                  <a:gd name="T6" fmla="*/ 2 w 17"/>
                  <a:gd name="T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30">
                    <a:moveTo>
                      <a:pt x="2" y="30"/>
                    </a:moveTo>
                    <a:cubicBezTo>
                      <a:pt x="7" y="20"/>
                      <a:pt x="7" y="9"/>
                      <a:pt x="0" y="0"/>
                    </a:cubicBezTo>
                    <a:cubicBezTo>
                      <a:pt x="10" y="4"/>
                      <a:pt x="16" y="14"/>
                      <a:pt x="17" y="24"/>
                    </a:cubicBezTo>
                    <a:cubicBezTo>
                      <a:pt x="12" y="28"/>
                      <a:pt x="7" y="29"/>
                      <a:pt x="2" y="30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Freeform 498">
                <a:extLst>
                  <a:ext uri="{FF2B5EF4-FFF2-40B4-BE49-F238E27FC236}">
                    <a16:creationId xmlns:a16="http://schemas.microsoft.com/office/drawing/2014/main" id="{05889FC7-2A12-481D-8DE5-13AC97E0B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18363" y="76200"/>
                <a:ext cx="65088" cy="68263"/>
              </a:xfrm>
              <a:custGeom>
                <a:avLst/>
                <a:gdLst>
                  <a:gd name="T0" fmla="*/ 0 w 26"/>
                  <a:gd name="T1" fmla="*/ 16 h 27"/>
                  <a:gd name="T2" fmla="*/ 25 w 26"/>
                  <a:gd name="T3" fmla="*/ 0 h 27"/>
                  <a:gd name="T4" fmla="*/ 12 w 26"/>
                  <a:gd name="T5" fmla="*/ 27 h 27"/>
                  <a:gd name="T6" fmla="*/ 1 w 26"/>
                  <a:gd name="T7" fmla="*/ 17 h 27"/>
                  <a:gd name="T8" fmla="*/ 0 w 26"/>
                  <a:gd name="T9" fmla="*/ 1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7">
                    <a:moveTo>
                      <a:pt x="0" y="16"/>
                    </a:moveTo>
                    <a:cubicBezTo>
                      <a:pt x="11" y="16"/>
                      <a:pt x="20" y="10"/>
                      <a:pt x="25" y="0"/>
                    </a:cubicBezTo>
                    <a:cubicBezTo>
                      <a:pt x="26" y="11"/>
                      <a:pt x="21" y="21"/>
                      <a:pt x="12" y="27"/>
                    </a:cubicBezTo>
                    <a:cubicBezTo>
                      <a:pt x="8" y="25"/>
                      <a:pt x="4" y="21"/>
                      <a:pt x="1" y="17"/>
                    </a:cubicBezTo>
                    <a:cubicBezTo>
                      <a:pt x="0" y="17"/>
                      <a:pt x="0" y="17"/>
                      <a:pt x="0" y="16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AA673FF3-E11B-43C6-950F-F774EC9EF04F}"/>
                </a:ext>
              </a:extLst>
            </p:cNvPr>
            <p:cNvGrpSpPr/>
            <p:nvPr/>
          </p:nvGrpSpPr>
          <p:grpSpPr>
            <a:xfrm>
              <a:off x="7535863" y="1849437"/>
              <a:ext cx="136526" cy="136526"/>
              <a:chOff x="7535863" y="1849437"/>
              <a:chExt cx="136526" cy="136526"/>
            </a:xfrm>
          </p:grpSpPr>
          <p:sp>
            <p:nvSpPr>
              <p:cNvPr id="467" name="Freeform 511">
                <a:extLst>
                  <a:ext uri="{FF2B5EF4-FFF2-40B4-BE49-F238E27FC236}">
                    <a16:creationId xmlns:a16="http://schemas.microsoft.com/office/drawing/2014/main" id="{BC66FBAA-F391-4D98-B2DA-D05D842393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5863" y="1917700"/>
                <a:ext cx="68263" cy="38100"/>
              </a:xfrm>
              <a:custGeom>
                <a:avLst/>
                <a:gdLst>
                  <a:gd name="T0" fmla="*/ 0 w 27"/>
                  <a:gd name="T1" fmla="*/ 2 h 15"/>
                  <a:gd name="T2" fmla="*/ 27 w 27"/>
                  <a:gd name="T3" fmla="*/ 0 h 15"/>
                  <a:gd name="T4" fmla="*/ 5 w 27"/>
                  <a:gd name="T5" fmla="*/ 15 h 15"/>
                  <a:gd name="T6" fmla="*/ 0 w 27"/>
                  <a:gd name="T7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5">
                    <a:moveTo>
                      <a:pt x="0" y="2"/>
                    </a:moveTo>
                    <a:cubicBezTo>
                      <a:pt x="8" y="7"/>
                      <a:pt x="19" y="6"/>
                      <a:pt x="27" y="0"/>
                    </a:cubicBezTo>
                    <a:cubicBezTo>
                      <a:pt x="23" y="9"/>
                      <a:pt x="14" y="15"/>
                      <a:pt x="5" y="15"/>
                    </a:cubicBezTo>
                    <a:cubicBezTo>
                      <a:pt x="2" y="11"/>
                      <a:pt x="1" y="7"/>
                      <a:pt x="0" y="2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512">
                <a:extLst>
                  <a:ext uri="{FF2B5EF4-FFF2-40B4-BE49-F238E27FC236}">
                    <a16:creationId xmlns:a16="http://schemas.microsoft.com/office/drawing/2014/main" id="{0844584F-55AA-4F14-97F2-670E097EDA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3801" y="1862137"/>
                <a:ext cx="60325" cy="58738"/>
              </a:xfrm>
              <a:custGeom>
                <a:avLst/>
                <a:gdLst>
                  <a:gd name="T0" fmla="*/ 9 w 24"/>
                  <a:gd name="T1" fmla="*/ 0 h 23"/>
                  <a:gd name="T2" fmla="*/ 24 w 24"/>
                  <a:gd name="T3" fmla="*/ 22 h 23"/>
                  <a:gd name="T4" fmla="*/ 0 w 24"/>
                  <a:gd name="T5" fmla="*/ 11 h 23"/>
                  <a:gd name="T6" fmla="*/ 8 w 24"/>
                  <a:gd name="T7" fmla="*/ 0 h 23"/>
                  <a:gd name="T8" fmla="*/ 9 w 24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3">
                    <a:moveTo>
                      <a:pt x="9" y="0"/>
                    </a:moveTo>
                    <a:cubicBezTo>
                      <a:pt x="9" y="9"/>
                      <a:pt x="15" y="18"/>
                      <a:pt x="24" y="22"/>
                    </a:cubicBezTo>
                    <a:cubicBezTo>
                      <a:pt x="14" y="23"/>
                      <a:pt x="5" y="18"/>
                      <a:pt x="0" y="11"/>
                    </a:cubicBezTo>
                    <a:cubicBezTo>
                      <a:pt x="2" y="7"/>
                      <a:pt x="5" y="3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513">
                <a:extLst>
                  <a:ext uri="{FF2B5EF4-FFF2-40B4-BE49-F238E27FC236}">
                    <a16:creationId xmlns:a16="http://schemas.microsoft.com/office/drawing/2014/main" id="{3175D125-B85C-415C-8D51-F799CD1CB9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9838" y="1849437"/>
                <a:ext cx="44450" cy="68263"/>
              </a:xfrm>
              <a:custGeom>
                <a:avLst/>
                <a:gdLst>
                  <a:gd name="T0" fmla="*/ 18 w 18"/>
                  <a:gd name="T1" fmla="*/ 3 h 27"/>
                  <a:gd name="T2" fmla="*/ 6 w 18"/>
                  <a:gd name="T3" fmla="*/ 27 h 27"/>
                  <a:gd name="T4" fmla="*/ 4 w 18"/>
                  <a:gd name="T5" fmla="*/ 1 h 27"/>
                  <a:gd name="T6" fmla="*/ 18 w 18"/>
                  <a:gd name="T7" fmla="*/ 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27">
                    <a:moveTo>
                      <a:pt x="18" y="3"/>
                    </a:moveTo>
                    <a:cubicBezTo>
                      <a:pt x="10" y="8"/>
                      <a:pt x="5" y="17"/>
                      <a:pt x="6" y="27"/>
                    </a:cubicBezTo>
                    <a:cubicBezTo>
                      <a:pt x="0" y="19"/>
                      <a:pt x="0" y="9"/>
                      <a:pt x="4" y="1"/>
                    </a:cubicBezTo>
                    <a:cubicBezTo>
                      <a:pt x="9" y="0"/>
                      <a:pt x="13" y="1"/>
                      <a:pt x="18" y="3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514">
                <a:extLst>
                  <a:ext uri="{FF2B5EF4-FFF2-40B4-BE49-F238E27FC236}">
                    <a16:creationId xmlns:a16="http://schemas.microsoft.com/office/drawing/2014/main" id="{AC6EBADE-F4AA-4C97-86A5-333135B3B9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4126" y="1879600"/>
                <a:ext cx="68263" cy="38100"/>
              </a:xfrm>
              <a:custGeom>
                <a:avLst/>
                <a:gdLst>
                  <a:gd name="T0" fmla="*/ 27 w 27"/>
                  <a:gd name="T1" fmla="*/ 13 h 15"/>
                  <a:gd name="T2" fmla="*/ 0 w 27"/>
                  <a:gd name="T3" fmla="*/ 15 h 15"/>
                  <a:gd name="T4" fmla="*/ 22 w 27"/>
                  <a:gd name="T5" fmla="*/ 0 h 15"/>
                  <a:gd name="T6" fmla="*/ 27 w 27"/>
                  <a:gd name="T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5">
                    <a:moveTo>
                      <a:pt x="27" y="13"/>
                    </a:moveTo>
                    <a:cubicBezTo>
                      <a:pt x="18" y="9"/>
                      <a:pt x="8" y="10"/>
                      <a:pt x="0" y="15"/>
                    </a:cubicBezTo>
                    <a:cubicBezTo>
                      <a:pt x="4" y="6"/>
                      <a:pt x="13" y="1"/>
                      <a:pt x="22" y="0"/>
                    </a:cubicBezTo>
                    <a:cubicBezTo>
                      <a:pt x="25" y="4"/>
                      <a:pt x="26" y="9"/>
                      <a:pt x="27" y="13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515">
                <a:extLst>
                  <a:ext uri="{FF2B5EF4-FFF2-40B4-BE49-F238E27FC236}">
                    <a16:creationId xmlns:a16="http://schemas.microsoft.com/office/drawing/2014/main" id="{B80CE4AE-CC5A-4E4B-8A3A-8EBD68FC9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4126" y="1914525"/>
                <a:ext cx="60325" cy="61913"/>
              </a:xfrm>
              <a:custGeom>
                <a:avLst/>
                <a:gdLst>
                  <a:gd name="T0" fmla="*/ 15 w 24"/>
                  <a:gd name="T1" fmla="*/ 24 h 24"/>
                  <a:gd name="T2" fmla="*/ 0 w 24"/>
                  <a:gd name="T3" fmla="*/ 1 h 24"/>
                  <a:gd name="T4" fmla="*/ 24 w 24"/>
                  <a:gd name="T5" fmla="*/ 13 h 24"/>
                  <a:gd name="T6" fmla="*/ 16 w 24"/>
                  <a:gd name="T7" fmla="*/ 23 h 24"/>
                  <a:gd name="T8" fmla="*/ 15 w 24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4">
                    <a:moveTo>
                      <a:pt x="15" y="24"/>
                    </a:moveTo>
                    <a:cubicBezTo>
                      <a:pt x="15" y="14"/>
                      <a:pt x="9" y="5"/>
                      <a:pt x="0" y="1"/>
                    </a:cubicBezTo>
                    <a:cubicBezTo>
                      <a:pt x="10" y="0"/>
                      <a:pt x="19" y="5"/>
                      <a:pt x="24" y="13"/>
                    </a:cubicBezTo>
                    <a:cubicBezTo>
                      <a:pt x="22" y="17"/>
                      <a:pt x="19" y="21"/>
                      <a:pt x="16" y="23"/>
                    </a:cubicBezTo>
                    <a:cubicBezTo>
                      <a:pt x="15" y="23"/>
                      <a:pt x="15" y="23"/>
                      <a:pt x="15" y="24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516">
                <a:extLst>
                  <a:ext uri="{FF2B5EF4-FFF2-40B4-BE49-F238E27FC236}">
                    <a16:creationId xmlns:a16="http://schemas.microsoft.com/office/drawing/2014/main" id="{27AB6996-7D4C-43DF-9372-8EDA495B92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3963" y="1917700"/>
                <a:ext cx="46038" cy="68263"/>
              </a:xfrm>
              <a:custGeom>
                <a:avLst/>
                <a:gdLst>
                  <a:gd name="T0" fmla="*/ 0 w 18"/>
                  <a:gd name="T1" fmla="*/ 25 h 27"/>
                  <a:gd name="T2" fmla="*/ 12 w 18"/>
                  <a:gd name="T3" fmla="*/ 0 h 27"/>
                  <a:gd name="T4" fmla="*/ 14 w 18"/>
                  <a:gd name="T5" fmla="*/ 27 h 27"/>
                  <a:gd name="T6" fmla="*/ 0 w 18"/>
                  <a:gd name="T7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27">
                    <a:moveTo>
                      <a:pt x="0" y="25"/>
                    </a:moveTo>
                    <a:cubicBezTo>
                      <a:pt x="8" y="19"/>
                      <a:pt x="13" y="10"/>
                      <a:pt x="12" y="0"/>
                    </a:cubicBezTo>
                    <a:cubicBezTo>
                      <a:pt x="18" y="8"/>
                      <a:pt x="18" y="19"/>
                      <a:pt x="14" y="27"/>
                    </a:cubicBezTo>
                    <a:cubicBezTo>
                      <a:pt x="9" y="27"/>
                      <a:pt x="5" y="27"/>
                      <a:pt x="0" y="25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Freeform 517">
                <a:extLst>
                  <a:ext uri="{FF2B5EF4-FFF2-40B4-BE49-F238E27FC236}">
                    <a16:creationId xmlns:a16="http://schemas.microsoft.com/office/drawing/2014/main" id="{6B687BDD-B8EE-478B-8C6E-34ABDBE73C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5863" y="1890712"/>
                <a:ext cx="68263" cy="44450"/>
              </a:xfrm>
              <a:custGeom>
                <a:avLst/>
                <a:gdLst>
                  <a:gd name="T0" fmla="*/ 3 w 27"/>
                  <a:gd name="T1" fmla="*/ 0 h 18"/>
                  <a:gd name="T2" fmla="*/ 27 w 27"/>
                  <a:gd name="T3" fmla="*/ 11 h 18"/>
                  <a:gd name="T4" fmla="*/ 0 w 27"/>
                  <a:gd name="T5" fmla="*/ 13 h 18"/>
                  <a:gd name="T6" fmla="*/ 3 w 27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8">
                    <a:moveTo>
                      <a:pt x="3" y="0"/>
                    </a:moveTo>
                    <a:cubicBezTo>
                      <a:pt x="8" y="7"/>
                      <a:pt x="17" y="12"/>
                      <a:pt x="27" y="11"/>
                    </a:cubicBezTo>
                    <a:cubicBezTo>
                      <a:pt x="19" y="17"/>
                      <a:pt x="8" y="18"/>
                      <a:pt x="0" y="13"/>
                    </a:cubicBezTo>
                    <a:cubicBezTo>
                      <a:pt x="0" y="9"/>
                      <a:pt x="1" y="4"/>
                      <a:pt x="3" y="0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Freeform 518">
                <a:extLst>
                  <a:ext uri="{FF2B5EF4-FFF2-40B4-BE49-F238E27FC236}">
                    <a16:creationId xmlns:a16="http://schemas.microsoft.com/office/drawing/2014/main" id="{E157ABCE-773E-44E7-8F79-D65D42086D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6026" y="1852612"/>
                <a:ext cx="38100" cy="65088"/>
              </a:xfrm>
              <a:custGeom>
                <a:avLst/>
                <a:gdLst>
                  <a:gd name="T0" fmla="*/ 13 w 15"/>
                  <a:gd name="T1" fmla="*/ 0 h 26"/>
                  <a:gd name="T2" fmla="*/ 15 w 15"/>
                  <a:gd name="T3" fmla="*/ 26 h 26"/>
                  <a:gd name="T4" fmla="*/ 0 w 15"/>
                  <a:gd name="T5" fmla="*/ 4 h 26"/>
                  <a:gd name="T6" fmla="*/ 13 w 15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6">
                    <a:moveTo>
                      <a:pt x="13" y="0"/>
                    </a:moveTo>
                    <a:cubicBezTo>
                      <a:pt x="9" y="8"/>
                      <a:pt x="9" y="18"/>
                      <a:pt x="15" y="26"/>
                    </a:cubicBezTo>
                    <a:cubicBezTo>
                      <a:pt x="6" y="22"/>
                      <a:pt x="0" y="13"/>
                      <a:pt x="0" y="4"/>
                    </a:cubicBezTo>
                    <a:cubicBezTo>
                      <a:pt x="4" y="1"/>
                      <a:pt x="8" y="0"/>
                      <a:pt x="13" y="0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519">
                <a:extLst>
                  <a:ext uri="{FF2B5EF4-FFF2-40B4-BE49-F238E27FC236}">
                    <a16:creationId xmlns:a16="http://schemas.microsoft.com/office/drawing/2014/main" id="{C033E752-74B5-40A9-9305-B1747C276A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2538" y="1857375"/>
                <a:ext cx="57150" cy="60325"/>
              </a:xfrm>
              <a:custGeom>
                <a:avLst/>
                <a:gdLst>
                  <a:gd name="T0" fmla="*/ 23 w 23"/>
                  <a:gd name="T1" fmla="*/ 9 h 24"/>
                  <a:gd name="T2" fmla="*/ 1 w 23"/>
                  <a:gd name="T3" fmla="*/ 24 h 24"/>
                  <a:gd name="T4" fmla="*/ 13 w 23"/>
                  <a:gd name="T5" fmla="*/ 0 h 24"/>
                  <a:gd name="T6" fmla="*/ 23 w 23"/>
                  <a:gd name="T7" fmla="*/ 9 h 24"/>
                  <a:gd name="T8" fmla="*/ 23 w 23"/>
                  <a:gd name="T9" fmla="*/ 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4">
                    <a:moveTo>
                      <a:pt x="23" y="9"/>
                    </a:moveTo>
                    <a:cubicBezTo>
                      <a:pt x="14" y="10"/>
                      <a:pt x="5" y="15"/>
                      <a:pt x="1" y="24"/>
                    </a:cubicBezTo>
                    <a:cubicBezTo>
                      <a:pt x="0" y="14"/>
                      <a:pt x="5" y="5"/>
                      <a:pt x="13" y="0"/>
                    </a:cubicBezTo>
                    <a:cubicBezTo>
                      <a:pt x="17" y="2"/>
                      <a:pt x="20" y="5"/>
                      <a:pt x="23" y="9"/>
                    </a:cubicBezTo>
                    <a:cubicBezTo>
                      <a:pt x="23" y="9"/>
                      <a:pt x="23" y="9"/>
                      <a:pt x="23" y="9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Freeform 520">
                <a:extLst>
                  <a:ext uri="{FF2B5EF4-FFF2-40B4-BE49-F238E27FC236}">
                    <a16:creationId xmlns:a16="http://schemas.microsoft.com/office/drawing/2014/main" id="{088DF891-0B0A-4DBC-B904-8378CDB8DB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4126" y="1903412"/>
                <a:ext cx="68263" cy="44450"/>
              </a:xfrm>
              <a:custGeom>
                <a:avLst/>
                <a:gdLst>
                  <a:gd name="T0" fmla="*/ 24 w 27"/>
                  <a:gd name="T1" fmla="*/ 18 h 18"/>
                  <a:gd name="T2" fmla="*/ 0 w 27"/>
                  <a:gd name="T3" fmla="*/ 6 h 18"/>
                  <a:gd name="T4" fmla="*/ 27 w 27"/>
                  <a:gd name="T5" fmla="*/ 4 h 18"/>
                  <a:gd name="T6" fmla="*/ 24 w 27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8">
                    <a:moveTo>
                      <a:pt x="24" y="18"/>
                    </a:moveTo>
                    <a:cubicBezTo>
                      <a:pt x="19" y="10"/>
                      <a:pt x="10" y="5"/>
                      <a:pt x="0" y="6"/>
                    </a:cubicBezTo>
                    <a:cubicBezTo>
                      <a:pt x="8" y="1"/>
                      <a:pt x="18" y="0"/>
                      <a:pt x="27" y="4"/>
                    </a:cubicBezTo>
                    <a:cubicBezTo>
                      <a:pt x="27" y="9"/>
                      <a:pt x="26" y="14"/>
                      <a:pt x="24" y="18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Freeform 521">
                <a:extLst>
                  <a:ext uri="{FF2B5EF4-FFF2-40B4-BE49-F238E27FC236}">
                    <a16:creationId xmlns:a16="http://schemas.microsoft.com/office/drawing/2014/main" id="{9426C2B4-895C-4639-98DC-3C5E526E0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4126" y="1917700"/>
                <a:ext cx="38100" cy="68263"/>
              </a:xfrm>
              <a:custGeom>
                <a:avLst/>
                <a:gdLst>
                  <a:gd name="T0" fmla="*/ 2 w 15"/>
                  <a:gd name="T1" fmla="*/ 27 h 27"/>
                  <a:gd name="T2" fmla="*/ 0 w 15"/>
                  <a:gd name="T3" fmla="*/ 0 h 27"/>
                  <a:gd name="T4" fmla="*/ 15 w 15"/>
                  <a:gd name="T5" fmla="*/ 23 h 27"/>
                  <a:gd name="T6" fmla="*/ 2 w 15"/>
                  <a:gd name="T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7">
                    <a:moveTo>
                      <a:pt x="2" y="27"/>
                    </a:moveTo>
                    <a:cubicBezTo>
                      <a:pt x="6" y="19"/>
                      <a:pt x="6" y="8"/>
                      <a:pt x="0" y="0"/>
                    </a:cubicBezTo>
                    <a:cubicBezTo>
                      <a:pt x="9" y="4"/>
                      <a:pt x="15" y="13"/>
                      <a:pt x="15" y="23"/>
                    </a:cubicBezTo>
                    <a:cubicBezTo>
                      <a:pt x="11" y="25"/>
                      <a:pt x="6" y="27"/>
                      <a:pt x="2" y="27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Freeform 522">
                <a:extLst>
                  <a:ext uri="{FF2B5EF4-FFF2-40B4-BE49-F238E27FC236}">
                    <a16:creationId xmlns:a16="http://schemas.microsoft.com/office/drawing/2014/main" id="{A99674CD-F13A-4A5B-9ABA-DA623C2D8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8563" y="1917700"/>
                <a:ext cx="58738" cy="63500"/>
              </a:xfrm>
              <a:custGeom>
                <a:avLst/>
                <a:gdLst>
                  <a:gd name="T0" fmla="*/ 0 w 23"/>
                  <a:gd name="T1" fmla="*/ 15 h 25"/>
                  <a:gd name="T2" fmla="*/ 22 w 23"/>
                  <a:gd name="T3" fmla="*/ 0 h 25"/>
                  <a:gd name="T4" fmla="*/ 10 w 23"/>
                  <a:gd name="T5" fmla="*/ 25 h 25"/>
                  <a:gd name="T6" fmla="*/ 0 w 23"/>
                  <a:gd name="T7" fmla="*/ 16 h 25"/>
                  <a:gd name="T8" fmla="*/ 0 w 23"/>
                  <a:gd name="T9" fmla="*/ 1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5">
                    <a:moveTo>
                      <a:pt x="0" y="15"/>
                    </a:moveTo>
                    <a:cubicBezTo>
                      <a:pt x="9" y="15"/>
                      <a:pt x="18" y="9"/>
                      <a:pt x="22" y="0"/>
                    </a:cubicBezTo>
                    <a:cubicBezTo>
                      <a:pt x="23" y="10"/>
                      <a:pt x="18" y="19"/>
                      <a:pt x="10" y="25"/>
                    </a:cubicBezTo>
                    <a:cubicBezTo>
                      <a:pt x="6" y="23"/>
                      <a:pt x="3" y="20"/>
                      <a:pt x="0" y="16"/>
                    </a:cubicBezTo>
                    <a:cubicBezTo>
                      <a:pt x="0" y="16"/>
                      <a:pt x="0" y="16"/>
                      <a:pt x="0" y="15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94668CB8-A048-48EA-A41C-3226F78A02B0}"/>
                </a:ext>
              </a:extLst>
            </p:cNvPr>
            <p:cNvGrpSpPr/>
            <p:nvPr/>
          </p:nvGrpSpPr>
          <p:grpSpPr>
            <a:xfrm>
              <a:off x="6519863" y="2689225"/>
              <a:ext cx="138113" cy="136525"/>
              <a:chOff x="6519863" y="2689225"/>
              <a:chExt cx="138113" cy="136525"/>
            </a:xfrm>
          </p:grpSpPr>
          <p:sp>
            <p:nvSpPr>
              <p:cNvPr id="455" name="Freeform 535">
                <a:extLst>
                  <a:ext uri="{FF2B5EF4-FFF2-40B4-BE49-F238E27FC236}">
                    <a16:creationId xmlns:a16="http://schemas.microsoft.com/office/drawing/2014/main" id="{585B6C86-B083-4CD5-B2A8-97AF1A495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3038" y="2757487"/>
                <a:ext cx="65088" cy="38100"/>
              </a:xfrm>
              <a:custGeom>
                <a:avLst/>
                <a:gdLst>
                  <a:gd name="T0" fmla="*/ 0 w 26"/>
                  <a:gd name="T1" fmla="*/ 2 h 15"/>
                  <a:gd name="T2" fmla="*/ 26 w 26"/>
                  <a:gd name="T3" fmla="*/ 0 h 15"/>
                  <a:gd name="T4" fmla="*/ 4 w 26"/>
                  <a:gd name="T5" fmla="*/ 15 h 15"/>
                  <a:gd name="T6" fmla="*/ 0 w 26"/>
                  <a:gd name="T7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5">
                    <a:moveTo>
                      <a:pt x="0" y="2"/>
                    </a:moveTo>
                    <a:cubicBezTo>
                      <a:pt x="8" y="6"/>
                      <a:pt x="18" y="6"/>
                      <a:pt x="26" y="0"/>
                    </a:cubicBezTo>
                    <a:cubicBezTo>
                      <a:pt x="22" y="9"/>
                      <a:pt x="14" y="15"/>
                      <a:pt x="4" y="15"/>
                    </a:cubicBezTo>
                    <a:cubicBezTo>
                      <a:pt x="1" y="11"/>
                      <a:pt x="0" y="7"/>
                      <a:pt x="0" y="2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536">
                <a:extLst>
                  <a:ext uri="{FF2B5EF4-FFF2-40B4-BE49-F238E27FC236}">
                    <a16:creationId xmlns:a16="http://schemas.microsoft.com/office/drawing/2014/main" id="{973201E6-0F1D-442E-839F-326912358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7801" y="2701925"/>
                <a:ext cx="60325" cy="58738"/>
              </a:xfrm>
              <a:custGeom>
                <a:avLst/>
                <a:gdLst>
                  <a:gd name="T0" fmla="*/ 9 w 24"/>
                  <a:gd name="T1" fmla="*/ 0 h 23"/>
                  <a:gd name="T2" fmla="*/ 24 w 24"/>
                  <a:gd name="T3" fmla="*/ 22 h 23"/>
                  <a:gd name="T4" fmla="*/ 0 w 24"/>
                  <a:gd name="T5" fmla="*/ 11 h 23"/>
                  <a:gd name="T6" fmla="*/ 9 w 24"/>
                  <a:gd name="T7" fmla="*/ 0 h 23"/>
                  <a:gd name="T8" fmla="*/ 9 w 24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3">
                    <a:moveTo>
                      <a:pt x="9" y="0"/>
                    </a:moveTo>
                    <a:cubicBezTo>
                      <a:pt x="10" y="9"/>
                      <a:pt x="15" y="18"/>
                      <a:pt x="24" y="22"/>
                    </a:cubicBezTo>
                    <a:cubicBezTo>
                      <a:pt x="14" y="23"/>
                      <a:pt x="5" y="18"/>
                      <a:pt x="0" y="11"/>
                    </a:cubicBezTo>
                    <a:cubicBezTo>
                      <a:pt x="2" y="7"/>
                      <a:pt x="5" y="3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537">
                <a:extLst>
                  <a:ext uri="{FF2B5EF4-FFF2-40B4-BE49-F238E27FC236}">
                    <a16:creationId xmlns:a16="http://schemas.microsoft.com/office/drawing/2014/main" id="{09C89C82-5E72-4050-A042-83B12D54BB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2251" y="2689225"/>
                <a:ext cx="46038" cy="68263"/>
              </a:xfrm>
              <a:custGeom>
                <a:avLst/>
                <a:gdLst>
                  <a:gd name="T0" fmla="*/ 18 w 18"/>
                  <a:gd name="T1" fmla="*/ 3 h 27"/>
                  <a:gd name="T2" fmla="*/ 6 w 18"/>
                  <a:gd name="T3" fmla="*/ 27 h 27"/>
                  <a:gd name="T4" fmla="*/ 4 w 18"/>
                  <a:gd name="T5" fmla="*/ 1 h 27"/>
                  <a:gd name="T6" fmla="*/ 18 w 18"/>
                  <a:gd name="T7" fmla="*/ 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27">
                    <a:moveTo>
                      <a:pt x="18" y="3"/>
                    </a:moveTo>
                    <a:cubicBezTo>
                      <a:pt x="10" y="8"/>
                      <a:pt x="5" y="17"/>
                      <a:pt x="6" y="27"/>
                    </a:cubicBezTo>
                    <a:cubicBezTo>
                      <a:pt x="1" y="19"/>
                      <a:pt x="0" y="9"/>
                      <a:pt x="4" y="1"/>
                    </a:cubicBezTo>
                    <a:cubicBezTo>
                      <a:pt x="9" y="0"/>
                      <a:pt x="14" y="1"/>
                      <a:pt x="18" y="3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538">
                <a:extLst>
                  <a:ext uri="{FF2B5EF4-FFF2-40B4-BE49-F238E27FC236}">
                    <a16:creationId xmlns:a16="http://schemas.microsoft.com/office/drawing/2014/main" id="{230F1EB4-179A-4620-8A64-96A100C1CD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8126" y="2719387"/>
                <a:ext cx="68263" cy="38100"/>
              </a:xfrm>
              <a:custGeom>
                <a:avLst/>
                <a:gdLst>
                  <a:gd name="T0" fmla="*/ 27 w 27"/>
                  <a:gd name="T1" fmla="*/ 13 h 15"/>
                  <a:gd name="T2" fmla="*/ 0 w 27"/>
                  <a:gd name="T3" fmla="*/ 15 h 15"/>
                  <a:gd name="T4" fmla="*/ 23 w 27"/>
                  <a:gd name="T5" fmla="*/ 0 h 15"/>
                  <a:gd name="T6" fmla="*/ 27 w 27"/>
                  <a:gd name="T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5">
                    <a:moveTo>
                      <a:pt x="27" y="13"/>
                    </a:moveTo>
                    <a:cubicBezTo>
                      <a:pt x="19" y="9"/>
                      <a:pt x="9" y="9"/>
                      <a:pt x="0" y="15"/>
                    </a:cubicBezTo>
                    <a:cubicBezTo>
                      <a:pt x="5" y="6"/>
                      <a:pt x="13" y="1"/>
                      <a:pt x="23" y="0"/>
                    </a:cubicBezTo>
                    <a:cubicBezTo>
                      <a:pt x="25" y="4"/>
                      <a:pt x="27" y="9"/>
                      <a:pt x="27" y="13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539">
                <a:extLst>
                  <a:ext uri="{FF2B5EF4-FFF2-40B4-BE49-F238E27FC236}">
                    <a16:creationId xmlns:a16="http://schemas.microsoft.com/office/drawing/2014/main" id="{AD8F54AF-CD29-435A-9DC1-47AF3D587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8126" y="2755900"/>
                <a:ext cx="63500" cy="57150"/>
              </a:xfrm>
              <a:custGeom>
                <a:avLst/>
                <a:gdLst>
                  <a:gd name="T0" fmla="*/ 16 w 25"/>
                  <a:gd name="T1" fmla="*/ 23 h 23"/>
                  <a:gd name="T2" fmla="*/ 0 w 25"/>
                  <a:gd name="T3" fmla="*/ 1 h 23"/>
                  <a:gd name="T4" fmla="*/ 25 w 25"/>
                  <a:gd name="T5" fmla="*/ 13 h 23"/>
                  <a:gd name="T6" fmla="*/ 16 w 25"/>
                  <a:gd name="T7" fmla="*/ 23 h 23"/>
                  <a:gd name="T8" fmla="*/ 16 w 25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3">
                    <a:moveTo>
                      <a:pt x="16" y="23"/>
                    </a:moveTo>
                    <a:cubicBezTo>
                      <a:pt x="15" y="14"/>
                      <a:pt x="9" y="5"/>
                      <a:pt x="0" y="1"/>
                    </a:cubicBezTo>
                    <a:cubicBezTo>
                      <a:pt x="10" y="0"/>
                      <a:pt x="20" y="5"/>
                      <a:pt x="25" y="13"/>
                    </a:cubicBezTo>
                    <a:cubicBezTo>
                      <a:pt x="23" y="17"/>
                      <a:pt x="20" y="20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540">
                <a:extLst>
                  <a:ext uri="{FF2B5EF4-FFF2-40B4-BE49-F238E27FC236}">
                    <a16:creationId xmlns:a16="http://schemas.microsoft.com/office/drawing/2014/main" id="{EE35591E-66D6-42AC-B6B2-49F302F93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9551" y="2757487"/>
                <a:ext cx="46038" cy="68263"/>
              </a:xfrm>
              <a:custGeom>
                <a:avLst/>
                <a:gdLst>
                  <a:gd name="T0" fmla="*/ 0 w 18"/>
                  <a:gd name="T1" fmla="*/ 24 h 27"/>
                  <a:gd name="T2" fmla="*/ 11 w 18"/>
                  <a:gd name="T3" fmla="*/ 0 h 27"/>
                  <a:gd name="T4" fmla="*/ 13 w 18"/>
                  <a:gd name="T5" fmla="*/ 27 h 27"/>
                  <a:gd name="T6" fmla="*/ 0 w 18"/>
                  <a:gd name="T7" fmla="*/ 2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27">
                    <a:moveTo>
                      <a:pt x="0" y="24"/>
                    </a:moveTo>
                    <a:cubicBezTo>
                      <a:pt x="8" y="19"/>
                      <a:pt x="12" y="10"/>
                      <a:pt x="11" y="0"/>
                    </a:cubicBezTo>
                    <a:cubicBezTo>
                      <a:pt x="17" y="8"/>
                      <a:pt x="18" y="19"/>
                      <a:pt x="13" y="27"/>
                    </a:cubicBezTo>
                    <a:cubicBezTo>
                      <a:pt x="9" y="27"/>
                      <a:pt x="4" y="27"/>
                      <a:pt x="0" y="24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541">
                <a:extLst>
                  <a:ext uri="{FF2B5EF4-FFF2-40B4-BE49-F238E27FC236}">
                    <a16:creationId xmlns:a16="http://schemas.microsoft.com/office/drawing/2014/main" id="{3EEC5AD3-3662-4F55-A3D1-24D9ADD45D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9863" y="2730500"/>
                <a:ext cx="68263" cy="42863"/>
              </a:xfrm>
              <a:custGeom>
                <a:avLst/>
                <a:gdLst>
                  <a:gd name="T0" fmla="*/ 3 w 27"/>
                  <a:gd name="T1" fmla="*/ 0 h 17"/>
                  <a:gd name="T2" fmla="*/ 27 w 27"/>
                  <a:gd name="T3" fmla="*/ 11 h 17"/>
                  <a:gd name="T4" fmla="*/ 1 w 27"/>
                  <a:gd name="T5" fmla="*/ 13 h 17"/>
                  <a:gd name="T6" fmla="*/ 3 w 27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7">
                    <a:moveTo>
                      <a:pt x="3" y="0"/>
                    </a:moveTo>
                    <a:cubicBezTo>
                      <a:pt x="8" y="7"/>
                      <a:pt x="17" y="12"/>
                      <a:pt x="27" y="11"/>
                    </a:cubicBezTo>
                    <a:cubicBezTo>
                      <a:pt x="19" y="17"/>
                      <a:pt x="9" y="17"/>
                      <a:pt x="1" y="13"/>
                    </a:cubicBezTo>
                    <a:cubicBezTo>
                      <a:pt x="0" y="9"/>
                      <a:pt x="1" y="4"/>
                      <a:pt x="3" y="0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542">
                <a:extLst>
                  <a:ext uri="{FF2B5EF4-FFF2-40B4-BE49-F238E27FC236}">
                    <a16:creationId xmlns:a16="http://schemas.microsoft.com/office/drawing/2014/main" id="{57E16423-519A-4CFE-8FA8-37413A19F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0026" y="2692400"/>
                <a:ext cx="38100" cy="65088"/>
              </a:xfrm>
              <a:custGeom>
                <a:avLst/>
                <a:gdLst>
                  <a:gd name="T0" fmla="*/ 13 w 15"/>
                  <a:gd name="T1" fmla="*/ 0 h 26"/>
                  <a:gd name="T2" fmla="*/ 15 w 15"/>
                  <a:gd name="T3" fmla="*/ 26 h 26"/>
                  <a:gd name="T4" fmla="*/ 0 w 15"/>
                  <a:gd name="T5" fmla="*/ 4 h 26"/>
                  <a:gd name="T6" fmla="*/ 13 w 15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6">
                    <a:moveTo>
                      <a:pt x="13" y="0"/>
                    </a:moveTo>
                    <a:cubicBezTo>
                      <a:pt x="9" y="8"/>
                      <a:pt x="10" y="18"/>
                      <a:pt x="15" y="26"/>
                    </a:cubicBezTo>
                    <a:cubicBezTo>
                      <a:pt x="6" y="22"/>
                      <a:pt x="1" y="13"/>
                      <a:pt x="0" y="4"/>
                    </a:cubicBezTo>
                    <a:cubicBezTo>
                      <a:pt x="4" y="1"/>
                      <a:pt x="9" y="0"/>
                      <a:pt x="13" y="0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543">
                <a:extLst>
                  <a:ext uri="{FF2B5EF4-FFF2-40B4-BE49-F238E27FC236}">
                    <a16:creationId xmlns:a16="http://schemas.microsoft.com/office/drawing/2014/main" id="{0B76CD5E-221B-48EB-8E6A-992FC5F14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4951" y="2697162"/>
                <a:ext cx="60325" cy="60325"/>
              </a:xfrm>
              <a:custGeom>
                <a:avLst/>
                <a:gdLst>
                  <a:gd name="T0" fmla="*/ 24 w 24"/>
                  <a:gd name="T1" fmla="*/ 9 h 24"/>
                  <a:gd name="T2" fmla="*/ 1 w 24"/>
                  <a:gd name="T3" fmla="*/ 24 h 24"/>
                  <a:gd name="T4" fmla="*/ 13 w 24"/>
                  <a:gd name="T5" fmla="*/ 0 h 24"/>
                  <a:gd name="T6" fmla="*/ 23 w 24"/>
                  <a:gd name="T7" fmla="*/ 9 h 24"/>
                  <a:gd name="T8" fmla="*/ 24 w 24"/>
                  <a:gd name="T9" fmla="*/ 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4">
                    <a:moveTo>
                      <a:pt x="24" y="9"/>
                    </a:moveTo>
                    <a:cubicBezTo>
                      <a:pt x="14" y="10"/>
                      <a:pt x="6" y="15"/>
                      <a:pt x="1" y="24"/>
                    </a:cubicBezTo>
                    <a:cubicBezTo>
                      <a:pt x="0" y="14"/>
                      <a:pt x="5" y="5"/>
                      <a:pt x="13" y="0"/>
                    </a:cubicBezTo>
                    <a:cubicBezTo>
                      <a:pt x="17" y="2"/>
                      <a:pt x="21" y="5"/>
                      <a:pt x="23" y="9"/>
                    </a:cubicBezTo>
                    <a:cubicBezTo>
                      <a:pt x="23" y="9"/>
                      <a:pt x="24" y="9"/>
                      <a:pt x="24" y="9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544">
                <a:extLst>
                  <a:ext uri="{FF2B5EF4-FFF2-40B4-BE49-F238E27FC236}">
                    <a16:creationId xmlns:a16="http://schemas.microsoft.com/office/drawing/2014/main" id="{062FDEF2-36FA-42F8-B1FB-5979C824FE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8126" y="2743200"/>
                <a:ext cx="69850" cy="44450"/>
              </a:xfrm>
              <a:custGeom>
                <a:avLst/>
                <a:gdLst>
                  <a:gd name="T0" fmla="*/ 25 w 28"/>
                  <a:gd name="T1" fmla="*/ 18 h 18"/>
                  <a:gd name="T2" fmla="*/ 0 w 28"/>
                  <a:gd name="T3" fmla="*/ 6 h 18"/>
                  <a:gd name="T4" fmla="*/ 27 w 28"/>
                  <a:gd name="T5" fmla="*/ 4 h 18"/>
                  <a:gd name="T6" fmla="*/ 25 w 28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8">
                    <a:moveTo>
                      <a:pt x="25" y="18"/>
                    </a:moveTo>
                    <a:cubicBezTo>
                      <a:pt x="20" y="10"/>
                      <a:pt x="10" y="5"/>
                      <a:pt x="0" y="6"/>
                    </a:cubicBezTo>
                    <a:cubicBezTo>
                      <a:pt x="9" y="0"/>
                      <a:pt x="19" y="0"/>
                      <a:pt x="27" y="4"/>
                    </a:cubicBezTo>
                    <a:cubicBezTo>
                      <a:pt x="28" y="9"/>
                      <a:pt x="27" y="14"/>
                      <a:pt x="25" y="18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545">
                <a:extLst>
                  <a:ext uri="{FF2B5EF4-FFF2-40B4-BE49-F238E27FC236}">
                    <a16:creationId xmlns:a16="http://schemas.microsoft.com/office/drawing/2014/main" id="{48355C9F-8C63-4365-A6F2-9389D3A097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8126" y="2757487"/>
                <a:ext cx="39688" cy="68263"/>
              </a:xfrm>
              <a:custGeom>
                <a:avLst/>
                <a:gdLst>
                  <a:gd name="T0" fmla="*/ 2 w 16"/>
                  <a:gd name="T1" fmla="*/ 27 h 27"/>
                  <a:gd name="T2" fmla="*/ 0 w 16"/>
                  <a:gd name="T3" fmla="*/ 0 h 27"/>
                  <a:gd name="T4" fmla="*/ 16 w 16"/>
                  <a:gd name="T5" fmla="*/ 22 h 27"/>
                  <a:gd name="T6" fmla="*/ 2 w 16"/>
                  <a:gd name="T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27">
                    <a:moveTo>
                      <a:pt x="2" y="27"/>
                    </a:moveTo>
                    <a:cubicBezTo>
                      <a:pt x="7" y="19"/>
                      <a:pt x="6" y="8"/>
                      <a:pt x="0" y="0"/>
                    </a:cubicBezTo>
                    <a:cubicBezTo>
                      <a:pt x="9" y="4"/>
                      <a:pt x="15" y="13"/>
                      <a:pt x="16" y="22"/>
                    </a:cubicBezTo>
                    <a:cubicBezTo>
                      <a:pt x="11" y="25"/>
                      <a:pt x="7" y="27"/>
                      <a:pt x="2" y="27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546">
                <a:extLst>
                  <a:ext uri="{FF2B5EF4-FFF2-40B4-BE49-F238E27FC236}">
                    <a16:creationId xmlns:a16="http://schemas.microsoft.com/office/drawing/2014/main" id="{621DCEBF-7CEA-4856-BE65-2C204D6F24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2563" y="2757487"/>
                <a:ext cx="57150" cy="60325"/>
              </a:xfrm>
              <a:custGeom>
                <a:avLst/>
                <a:gdLst>
                  <a:gd name="T0" fmla="*/ 0 w 23"/>
                  <a:gd name="T1" fmla="*/ 15 h 24"/>
                  <a:gd name="T2" fmla="*/ 22 w 23"/>
                  <a:gd name="T3" fmla="*/ 0 h 24"/>
                  <a:gd name="T4" fmla="*/ 11 w 23"/>
                  <a:gd name="T5" fmla="*/ 24 h 24"/>
                  <a:gd name="T6" fmla="*/ 1 w 23"/>
                  <a:gd name="T7" fmla="*/ 16 h 24"/>
                  <a:gd name="T8" fmla="*/ 0 w 23"/>
                  <a:gd name="T9" fmla="*/ 1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4">
                    <a:moveTo>
                      <a:pt x="0" y="15"/>
                    </a:moveTo>
                    <a:cubicBezTo>
                      <a:pt x="10" y="15"/>
                      <a:pt x="18" y="9"/>
                      <a:pt x="22" y="0"/>
                    </a:cubicBezTo>
                    <a:cubicBezTo>
                      <a:pt x="23" y="10"/>
                      <a:pt x="19" y="19"/>
                      <a:pt x="11" y="24"/>
                    </a:cubicBezTo>
                    <a:cubicBezTo>
                      <a:pt x="7" y="23"/>
                      <a:pt x="3" y="20"/>
                      <a:pt x="1" y="16"/>
                    </a:cubicBezTo>
                    <a:cubicBezTo>
                      <a:pt x="0" y="16"/>
                      <a:pt x="0" y="16"/>
                      <a:pt x="0" y="15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E9211D83-66E2-4889-8BDC-005F4E527A96}"/>
                </a:ext>
              </a:extLst>
            </p:cNvPr>
            <p:cNvGrpSpPr/>
            <p:nvPr/>
          </p:nvGrpSpPr>
          <p:grpSpPr>
            <a:xfrm>
              <a:off x="8237538" y="814388"/>
              <a:ext cx="131763" cy="131763"/>
              <a:chOff x="8237538" y="814388"/>
              <a:chExt cx="131763" cy="131763"/>
            </a:xfrm>
          </p:grpSpPr>
          <p:sp>
            <p:nvSpPr>
              <p:cNvPr id="443" name="Freeform 572">
                <a:extLst>
                  <a:ext uri="{FF2B5EF4-FFF2-40B4-BE49-F238E27FC236}">
                    <a16:creationId xmlns:a16="http://schemas.microsoft.com/office/drawing/2014/main" id="{EF0C436F-D470-491A-925C-F86F0DA391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7538" y="881063"/>
                <a:ext cx="65088" cy="38100"/>
              </a:xfrm>
              <a:custGeom>
                <a:avLst/>
                <a:gdLst>
                  <a:gd name="T0" fmla="*/ 0 w 26"/>
                  <a:gd name="T1" fmla="*/ 2 h 15"/>
                  <a:gd name="T2" fmla="*/ 26 w 26"/>
                  <a:gd name="T3" fmla="*/ 0 h 15"/>
                  <a:gd name="T4" fmla="*/ 5 w 26"/>
                  <a:gd name="T5" fmla="*/ 15 h 15"/>
                  <a:gd name="T6" fmla="*/ 0 w 26"/>
                  <a:gd name="T7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5">
                    <a:moveTo>
                      <a:pt x="0" y="2"/>
                    </a:moveTo>
                    <a:cubicBezTo>
                      <a:pt x="8" y="6"/>
                      <a:pt x="18" y="6"/>
                      <a:pt x="26" y="0"/>
                    </a:cubicBezTo>
                    <a:cubicBezTo>
                      <a:pt x="22" y="9"/>
                      <a:pt x="13" y="14"/>
                      <a:pt x="5" y="15"/>
                    </a:cubicBezTo>
                    <a:cubicBezTo>
                      <a:pt x="2" y="11"/>
                      <a:pt x="0" y="6"/>
                      <a:pt x="0" y="2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573">
                <a:extLst>
                  <a:ext uri="{FF2B5EF4-FFF2-40B4-BE49-F238E27FC236}">
                    <a16:creationId xmlns:a16="http://schemas.microsoft.com/office/drawing/2014/main" id="{F4D0E46A-BB96-4770-A9AA-9D40CFDAEB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5476" y="827088"/>
                <a:ext cx="57150" cy="55563"/>
              </a:xfrm>
              <a:custGeom>
                <a:avLst/>
                <a:gdLst>
                  <a:gd name="T0" fmla="*/ 8 w 23"/>
                  <a:gd name="T1" fmla="*/ 0 h 22"/>
                  <a:gd name="T2" fmla="*/ 23 w 23"/>
                  <a:gd name="T3" fmla="*/ 21 h 22"/>
                  <a:gd name="T4" fmla="*/ 0 w 23"/>
                  <a:gd name="T5" fmla="*/ 10 h 22"/>
                  <a:gd name="T6" fmla="*/ 8 w 23"/>
                  <a:gd name="T7" fmla="*/ 0 h 22"/>
                  <a:gd name="T8" fmla="*/ 8 w 23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2">
                    <a:moveTo>
                      <a:pt x="8" y="0"/>
                    </a:moveTo>
                    <a:cubicBezTo>
                      <a:pt x="9" y="9"/>
                      <a:pt x="14" y="17"/>
                      <a:pt x="23" y="21"/>
                    </a:cubicBezTo>
                    <a:cubicBezTo>
                      <a:pt x="13" y="22"/>
                      <a:pt x="5" y="17"/>
                      <a:pt x="0" y="10"/>
                    </a:cubicBezTo>
                    <a:cubicBezTo>
                      <a:pt x="1" y="6"/>
                      <a:pt x="4" y="3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574">
                <a:extLst>
                  <a:ext uri="{FF2B5EF4-FFF2-40B4-BE49-F238E27FC236}">
                    <a16:creationId xmlns:a16="http://schemas.microsoft.com/office/drawing/2014/main" id="{B881BB70-578D-46CE-BAC6-4A5123504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8338" y="814388"/>
                <a:ext cx="42863" cy="66675"/>
              </a:xfrm>
              <a:custGeom>
                <a:avLst/>
                <a:gdLst>
                  <a:gd name="T0" fmla="*/ 17 w 17"/>
                  <a:gd name="T1" fmla="*/ 3 h 26"/>
                  <a:gd name="T2" fmla="*/ 6 w 17"/>
                  <a:gd name="T3" fmla="*/ 26 h 26"/>
                  <a:gd name="T4" fmla="*/ 4 w 17"/>
                  <a:gd name="T5" fmla="*/ 0 h 26"/>
                  <a:gd name="T6" fmla="*/ 17 w 17"/>
                  <a:gd name="T7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26">
                    <a:moveTo>
                      <a:pt x="17" y="3"/>
                    </a:moveTo>
                    <a:cubicBezTo>
                      <a:pt x="10" y="8"/>
                      <a:pt x="5" y="17"/>
                      <a:pt x="6" y="26"/>
                    </a:cubicBezTo>
                    <a:cubicBezTo>
                      <a:pt x="0" y="18"/>
                      <a:pt x="0" y="8"/>
                      <a:pt x="4" y="0"/>
                    </a:cubicBezTo>
                    <a:cubicBezTo>
                      <a:pt x="8" y="0"/>
                      <a:pt x="13" y="1"/>
                      <a:pt x="17" y="3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575">
                <a:extLst>
                  <a:ext uri="{FF2B5EF4-FFF2-40B4-BE49-F238E27FC236}">
                    <a16:creationId xmlns:a16="http://schemas.microsoft.com/office/drawing/2014/main" id="{161B6257-5BBE-4088-B42A-ADC2767CA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2626" y="846138"/>
                <a:ext cx="66675" cy="34925"/>
              </a:xfrm>
              <a:custGeom>
                <a:avLst/>
                <a:gdLst>
                  <a:gd name="T0" fmla="*/ 26 w 26"/>
                  <a:gd name="T1" fmla="*/ 12 h 14"/>
                  <a:gd name="T2" fmla="*/ 0 w 26"/>
                  <a:gd name="T3" fmla="*/ 14 h 14"/>
                  <a:gd name="T4" fmla="*/ 21 w 26"/>
                  <a:gd name="T5" fmla="*/ 0 h 14"/>
                  <a:gd name="T6" fmla="*/ 26 w 26"/>
                  <a:gd name="T7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4">
                    <a:moveTo>
                      <a:pt x="26" y="12"/>
                    </a:moveTo>
                    <a:cubicBezTo>
                      <a:pt x="18" y="8"/>
                      <a:pt x="8" y="9"/>
                      <a:pt x="0" y="14"/>
                    </a:cubicBezTo>
                    <a:cubicBezTo>
                      <a:pt x="4" y="5"/>
                      <a:pt x="12" y="0"/>
                      <a:pt x="21" y="0"/>
                    </a:cubicBezTo>
                    <a:cubicBezTo>
                      <a:pt x="24" y="4"/>
                      <a:pt x="25" y="8"/>
                      <a:pt x="26" y="12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576">
                <a:extLst>
                  <a:ext uri="{FF2B5EF4-FFF2-40B4-BE49-F238E27FC236}">
                    <a16:creationId xmlns:a16="http://schemas.microsoft.com/office/drawing/2014/main" id="{0917C583-58B7-4D49-8F02-991E7F7B1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2626" y="877888"/>
                <a:ext cx="58738" cy="58738"/>
              </a:xfrm>
              <a:custGeom>
                <a:avLst/>
                <a:gdLst>
                  <a:gd name="T0" fmla="*/ 14 w 23"/>
                  <a:gd name="T1" fmla="*/ 23 h 23"/>
                  <a:gd name="T2" fmla="*/ 0 w 23"/>
                  <a:gd name="T3" fmla="*/ 1 h 23"/>
                  <a:gd name="T4" fmla="*/ 23 w 23"/>
                  <a:gd name="T5" fmla="*/ 12 h 23"/>
                  <a:gd name="T6" fmla="*/ 15 w 23"/>
                  <a:gd name="T7" fmla="*/ 22 h 23"/>
                  <a:gd name="T8" fmla="*/ 14 w 23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3">
                    <a:moveTo>
                      <a:pt x="14" y="23"/>
                    </a:moveTo>
                    <a:cubicBezTo>
                      <a:pt x="14" y="14"/>
                      <a:pt x="9" y="5"/>
                      <a:pt x="0" y="1"/>
                    </a:cubicBezTo>
                    <a:cubicBezTo>
                      <a:pt x="9" y="0"/>
                      <a:pt x="18" y="5"/>
                      <a:pt x="23" y="12"/>
                    </a:cubicBezTo>
                    <a:cubicBezTo>
                      <a:pt x="21" y="16"/>
                      <a:pt x="19" y="20"/>
                      <a:pt x="15" y="22"/>
                    </a:cubicBezTo>
                    <a:cubicBezTo>
                      <a:pt x="15" y="22"/>
                      <a:pt x="15" y="22"/>
                      <a:pt x="14" y="23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577">
                <a:extLst>
                  <a:ext uri="{FF2B5EF4-FFF2-40B4-BE49-F238E27FC236}">
                    <a16:creationId xmlns:a16="http://schemas.microsoft.com/office/drawing/2014/main" id="{78B27E85-A32C-4C3B-8555-94AC690142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5638" y="881063"/>
                <a:ext cx="42863" cy="65088"/>
              </a:xfrm>
              <a:custGeom>
                <a:avLst/>
                <a:gdLst>
                  <a:gd name="T0" fmla="*/ 0 w 17"/>
                  <a:gd name="T1" fmla="*/ 23 h 26"/>
                  <a:gd name="T2" fmla="*/ 11 w 17"/>
                  <a:gd name="T3" fmla="*/ 0 h 26"/>
                  <a:gd name="T4" fmla="*/ 13 w 17"/>
                  <a:gd name="T5" fmla="*/ 26 h 26"/>
                  <a:gd name="T6" fmla="*/ 0 w 17"/>
                  <a:gd name="T7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26">
                    <a:moveTo>
                      <a:pt x="0" y="23"/>
                    </a:moveTo>
                    <a:cubicBezTo>
                      <a:pt x="7" y="19"/>
                      <a:pt x="12" y="10"/>
                      <a:pt x="11" y="0"/>
                    </a:cubicBezTo>
                    <a:cubicBezTo>
                      <a:pt x="16" y="8"/>
                      <a:pt x="17" y="18"/>
                      <a:pt x="13" y="26"/>
                    </a:cubicBezTo>
                    <a:cubicBezTo>
                      <a:pt x="8" y="26"/>
                      <a:pt x="4" y="25"/>
                      <a:pt x="0" y="23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578">
                <a:extLst>
                  <a:ext uri="{FF2B5EF4-FFF2-40B4-BE49-F238E27FC236}">
                    <a16:creationId xmlns:a16="http://schemas.microsoft.com/office/drawing/2014/main" id="{8B3CF059-6CC0-4116-B419-243F16F643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7538" y="852488"/>
                <a:ext cx="65088" cy="42863"/>
              </a:xfrm>
              <a:custGeom>
                <a:avLst/>
                <a:gdLst>
                  <a:gd name="T0" fmla="*/ 3 w 26"/>
                  <a:gd name="T1" fmla="*/ 0 h 17"/>
                  <a:gd name="T2" fmla="*/ 26 w 26"/>
                  <a:gd name="T3" fmla="*/ 11 h 17"/>
                  <a:gd name="T4" fmla="*/ 0 w 26"/>
                  <a:gd name="T5" fmla="*/ 13 h 17"/>
                  <a:gd name="T6" fmla="*/ 3 w 26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7">
                    <a:moveTo>
                      <a:pt x="3" y="0"/>
                    </a:moveTo>
                    <a:cubicBezTo>
                      <a:pt x="8" y="7"/>
                      <a:pt x="16" y="12"/>
                      <a:pt x="26" y="11"/>
                    </a:cubicBezTo>
                    <a:cubicBezTo>
                      <a:pt x="18" y="17"/>
                      <a:pt x="8" y="17"/>
                      <a:pt x="0" y="13"/>
                    </a:cubicBezTo>
                    <a:cubicBezTo>
                      <a:pt x="0" y="9"/>
                      <a:pt x="1" y="4"/>
                      <a:pt x="3" y="0"/>
                    </a:cubicBezTo>
                    <a:close/>
                  </a:path>
                </a:pathLst>
              </a:custGeom>
              <a:solidFill>
                <a:srgbClr val="BD28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579">
                <a:extLst>
                  <a:ext uri="{FF2B5EF4-FFF2-40B4-BE49-F238E27FC236}">
                    <a16:creationId xmlns:a16="http://schemas.microsoft.com/office/drawing/2014/main" id="{36367FFA-54B8-47CE-8BA8-615253FAD6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6113" y="814388"/>
                <a:ext cx="36513" cy="66675"/>
              </a:xfrm>
              <a:custGeom>
                <a:avLst/>
                <a:gdLst>
                  <a:gd name="T0" fmla="*/ 13 w 15"/>
                  <a:gd name="T1" fmla="*/ 0 h 26"/>
                  <a:gd name="T2" fmla="*/ 15 w 15"/>
                  <a:gd name="T3" fmla="*/ 26 h 26"/>
                  <a:gd name="T4" fmla="*/ 0 w 15"/>
                  <a:gd name="T5" fmla="*/ 5 h 26"/>
                  <a:gd name="T6" fmla="*/ 13 w 15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6">
                    <a:moveTo>
                      <a:pt x="13" y="0"/>
                    </a:moveTo>
                    <a:cubicBezTo>
                      <a:pt x="9" y="8"/>
                      <a:pt x="9" y="18"/>
                      <a:pt x="15" y="26"/>
                    </a:cubicBezTo>
                    <a:cubicBezTo>
                      <a:pt x="6" y="22"/>
                      <a:pt x="1" y="14"/>
                      <a:pt x="0" y="5"/>
                    </a:cubicBezTo>
                    <a:cubicBezTo>
                      <a:pt x="4" y="2"/>
                      <a:pt x="9" y="1"/>
                      <a:pt x="13" y="0"/>
                    </a:cubicBezTo>
                    <a:close/>
                  </a:path>
                </a:pathLst>
              </a:custGeom>
              <a:solidFill>
                <a:srgbClr val="BD28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580">
                <a:extLst>
                  <a:ext uri="{FF2B5EF4-FFF2-40B4-BE49-F238E27FC236}">
                    <a16:creationId xmlns:a16="http://schemas.microsoft.com/office/drawing/2014/main" id="{125266E0-9674-433E-81FB-8F3CB0A5F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1038" y="822325"/>
                <a:ext cx="55563" cy="58738"/>
              </a:xfrm>
              <a:custGeom>
                <a:avLst/>
                <a:gdLst>
                  <a:gd name="T0" fmla="*/ 22 w 22"/>
                  <a:gd name="T1" fmla="*/ 9 h 23"/>
                  <a:gd name="T2" fmla="*/ 1 w 22"/>
                  <a:gd name="T3" fmla="*/ 23 h 23"/>
                  <a:gd name="T4" fmla="*/ 12 w 22"/>
                  <a:gd name="T5" fmla="*/ 0 h 23"/>
                  <a:gd name="T6" fmla="*/ 22 w 22"/>
                  <a:gd name="T7" fmla="*/ 8 h 23"/>
                  <a:gd name="T8" fmla="*/ 22 w 22"/>
                  <a:gd name="T9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3">
                    <a:moveTo>
                      <a:pt x="22" y="9"/>
                    </a:moveTo>
                    <a:cubicBezTo>
                      <a:pt x="13" y="9"/>
                      <a:pt x="5" y="14"/>
                      <a:pt x="1" y="23"/>
                    </a:cubicBezTo>
                    <a:cubicBezTo>
                      <a:pt x="0" y="14"/>
                      <a:pt x="5" y="5"/>
                      <a:pt x="12" y="0"/>
                    </a:cubicBezTo>
                    <a:cubicBezTo>
                      <a:pt x="16" y="2"/>
                      <a:pt x="19" y="5"/>
                      <a:pt x="22" y="8"/>
                    </a:cubicBezTo>
                    <a:cubicBezTo>
                      <a:pt x="22" y="8"/>
                      <a:pt x="22" y="9"/>
                      <a:pt x="22" y="9"/>
                    </a:cubicBezTo>
                    <a:close/>
                  </a:path>
                </a:pathLst>
              </a:custGeom>
              <a:solidFill>
                <a:srgbClr val="BD28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581">
                <a:extLst>
                  <a:ext uri="{FF2B5EF4-FFF2-40B4-BE49-F238E27FC236}">
                    <a16:creationId xmlns:a16="http://schemas.microsoft.com/office/drawing/2014/main" id="{7BACCB2C-D004-4175-81CB-7A092C8A3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2626" y="865188"/>
                <a:ext cx="66675" cy="42863"/>
              </a:xfrm>
              <a:custGeom>
                <a:avLst/>
                <a:gdLst>
                  <a:gd name="T0" fmla="*/ 23 w 26"/>
                  <a:gd name="T1" fmla="*/ 17 h 17"/>
                  <a:gd name="T2" fmla="*/ 0 w 26"/>
                  <a:gd name="T3" fmla="*/ 6 h 17"/>
                  <a:gd name="T4" fmla="*/ 26 w 26"/>
                  <a:gd name="T5" fmla="*/ 4 h 17"/>
                  <a:gd name="T6" fmla="*/ 23 w 26"/>
                  <a:gd name="T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7">
                    <a:moveTo>
                      <a:pt x="23" y="17"/>
                    </a:moveTo>
                    <a:cubicBezTo>
                      <a:pt x="18" y="10"/>
                      <a:pt x="9" y="5"/>
                      <a:pt x="0" y="6"/>
                    </a:cubicBezTo>
                    <a:cubicBezTo>
                      <a:pt x="8" y="1"/>
                      <a:pt x="18" y="0"/>
                      <a:pt x="26" y="4"/>
                    </a:cubicBezTo>
                    <a:cubicBezTo>
                      <a:pt x="26" y="9"/>
                      <a:pt x="25" y="13"/>
                      <a:pt x="23" y="17"/>
                    </a:cubicBezTo>
                    <a:close/>
                  </a:path>
                </a:pathLst>
              </a:custGeom>
              <a:solidFill>
                <a:srgbClr val="BD28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582">
                <a:extLst>
                  <a:ext uri="{FF2B5EF4-FFF2-40B4-BE49-F238E27FC236}">
                    <a16:creationId xmlns:a16="http://schemas.microsoft.com/office/drawing/2014/main" id="{BC71BEF2-8CCF-477B-876B-88033B31E6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2626" y="881063"/>
                <a:ext cx="36513" cy="65088"/>
              </a:xfrm>
              <a:custGeom>
                <a:avLst/>
                <a:gdLst>
                  <a:gd name="T0" fmla="*/ 2 w 14"/>
                  <a:gd name="T1" fmla="*/ 26 h 26"/>
                  <a:gd name="T2" fmla="*/ 0 w 14"/>
                  <a:gd name="T3" fmla="*/ 0 h 26"/>
                  <a:gd name="T4" fmla="*/ 14 w 14"/>
                  <a:gd name="T5" fmla="*/ 22 h 26"/>
                  <a:gd name="T6" fmla="*/ 2 w 14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6">
                    <a:moveTo>
                      <a:pt x="2" y="26"/>
                    </a:moveTo>
                    <a:cubicBezTo>
                      <a:pt x="6" y="18"/>
                      <a:pt x="5" y="8"/>
                      <a:pt x="0" y="0"/>
                    </a:cubicBezTo>
                    <a:cubicBezTo>
                      <a:pt x="9" y="4"/>
                      <a:pt x="14" y="13"/>
                      <a:pt x="14" y="22"/>
                    </a:cubicBezTo>
                    <a:cubicBezTo>
                      <a:pt x="10" y="24"/>
                      <a:pt x="6" y="26"/>
                      <a:pt x="2" y="26"/>
                    </a:cubicBezTo>
                    <a:close/>
                  </a:path>
                </a:pathLst>
              </a:custGeom>
              <a:solidFill>
                <a:srgbClr val="BD28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583">
                <a:extLst>
                  <a:ext uri="{FF2B5EF4-FFF2-40B4-BE49-F238E27FC236}">
                    <a16:creationId xmlns:a16="http://schemas.microsoft.com/office/drawing/2014/main" id="{DE72FE4E-E4DE-4121-B75A-C85E5B9A02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0238" y="881063"/>
                <a:ext cx="55563" cy="57150"/>
              </a:xfrm>
              <a:custGeom>
                <a:avLst/>
                <a:gdLst>
                  <a:gd name="T0" fmla="*/ 0 w 22"/>
                  <a:gd name="T1" fmla="*/ 15 h 23"/>
                  <a:gd name="T2" fmla="*/ 21 w 22"/>
                  <a:gd name="T3" fmla="*/ 0 h 23"/>
                  <a:gd name="T4" fmla="*/ 10 w 22"/>
                  <a:gd name="T5" fmla="*/ 23 h 23"/>
                  <a:gd name="T6" fmla="*/ 0 w 22"/>
                  <a:gd name="T7" fmla="*/ 15 h 23"/>
                  <a:gd name="T8" fmla="*/ 0 w 22"/>
                  <a:gd name="T9" fmla="*/ 15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3">
                    <a:moveTo>
                      <a:pt x="0" y="15"/>
                    </a:moveTo>
                    <a:cubicBezTo>
                      <a:pt x="8" y="14"/>
                      <a:pt x="17" y="9"/>
                      <a:pt x="21" y="0"/>
                    </a:cubicBezTo>
                    <a:cubicBezTo>
                      <a:pt x="22" y="10"/>
                      <a:pt x="17" y="19"/>
                      <a:pt x="10" y="23"/>
                    </a:cubicBezTo>
                    <a:cubicBezTo>
                      <a:pt x="6" y="22"/>
                      <a:pt x="2" y="19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lose/>
                  </a:path>
                </a:pathLst>
              </a:custGeom>
              <a:solidFill>
                <a:srgbClr val="BD28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A89E2D2D-D8D9-4759-9AAF-4DF406B1CC5D}"/>
                </a:ext>
              </a:extLst>
            </p:cNvPr>
            <p:cNvGrpSpPr/>
            <p:nvPr/>
          </p:nvGrpSpPr>
          <p:grpSpPr>
            <a:xfrm>
              <a:off x="7124701" y="2474913"/>
              <a:ext cx="131763" cy="131763"/>
              <a:chOff x="7124701" y="2474913"/>
              <a:chExt cx="131763" cy="131763"/>
            </a:xfrm>
          </p:grpSpPr>
          <p:sp>
            <p:nvSpPr>
              <p:cNvPr id="431" name="Freeform 596">
                <a:extLst>
                  <a:ext uri="{FF2B5EF4-FFF2-40B4-BE49-F238E27FC236}">
                    <a16:creationId xmlns:a16="http://schemas.microsoft.com/office/drawing/2014/main" id="{9D7B7909-BC15-46F1-869F-7DFE9DA9D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4701" y="2541588"/>
                <a:ext cx="66675" cy="36513"/>
              </a:xfrm>
              <a:custGeom>
                <a:avLst/>
                <a:gdLst>
                  <a:gd name="T0" fmla="*/ 0 w 26"/>
                  <a:gd name="T1" fmla="*/ 2 h 15"/>
                  <a:gd name="T2" fmla="*/ 26 w 26"/>
                  <a:gd name="T3" fmla="*/ 0 h 15"/>
                  <a:gd name="T4" fmla="*/ 5 w 26"/>
                  <a:gd name="T5" fmla="*/ 15 h 15"/>
                  <a:gd name="T6" fmla="*/ 0 w 26"/>
                  <a:gd name="T7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5">
                    <a:moveTo>
                      <a:pt x="0" y="2"/>
                    </a:moveTo>
                    <a:cubicBezTo>
                      <a:pt x="8" y="6"/>
                      <a:pt x="18" y="6"/>
                      <a:pt x="26" y="0"/>
                    </a:cubicBezTo>
                    <a:cubicBezTo>
                      <a:pt x="22" y="9"/>
                      <a:pt x="13" y="14"/>
                      <a:pt x="5" y="15"/>
                    </a:cubicBezTo>
                    <a:cubicBezTo>
                      <a:pt x="2" y="11"/>
                      <a:pt x="0" y="7"/>
                      <a:pt x="0" y="2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597">
                <a:extLst>
                  <a:ext uri="{FF2B5EF4-FFF2-40B4-BE49-F238E27FC236}">
                    <a16:creationId xmlns:a16="http://schemas.microsoft.com/office/drawing/2014/main" id="{333FB627-3BBF-4EDB-81CD-185272D929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2638" y="2487613"/>
                <a:ext cx="58738" cy="55563"/>
              </a:xfrm>
              <a:custGeom>
                <a:avLst/>
                <a:gdLst>
                  <a:gd name="T0" fmla="*/ 8 w 23"/>
                  <a:gd name="T1" fmla="*/ 0 h 22"/>
                  <a:gd name="T2" fmla="*/ 23 w 23"/>
                  <a:gd name="T3" fmla="*/ 21 h 22"/>
                  <a:gd name="T4" fmla="*/ 0 w 23"/>
                  <a:gd name="T5" fmla="*/ 10 h 22"/>
                  <a:gd name="T6" fmla="*/ 8 w 23"/>
                  <a:gd name="T7" fmla="*/ 0 h 22"/>
                  <a:gd name="T8" fmla="*/ 8 w 23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2">
                    <a:moveTo>
                      <a:pt x="8" y="0"/>
                    </a:moveTo>
                    <a:cubicBezTo>
                      <a:pt x="9" y="9"/>
                      <a:pt x="14" y="17"/>
                      <a:pt x="23" y="21"/>
                    </a:cubicBezTo>
                    <a:cubicBezTo>
                      <a:pt x="13" y="22"/>
                      <a:pt x="5" y="18"/>
                      <a:pt x="0" y="10"/>
                    </a:cubicBezTo>
                    <a:cubicBezTo>
                      <a:pt x="1" y="6"/>
                      <a:pt x="4" y="3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598">
                <a:extLst>
                  <a:ext uri="{FF2B5EF4-FFF2-40B4-BE49-F238E27FC236}">
                    <a16:creationId xmlns:a16="http://schemas.microsoft.com/office/drawing/2014/main" id="{9E2822F1-91CB-4E73-9909-CB77977F7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5501" y="2474913"/>
                <a:ext cx="42863" cy="66675"/>
              </a:xfrm>
              <a:custGeom>
                <a:avLst/>
                <a:gdLst>
                  <a:gd name="T0" fmla="*/ 17 w 17"/>
                  <a:gd name="T1" fmla="*/ 3 h 26"/>
                  <a:gd name="T2" fmla="*/ 6 w 17"/>
                  <a:gd name="T3" fmla="*/ 26 h 26"/>
                  <a:gd name="T4" fmla="*/ 4 w 17"/>
                  <a:gd name="T5" fmla="*/ 1 h 26"/>
                  <a:gd name="T6" fmla="*/ 17 w 17"/>
                  <a:gd name="T7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26">
                    <a:moveTo>
                      <a:pt x="17" y="3"/>
                    </a:moveTo>
                    <a:cubicBezTo>
                      <a:pt x="10" y="8"/>
                      <a:pt x="5" y="17"/>
                      <a:pt x="6" y="26"/>
                    </a:cubicBezTo>
                    <a:cubicBezTo>
                      <a:pt x="0" y="19"/>
                      <a:pt x="0" y="9"/>
                      <a:pt x="4" y="1"/>
                    </a:cubicBezTo>
                    <a:cubicBezTo>
                      <a:pt x="8" y="0"/>
                      <a:pt x="13" y="1"/>
                      <a:pt x="17" y="3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599">
                <a:extLst>
                  <a:ext uri="{FF2B5EF4-FFF2-40B4-BE49-F238E27FC236}">
                    <a16:creationId xmlns:a16="http://schemas.microsoft.com/office/drawing/2014/main" id="{4232890E-CC8C-447C-AC0E-76AF3F35C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1376" y="2505075"/>
                <a:ext cx="65088" cy="36513"/>
              </a:xfrm>
              <a:custGeom>
                <a:avLst/>
                <a:gdLst>
                  <a:gd name="T0" fmla="*/ 26 w 26"/>
                  <a:gd name="T1" fmla="*/ 13 h 14"/>
                  <a:gd name="T2" fmla="*/ 0 w 26"/>
                  <a:gd name="T3" fmla="*/ 14 h 14"/>
                  <a:gd name="T4" fmla="*/ 21 w 26"/>
                  <a:gd name="T5" fmla="*/ 0 h 14"/>
                  <a:gd name="T6" fmla="*/ 26 w 26"/>
                  <a:gd name="T7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4">
                    <a:moveTo>
                      <a:pt x="26" y="13"/>
                    </a:moveTo>
                    <a:cubicBezTo>
                      <a:pt x="18" y="8"/>
                      <a:pt x="8" y="9"/>
                      <a:pt x="0" y="14"/>
                    </a:cubicBezTo>
                    <a:cubicBezTo>
                      <a:pt x="4" y="6"/>
                      <a:pt x="12" y="0"/>
                      <a:pt x="21" y="0"/>
                    </a:cubicBezTo>
                    <a:cubicBezTo>
                      <a:pt x="24" y="4"/>
                      <a:pt x="25" y="8"/>
                      <a:pt x="26" y="13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600">
                <a:extLst>
                  <a:ext uri="{FF2B5EF4-FFF2-40B4-BE49-F238E27FC236}">
                    <a16:creationId xmlns:a16="http://schemas.microsoft.com/office/drawing/2014/main" id="{B05B4AD8-2230-4C6B-9C73-C57770AAE7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1376" y="2541588"/>
                <a:ext cx="57150" cy="55563"/>
              </a:xfrm>
              <a:custGeom>
                <a:avLst/>
                <a:gdLst>
                  <a:gd name="T0" fmla="*/ 14 w 23"/>
                  <a:gd name="T1" fmla="*/ 22 h 22"/>
                  <a:gd name="T2" fmla="*/ 0 w 23"/>
                  <a:gd name="T3" fmla="*/ 0 h 22"/>
                  <a:gd name="T4" fmla="*/ 23 w 23"/>
                  <a:gd name="T5" fmla="*/ 12 h 22"/>
                  <a:gd name="T6" fmla="*/ 15 w 23"/>
                  <a:gd name="T7" fmla="*/ 21 h 22"/>
                  <a:gd name="T8" fmla="*/ 14 w 23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2">
                    <a:moveTo>
                      <a:pt x="14" y="22"/>
                    </a:moveTo>
                    <a:cubicBezTo>
                      <a:pt x="14" y="13"/>
                      <a:pt x="9" y="4"/>
                      <a:pt x="0" y="0"/>
                    </a:cubicBezTo>
                    <a:cubicBezTo>
                      <a:pt x="9" y="0"/>
                      <a:pt x="18" y="4"/>
                      <a:pt x="23" y="12"/>
                    </a:cubicBezTo>
                    <a:cubicBezTo>
                      <a:pt x="21" y="15"/>
                      <a:pt x="18" y="19"/>
                      <a:pt x="15" y="21"/>
                    </a:cubicBezTo>
                    <a:cubicBezTo>
                      <a:pt x="15" y="22"/>
                      <a:pt x="15" y="22"/>
                      <a:pt x="14" y="22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601">
                <a:extLst>
                  <a:ext uri="{FF2B5EF4-FFF2-40B4-BE49-F238E27FC236}">
                    <a16:creationId xmlns:a16="http://schemas.microsoft.com/office/drawing/2014/main" id="{4C106DE1-7BC6-4BFC-A5DD-9E466EE492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2801" y="2541588"/>
                <a:ext cx="42863" cy="65088"/>
              </a:xfrm>
              <a:custGeom>
                <a:avLst/>
                <a:gdLst>
                  <a:gd name="T0" fmla="*/ 0 w 17"/>
                  <a:gd name="T1" fmla="*/ 24 h 26"/>
                  <a:gd name="T2" fmla="*/ 11 w 17"/>
                  <a:gd name="T3" fmla="*/ 0 h 26"/>
                  <a:gd name="T4" fmla="*/ 13 w 17"/>
                  <a:gd name="T5" fmla="*/ 26 h 26"/>
                  <a:gd name="T6" fmla="*/ 0 w 17"/>
                  <a:gd name="T7" fmla="*/ 2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26">
                    <a:moveTo>
                      <a:pt x="0" y="24"/>
                    </a:moveTo>
                    <a:cubicBezTo>
                      <a:pt x="7" y="19"/>
                      <a:pt x="12" y="10"/>
                      <a:pt x="11" y="0"/>
                    </a:cubicBezTo>
                    <a:cubicBezTo>
                      <a:pt x="16" y="8"/>
                      <a:pt x="17" y="18"/>
                      <a:pt x="13" y="26"/>
                    </a:cubicBezTo>
                    <a:cubicBezTo>
                      <a:pt x="8" y="26"/>
                      <a:pt x="4" y="26"/>
                      <a:pt x="0" y="24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602">
                <a:extLst>
                  <a:ext uri="{FF2B5EF4-FFF2-40B4-BE49-F238E27FC236}">
                    <a16:creationId xmlns:a16="http://schemas.microsoft.com/office/drawing/2014/main" id="{7A6F34F0-D186-4E74-A8CA-C81FF7F00B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4701" y="2513013"/>
                <a:ext cx="66675" cy="42863"/>
              </a:xfrm>
              <a:custGeom>
                <a:avLst/>
                <a:gdLst>
                  <a:gd name="T0" fmla="*/ 3 w 26"/>
                  <a:gd name="T1" fmla="*/ 0 h 17"/>
                  <a:gd name="T2" fmla="*/ 26 w 26"/>
                  <a:gd name="T3" fmla="*/ 11 h 17"/>
                  <a:gd name="T4" fmla="*/ 0 w 26"/>
                  <a:gd name="T5" fmla="*/ 13 h 17"/>
                  <a:gd name="T6" fmla="*/ 3 w 26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7">
                    <a:moveTo>
                      <a:pt x="3" y="0"/>
                    </a:moveTo>
                    <a:cubicBezTo>
                      <a:pt x="8" y="8"/>
                      <a:pt x="16" y="12"/>
                      <a:pt x="26" y="11"/>
                    </a:cubicBezTo>
                    <a:cubicBezTo>
                      <a:pt x="18" y="17"/>
                      <a:pt x="8" y="17"/>
                      <a:pt x="0" y="13"/>
                    </a:cubicBezTo>
                    <a:cubicBezTo>
                      <a:pt x="0" y="9"/>
                      <a:pt x="1" y="4"/>
                      <a:pt x="3" y="0"/>
                    </a:cubicBezTo>
                    <a:close/>
                  </a:path>
                </a:pathLst>
              </a:custGeom>
              <a:solidFill>
                <a:srgbClr val="BD28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603">
                <a:extLst>
                  <a:ext uri="{FF2B5EF4-FFF2-40B4-BE49-F238E27FC236}">
                    <a16:creationId xmlns:a16="http://schemas.microsoft.com/office/drawing/2014/main" id="{5D70B14E-5D4C-43C6-96BC-2BF9D152A2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3276" y="2478088"/>
                <a:ext cx="38100" cy="63500"/>
              </a:xfrm>
              <a:custGeom>
                <a:avLst/>
                <a:gdLst>
                  <a:gd name="T0" fmla="*/ 13 w 15"/>
                  <a:gd name="T1" fmla="*/ 0 h 25"/>
                  <a:gd name="T2" fmla="*/ 15 w 15"/>
                  <a:gd name="T3" fmla="*/ 25 h 25"/>
                  <a:gd name="T4" fmla="*/ 0 w 15"/>
                  <a:gd name="T5" fmla="*/ 4 h 25"/>
                  <a:gd name="T6" fmla="*/ 13 w 15"/>
                  <a:gd name="T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5">
                    <a:moveTo>
                      <a:pt x="13" y="0"/>
                    </a:moveTo>
                    <a:cubicBezTo>
                      <a:pt x="9" y="8"/>
                      <a:pt x="9" y="18"/>
                      <a:pt x="15" y="25"/>
                    </a:cubicBezTo>
                    <a:cubicBezTo>
                      <a:pt x="6" y="21"/>
                      <a:pt x="1" y="13"/>
                      <a:pt x="0" y="4"/>
                    </a:cubicBezTo>
                    <a:cubicBezTo>
                      <a:pt x="4" y="1"/>
                      <a:pt x="9" y="0"/>
                      <a:pt x="13" y="0"/>
                    </a:cubicBezTo>
                    <a:close/>
                  </a:path>
                </a:pathLst>
              </a:custGeom>
              <a:solidFill>
                <a:srgbClr val="BD28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604">
                <a:extLst>
                  <a:ext uri="{FF2B5EF4-FFF2-40B4-BE49-F238E27FC236}">
                    <a16:creationId xmlns:a16="http://schemas.microsoft.com/office/drawing/2014/main" id="{785C1C4F-40F5-4844-8061-237AD0D3C1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8201" y="2482850"/>
                <a:ext cx="55563" cy="58738"/>
              </a:xfrm>
              <a:custGeom>
                <a:avLst/>
                <a:gdLst>
                  <a:gd name="T0" fmla="*/ 22 w 22"/>
                  <a:gd name="T1" fmla="*/ 9 h 23"/>
                  <a:gd name="T2" fmla="*/ 1 w 22"/>
                  <a:gd name="T3" fmla="*/ 23 h 23"/>
                  <a:gd name="T4" fmla="*/ 12 w 22"/>
                  <a:gd name="T5" fmla="*/ 0 h 23"/>
                  <a:gd name="T6" fmla="*/ 22 w 22"/>
                  <a:gd name="T7" fmla="*/ 8 h 23"/>
                  <a:gd name="T8" fmla="*/ 22 w 22"/>
                  <a:gd name="T9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3">
                    <a:moveTo>
                      <a:pt x="22" y="9"/>
                    </a:moveTo>
                    <a:cubicBezTo>
                      <a:pt x="13" y="9"/>
                      <a:pt x="5" y="15"/>
                      <a:pt x="1" y="23"/>
                    </a:cubicBezTo>
                    <a:cubicBezTo>
                      <a:pt x="0" y="14"/>
                      <a:pt x="5" y="5"/>
                      <a:pt x="12" y="0"/>
                    </a:cubicBezTo>
                    <a:cubicBezTo>
                      <a:pt x="16" y="2"/>
                      <a:pt x="19" y="5"/>
                      <a:pt x="22" y="8"/>
                    </a:cubicBezTo>
                    <a:cubicBezTo>
                      <a:pt x="22" y="9"/>
                      <a:pt x="22" y="9"/>
                      <a:pt x="22" y="9"/>
                    </a:cubicBezTo>
                    <a:close/>
                  </a:path>
                </a:pathLst>
              </a:custGeom>
              <a:solidFill>
                <a:srgbClr val="BD28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605">
                <a:extLst>
                  <a:ext uri="{FF2B5EF4-FFF2-40B4-BE49-F238E27FC236}">
                    <a16:creationId xmlns:a16="http://schemas.microsoft.com/office/drawing/2014/main" id="{25729012-0DB3-43D6-95ED-FBA9C8AAE8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1376" y="2525713"/>
                <a:ext cx="65088" cy="46038"/>
              </a:xfrm>
              <a:custGeom>
                <a:avLst/>
                <a:gdLst>
                  <a:gd name="T0" fmla="*/ 23 w 26"/>
                  <a:gd name="T1" fmla="*/ 18 h 18"/>
                  <a:gd name="T2" fmla="*/ 0 w 26"/>
                  <a:gd name="T3" fmla="*/ 6 h 18"/>
                  <a:gd name="T4" fmla="*/ 26 w 26"/>
                  <a:gd name="T5" fmla="*/ 5 h 18"/>
                  <a:gd name="T6" fmla="*/ 23 w 2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8">
                    <a:moveTo>
                      <a:pt x="23" y="18"/>
                    </a:moveTo>
                    <a:cubicBezTo>
                      <a:pt x="18" y="10"/>
                      <a:pt x="9" y="6"/>
                      <a:pt x="0" y="6"/>
                    </a:cubicBezTo>
                    <a:cubicBezTo>
                      <a:pt x="8" y="1"/>
                      <a:pt x="18" y="0"/>
                      <a:pt x="26" y="5"/>
                    </a:cubicBezTo>
                    <a:cubicBezTo>
                      <a:pt x="26" y="9"/>
                      <a:pt x="25" y="14"/>
                      <a:pt x="23" y="18"/>
                    </a:cubicBezTo>
                    <a:close/>
                  </a:path>
                </a:pathLst>
              </a:custGeom>
              <a:solidFill>
                <a:srgbClr val="BD28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606">
                <a:extLst>
                  <a:ext uri="{FF2B5EF4-FFF2-40B4-BE49-F238E27FC236}">
                    <a16:creationId xmlns:a16="http://schemas.microsoft.com/office/drawing/2014/main" id="{38C7069C-A529-4666-9194-902E6930F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1376" y="2541588"/>
                <a:ext cx="34925" cy="65088"/>
              </a:xfrm>
              <a:custGeom>
                <a:avLst/>
                <a:gdLst>
                  <a:gd name="T0" fmla="*/ 2 w 14"/>
                  <a:gd name="T1" fmla="*/ 26 h 26"/>
                  <a:gd name="T2" fmla="*/ 0 w 14"/>
                  <a:gd name="T3" fmla="*/ 0 h 26"/>
                  <a:gd name="T4" fmla="*/ 14 w 14"/>
                  <a:gd name="T5" fmla="*/ 22 h 26"/>
                  <a:gd name="T6" fmla="*/ 2 w 14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6">
                    <a:moveTo>
                      <a:pt x="2" y="26"/>
                    </a:moveTo>
                    <a:cubicBezTo>
                      <a:pt x="6" y="18"/>
                      <a:pt x="5" y="8"/>
                      <a:pt x="0" y="0"/>
                    </a:cubicBezTo>
                    <a:cubicBezTo>
                      <a:pt x="9" y="4"/>
                      <a:pt x="14" y="13"/>
                      <a:pt x="14" y="22"/>
                    </a:cubicBezTo>
                    <a:cubicBezTo>
                      <a:pt x="10" y="24"/>
                      <a:pt x="6" y="26"/>
                      <a:pt x="2" y="26"/>
                    </a:cubicBezTo>
                    <a:close/>
                  </a:path>
                </a:pathLst>
              </a:custGeom>
              <a:solidFill>
                <a:srgbClr val="BD28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607">
                <a:extLst>
                  <a:ext uri="{FF2B5EF4-FFF2-40B4-BE49-F238E27FC236}">
                    <a16:creationId xmlns:a16="http://schemas.microsoft.com/office/drawing/2014/main" id="{A29192E7-BCE0-40D2-94E3-BCF670E2FA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7401" y="2541588"/>
                <a:ext cx="55563" cy="60325"/>
              </a:xfrm>
              <a:custGeom>
                <a:avLst/>
                <a:gdLst>
                  <a:gd name="T0" fmla="*/ 0 w 22"/>
                  <a:gd name="T1" fmla="*/ 15 h 24"/>
                  <a:gd name="T2" fmla="*/ 21 w 22"/>
                  <a:gd name="T3" fmla="*/ 0 h 24"/>
                  <a:gd name="T4" fmla="*/ 10 w 22"/>
                  <a:gd name="T5" fmla="*/ 24 h 24"/>
                  <a:gd name="T6" fmla="*/ 0 w 22"/>
                  <a:gd name="T7" fmla="*/ 15 h 24"/>
                  <a:gd name="T8" fmla="*/ 0 w 22"/>
                  <a:gd name="T9" fmla="*/ 1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4">
                    <a:moveTo>
                      <a:pt x="0" y="15"/>
                    </a:moveTo>
                    <a:cubicBezTo>
                      <a:pt x="8" y="14"/>
                      <a:pt x="17" y="9"/>
                      <a:pt x="21" y="0"/>
                    </a:cubicBezTo>
                    <a:cubicBezTo>
                      <a:pt x="22" y="10"/>
                      <a:pt x="17" y="19"/>
                      <a:pt x="10" y="24"/>
                    </a:cubicBezTo>
                    <a:cubicBezTo>
                      <a:pt x="6" y="22"/>
                      <a:pt x="2" y="19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lose/>
                  </a:path>
                </a:pathLst>
              </a:custGeom>
              <a:solidFill>
                <a:srgbClr val="BD28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90A5A041-3765-428A-B5AD-FE46678C70D0}"/>
                </a:ext>
              </a:extLst>
            </p:cNvPr>
            <p:cNvGrpSpPr/>
            <p:nvPr/>
          </p:nvGrpSpPr>
          <p:grpSpPr>
            <a:xfrm>
              <a:off x="8373620" y="3081226"/>
              <a:ext cx="153988" cy="153988"/>
              <a:chOff x="8926513" y="2762250"/>
              <a:chExt cx="153988" cy="153988"/>
            </a:xfrm>
          </p:grpSpPr>
          <p:sp>
            <p:nvSpPr>
              <p:cNvPr id="419" name="Freeform 475">
                <a:extLst>
                  <a:ext uri="{FF2B5EF4-FFF2-40B4-BE49-F238E27FC236}">
                    <a16:creationId xmlns:a16="http://schemas.microsoft.com/office/drawing/2014/main" id="{CC41C2D8-B5EB-44B6-AA20-B815337E77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6513" y="2841625"/>
                <a:ext cx="76200" cy="42863"/>
              </a:xfrm>
              <a:custGeom>
                <a:avLst/>
                <a:gdLst>
                  <a:gd name="T0" fmla="*/ 0 w 30"/>
                  <a:gd name="T1" fmla="*/ 2 h 17"/>
                  <a:gd name="T2" fmla="*/ 30 w 30"/>
                  <a:gd name="T3" fmla="*/ 0 h 17"/>
                  <a:gd name="T4" fmla="*/ 5 w 30"/>
                  <a:gd name="T5" fmla="*/ 17 h 17"/>
                  <a:gd name="T6" fmla="*/ 0 w 30"/>
                  <a:gd name="T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17">
                    <a:moveTo>
                      <a:pt x="0" y="2"/>
                    </a:moveTo>
                    <a:cubicBezTo>
                      <a:pt x="10" y="7"/>
                      <a:pt x="21" y="6"/>
                      <a:pt x="30" y="0"/>
                    </a:cubicBezTo>
                    <a:cubicBezTo>
                      <a:pt x="26" y="10"/>
                      <a:pt x="16" y="16"/>
                      <a:pt x="5" y="17"/>
                    </a:cubicBezTo>
                    <a:cubicBezTo>
                      <a:pt x="2" y="12"/>
                      <a:pt x="1" y="7"/>
                      <a:pt x="0" y="2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476">
                <a:extLst>
                  <a:ext uri="{FF2B5EF4-FFF2-40B4-BE49-F238E27FC236}">
                    <a16:creationId xmlns:a16="http://schemas.microsoft.com/office/drawing/2014/main" id="{985FAB61-07DC-48AA-9608-B3CC0EBDBC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4451" y="2778125"/>
                <a:ext cx="68263" cy="65088"/>
              </a:xfrm>
              <a:custGeom>
                <a:avLst/>
                <a:gdLst>
                  <a:gd name="T0" fmla="*/ 10 w 27"/>
                  <a:gd name="T1" fmla="*/ 0 h 26"/>
                  <a:gd name="T2" fmla="*/ 27 w 27"/>
                  <a:gd name="T3" fmla="*/ 25 h 26"/>
                  <a:gd name="T4" fmla="*/ 0 w 27"/>
                  <a:gd name="T5" fmla="*/ 12 h 26"/>
                  <a:gd name="T6" fmla="*/ 10 w 27"/>
                  <a:gd name="T7" fmla="*/ 0 h 26"/>
                  <a:gd name="T8" fmla="*/ 10 w 2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6">
                    <a:moveTo>
                      <a:pt x="10" y="0"/>
                    </a:moveTo>
                    <a:cubicBezTo>
                      <a:pt x="11" y="10"/>
                      <a:pt x="17" y="20"/>
                      <a:pt x="27" y="25"/>
                    </a:cubicBezTo>
                    <a:cubicBezTo>
                      <a:pt x="16" y="26"/>
                      <a:pt x="6" y="20"/>
                      <a:pt x="0" y="12"/>
                    </a:cubicBezTo>
                    <a:cubicBezTo>
                      <a:pt x="2" y="7"/>
                      <a:pt x="6" y="3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477">
                <a:extLst>
                  <a:ext uri="{FF2B5EF4-FFF2-40B4-BE49-F238E27FC236}">
                    <a16:creationId xmlns:a16="http://schemas.microsoft.com/office/drawing/2014/main" id="{19D7748E-5795-4C1B-A6BD-33EF228B7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85251" y="2762250"/>
                <a:ext cx="49213" cy="79375"/>
              </a:xfrm>
              <a:custGeom>
                <a:avLst/>
                <a:gdLst>
                  <a:gd name="T0" fmla="*/ 20 w 20"/>
                  <a:gd name="T1" fmla="*/ 4 h 31"/>
                  <a:gd name="T2" fmla="*/ 7 w 20"/>
                  <a:gd name="T3" fmla="*/ 31 h 31"/>
                  <a:gd name="T4" fmla="*/ 5 w 20"/>
                  <a:gd name="T5" fmla="*/ 1 h 31"/>
                  <a:gd name="T6" fmla="*/ 20 w 20"/>
                  <a:gd name="T7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31">
                    <a:moveTo>
                      <a:pt x="20" y="4"/>
                    </a:moveTo>
                    <a:cubicBezTo>
                      <a:pt x="12" y="9"/>
                      <a:pt x="6" y="20"/>
                      <a:pt x="7" y="31"/>
                    </a:cubicBezTo>
                    <a:cubicBezTo>
                      <a:pt x="1" y="22"/>
                      <a:pt x="0" y="10"/>
                      <a:pt x="5" y="1"/>
                    </a:cubicBezTo>
                    <a:cubicBezTo>
                      <a:pt x="10" y="0"/>
                      <a:pt x="16" y="1"/>
                      <a:pt x="20" y="4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478">
                <a:extLst>
                  <a:ext uri="{FF2B5EF4-FFF2-40B4-BE49-F238E27FC236}">
                    <a16:creationId xmlns:a16="http://schemas.microsoft.com/office/drawing/2014/main" id="{F75D2C95-8483-40C1-A63A-76F0B3004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2713" y="2798762"/>
                <a:ext cx="74613" cy="42863"/>
              </a:xfrm>
              <a:custGeom>
                <a:avLst/>
                <a:gdLst>
                  <a:gd name="T0" fmla="*/ 30 w 30"/>
                  <a:gd name="T1" fmla="*/ 15 h 17"/>
                  <a:gd name="T2" fmla="*/ 0 w 30"/>
                  <a:gd name="T3" fmla="*/ 17 h 17"/>
                  <a:gd name="T4" fmla="*/ 25 w 30"/>
                  <a:gd name="T5" fmla="*/ 0 h 17"/>
                  <a:gd name="T6" fmla="*/ 30 w 30"/>
                  <a:gd name="T7" fmla="*/ 1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17">
                    <a:moveTo>
                      <a:pt x="30" y="15"/>
                    </a:moveTo>
                    <a:cubicBezTo>
                      <a:pt x="21" y="10"/>
                      <a:pt x="9" y="10"/>
                      <a:pt x="0" y="17"/>
                    </a:cubicBezTo>
                    <a:cubicBezTo>
                      <a:pt x="5" y="7"/>
                      <a:pt x="15" y="0"/>
                      <a:pt x="25" y="0"/>
                    </a:cubicBezTo>
                    <a:cubicBezTo>
                      <a:pt x="28" y="4"/>
                      <a:pt x="30" y="10"/>
                      <a:pt x="30" y="15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479">
                <a:extLst>
                  <a:ext uri="{FF2B5EF4-FFF2-40B4-BE49-F238E27FC236}">
                    <a16:creationId xmlns:a16="http://schemas.microsoft.com/office/drawing/2014/main" id="{BAC998AC-842E-4C9C-BF83-D17442ED8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2713" y="2838450"/>
                <a:ext cx="68263" cy="65088"/>
              </a:xfrm>
              <a:custGeom>
                <a:avLst/>
                <a:gdLst>
                  <a:gd name="T0" fmla="*/ 17 w 27"/>
                  <a:gd name="T1" fmla="*/ 26 h 26"/>
                  <a:gd name="T2" fmla="*/ 0 w 27"/>
                  <a:gd name="T3" fmla="*/ 1 h 26"/>
                  <a:gd name="T4" fmla="*/ 27 w 27"/>
                  <a:gd name="T5" fmla="*/ 14 h 26"/>
                  <a:gd name="T6" fmla="*/ 18 w 27"/>
                  <a:gd name="T7" fmla="*/ 25 h 26"/>
                  <a:gd name="T8" fmla="*/ 17 w 27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6">
                    <a:moveTo>
                      <a:pt x="17" y="26"/>
                    </a:moveTo>
                    <a:cubicBezTo>
                      <a:pt x="17" y="15"/>
                      <a:pt x="10" y="5"/>
                      <a:pt x="0" y="1"/>
                    </a:cubicBezTo>
                    <a:cubicBezTo>
                      <a:pt x="11" y="0"/>
                      <a:pt x="22" y="5"/>
                      <a:pt x="27" y="14"/>
                    </a:cubicBezTo>
                    <a:cubicBezTo>
                      <a:pt x="25" y="18"/>
                      <a:pt x="22" y="22"/>
                      <a:pt x="18" y="25"/>
                    </a:cubicBezTo>
                    <a:cubicBezTo>
                      <a:pt x="18" y="25"/>
                      <a:pt x="17" y="26"/>
                      <a:pt x="17" y="26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480">
                <a:extLst>
                  <a:ext uri="{FF2B5EF4-FFF2-40B4-BE49-F238E27FC236}">
                    <a16:creationId xmlns:a16="http://schemas.microsoft.com/office/drawing/2014/main" id="{D1CD3A00-9640-47B4-8C65-1CB657258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9376" y="2841625"/>
                <a:ext cx="50800" cy="74613"/>
              </a:xfrm>
              <a:custGeom>
                <a:avLst/>
                <a:gdLst>
                  <a:gd name="T0" fmla="*/ 0 w 20"/>
                  <a:gd name="T1" fmla="*/ 27 h 30"/>
                  <a:gd name="T2" fmla="*/ 13 w 20"/>
                  <a:gd name="T3" fmla="*/ 0 h 30"/>
                  <a:gd name="T4" fmla="*/ 15 w 20"/>
                  <a:gd name="T5" fmla="*/ 30 h 30"/>
                  <a:gd name="T6" fmla="*/ 0 w 20"/>
                  <a:gd name="T7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30">
                    <a:moveTo>
                      <a:pt x="0" y="27"/>
                    </a:moveTo>
                    <a:cubicBezTo>
                      <a:pt x="9" y="21"/>
                      <a:pt x="14" y="11"/>
                      <a:pt x="13" y="0"/>
                    </a:cubicBezTo>
                    <a:cubicBezTo>
                      <a:pt x="20" y="9"/>
                      <a:pt x="20" y="20"/>
                      <a:pt x="15" y="30"/>
                    </a:cubicBezTo>
                    <a:cubicBezTo>
                      <a:pt x="10" y="30"/>
                      <a:pt x="5" y="29"/>
                      <a:pt x="0" y="27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481">
                <a:extLst>
                  <a:ext uri="{FF2B5EF4-FFF2-40B4-BE49-F238E27FC236}">
                    <a16:creationId xmlns:a16="http://schemas.microsoft.com/office/drawing/2014/main" id="{18E4A471-9931-4779-B67D-0355730CC1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6513" y="2808287"/>
                <a:ext cx="76200" cy="50800"/>
              </a:xfrm>
              <a:custGeom>
                <a:avLst/>
                <a:gdLst>
                  <a:gd name="T0" fmla="*/ 3 w 30"/>
                  <a:gd name="T1" fmla="*/ 0 h 20"/>
                  <a:gd name="T2" fmla="*/ 30 w 30"/>
                  <a:gd name="T3" fmla="*/ 13 h 20"/>
                  <a:gd name="T4" fmla="*/ 0 w 30"/>
                  <a:gd name="T5" fmla="*/ 15 h 20"/>
                  <a:gd name="T6" fmla="*/ 3 w 30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20">
                    <a:moveTo>
                      <a:pt x="3" y="0"/>
                    </a:moveTo>
                    <a:cubicBezTo>
                      <a:pt x="9" y="8"/>
                      <a:pt x="19" y="14"/>
                      <a:pt x="30" y="13"/>
                    </a:cubicBezTo>
                    <a:cubicBezTo>
                      <a:pt x="21" y="19"/>
                      <a:pt x="10" y="20"/>
                      <a:pt x="0" y="15"/>
                    </a:cubicBezTo>
                    <a:cubicBezTo>
                      <a:pt x="0" y="10"/>
                      <a:pt x="1" y="4"/>
                      <a:pt x="3" y="0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482">
                <a:extLst>
                  <a:ext uri="{FF2B5EF4-FFF2-40B4-BE49-F238E27FC236}">
                    <a16:creationId xmlns:a16="http://schemas.microsoft.com/office/drawing/2014/main" id="{5BC6BA03-8E8D-4336-92CC-0A78A6FC8B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59851" y="2765425"/>
                <a:ext cx="42863" cy="76200"/>
              </a:xfrm>
              <a:custGeom>
                <a:avLst/>
                <a:gdLst>
                  <a:gd name="T0" fmla="*/ 15 w 17"/>
                  <a:gd name="T1" fmla="*/ 0 h 30"/>
                  <a:gd name="T2" fmla="*/ 17 w 17"/>
                  <a:gd name="T3" fmla="*/ 30 h 30"/>
                  <a:gd name="T4" fmla="*/ 0 w 17"/>
                  <a:gd name="T5" fmla="*/ 5 h 30"/>
                  <a:gd name="T6" fmla="*/ 15 w 17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30">
                    <a:moveTo>
                      <a:pt x="15" y="0"/>
                    </a:moveTo>
                    <a:cubicBezTo>
                      <a:pt x="10" y="9"/>
                      <a:pt x="11" y="21"/>
                      <a:pt x="17" y="30"/>
                    </a:cubicBezTo>
                    <a:cubicBezTo>
                      <a:pt x="7" y="25"/>
                      <a:pt x="1" y="15"/>
                      <a:pt x="0" y="5"/>
                    </a:cubicBezTo>
                    <a:cubicBezTo>
                      <a:pt x="5" y="2"/>
                      <a:pt x="10" y="0"/>
                      <a:pt x="15" y="0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483">
                <a:extLst>
                  <a:ext uri="{FF2B5EF4-FFF2-40B4-BE49-F238E27FC236}">
                    <a16:creationId xmlns:a16="http://schemas.microsoft.com/office/drawing/2014/main" id="{D6A7AD1B-9E48-4405-A7F2-52EA4DB0EC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9538" y="2773362"/>
                <a:ext cx="65088" cy="68263"/>
              </a:xfrm>
              <a:custGeom>
                <a:avLst/>
                <a:gdLst>
                  <a:gd name="T0" fmla="*/ 26 w 26"/>
                  <a:gd name="T1" fmla="*/ 10 h 27"/>
                  <a:gd name="T2" fmla="*/ 1 w 26"/>
                  <a:gd name="T3" fmla="*/ 27 h 27"/>
                  <a:gd name="T4" fmla="*/ 14 w 26"/>
                  <a:gd name="T5" fmla="*/ 0 h 27"/>
                  <a:gd name="T6" fmla="*/ 26 w 26"/>
                  <a:gd name="T7" fmla="*/ 9 h 27"/>
                  <a:gd name="T8" fmla="*/ 26 w 26"/>
                  <a:gd name="T9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7">
                    <a:moveTo>
                      <a:pt x="26" y="10"/>
                    </a:moveTo>
                    <a:cubicBezTo>
                      <a:pt x="16" y="10"/>
                      <a:pt x="6" y="17"/>
                      <a:pt x="1" y="27"/>
                    </a:cubicBezTo>
                    <a:cubicBezTo>
                      <a:pt x="0" y="16"/>
                      <a:pt x="6" y="5"/>
                      <a:pt x="14" y="0"/>
                    </a:cubicBezTo>
                    <a:cubicBezTo>
                      <a:pt x="19" y="2"/>
                      <a:pt x="23" y="5"/>
                      <a:pt x="26" y="9"/>
                    </a:cubicBezTo>
                    <a:cubicBezTo>
                      <a:pt x="26" y="10"/>
                      <a:pt x="26" y="10"/>
                      <a:pt x="26" y="10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484">
                <a:extLst>
                  <a:ext uri="{FF2B5EF4-FFF2-40B4-BE49-F238E27FC236}">
                    <a16:creationId xmlns:a16="http://schemas.microsoft.com/office/drawing/2014/main" id="{45E376A6-9FF1-4278-96C1-974E70EE2D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2713" y="2824162"/>
                <a:ext cx="77788" cy="49213"/>
              </a:xfrm>
              <a:custGeom>
                <a:avLst/>
                <a:gdLst>
                  <a:gd name="T0" fmla="*/ 27 w 31"/>
                  <a:gd name="T1" fmla="*/ 20 h 20"/>
                  <a:gd name="T2" fmla="*/ 0 w 31"/>
                  <a:gd name="T3" fmla="*/ 7 h 20"/>
                  <a:gd name="T4" fmla="*/ 30 w 31"/>
                  <a:gd name="T5" fmla="*/ 5 h 20"/>
                  <a:gd name="T6" fmla="*/ 27 w 31"/>
                  <a:gd name="T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20">
                    <a:moveTo>
                      <a:pt x="27" y="20"/>
                    </a:moveTo>
                    <a:cubicBezTo>
                      <a:pt x="22" y="11"/>
                      <a:pt x="11" y="6"/>
                      <a:pt x="0" y="7"/>
                    </a:cubicBezTo>
                    <a:cubicBezTo>
                      <a:pt x="9" y="0"/>
                      <a:pt x="21" y="0"/>
                      <a:pt x="30" y="5"/>
                    </a:cubicBezTo>
                    <a:cubicBezTo>
                      <a:pt x="31" y="10"/>
                      <a:pt x="30" y="15"/>
                      <a:pt x="27" y="20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485">
                <a:extLst>
                  <a:ext uri="{FF2B5EF4-FFF2-40B4-BE49-F238E27FC236}">
                    <a16:creationId xmlns:a16="http://schemas.microsoft.com/office/drawing/2014/main" id="{2C4D68D3-2C85-4A2A-8041-48525E4F8E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2713" y="2841625"/>
                <a:ext cx="42863" cy="74613"/>
              </a:xfrm>
              <a:custGeom>
                <a:avLst/>
                <a:gdLst>
                  <a:gd name="T0" fmla="*/ 2 w 17"/>
                  <a:gd name="T1" fmla="*/ 30 h 30"/>
                  <a:gd name="T2" fmla="*/ 0 w 17"/>
                  <a:gd name="T3" fmla="*/ 0 h 30"/>
                  <a:gd name="T4" fmla="*/ 17 w 17"/>
                  <a:gd name="T5" fmla="*/ 25 h 30"/>
                  <a:gd name="T6" fmla="*/ 2 w 17"/>
                  <a:gd name="T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30">
                    <a:moveTo>
                      <a:pt x="2" y="30"/>
                    </a:moveTo>
                    <a:cubicBezTo>
                      <a:pt x="7" y="20"/>
                      <a:pt x="7" y="9"/>
                      <a:pt x="0" y="0"/>
                    </a:cubicBezTo>
                    <a:cubicBezTo>
                      <a:pt x="10" y="4"/>
                      <a:pt x="17" y="14"/>
                      <a:pt x="17" y="25"/>
                    </a:cubicBezTo>
                    <a:cubicBezTo>
                      <a:pt x="13" y="28"/>
                      <a:pt x="8" y="29"/>
                      <a:pt x="2" y="30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486">
                <a:extLst>
                  <a:ext uri="{FF2B5EF4-FFF2-40B4-BE49-F238E27FC236}">
                    <a16:creationId xmlns:a16="http://schemas.microsoft.com/office/drawing/2014/main" id="{FF007CAD-D953-48BB-AA4C-3F3D0B1804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9213" y="2841625"/>
                <a:ext cx="65088" cy="68263"/>
              </a:xfrm>
              <a:custGeom>
                <a:avLst/>
                <a:gdLst>
                  <a:gd name="T0" fmla="*/ 0 w 26"/>
                  <a:gd name="T1" fmla="*/ 17 h 27"/>
                  <a:gd name="T2" fmla="*/ 25 w 26"/>
                  <a:gd name="T3" fmla="*/ 0 h 27"/>
                  <a:gd name="T4" fmla="*/ 12 w 26"/>
                  <a:gd name="T5" fmla="*/ 27 h 27"/>
                  <a:gd name="T6" fmla="*/ 1 w 26"/>
                  <a:gd name="T7" fmla="*/ 17 h 27"/>
                  <a:gd name="T8" fmla="*/ 0 w 26"/>
                  <a:gd name="T9" fmla="*/ 1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7">
                    <a:moveTo>
                      <a:pt x="0" y="17"/>
                    </a:moveTo>
                    <a:cubicBezTo>
                      <a:pt x="11" y="16"/>
                      <a:pt x="21" y="10"/>
                      <a:pt x="25" y="0"/>
                    </a:cubicBezTo>
                    <a:cubicBezTo>
                      <a:pt x="26" y="11"/>
                      <a:pt x="21" y="21"/>
                      <a:pt x="12" y="27"/>
                    </a:cubicBezTo>
                    <a:cubicBezTo>
                      <a:pt x="8" y="25"/>
                      <a:pt x="4" y="22"/>
                      <a:pt x="1" y="17"/>
                    </a:cubicBezTo>
                    <a:cubicBezTo>
                      <a:pt x="1" y="17"/>
                      <a:pt x="1" y="17"/>
                      <a:pt x="0" y="17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3C76B5E3-3AAF-47B5-B087-F41AB1C38916}"/>
              </a:ext>
            </a:extLst>
          </p:cNvPr>
          <p:cNvGrpSpPr/>
          <p:nvPr/>
        </p:nvGrpSpPr>
        <p:grpSpPr>
          <a:xfrm>
            <a:off x="11151553" y="-31740"/>
            <a:ext cx="1691406" cy="3330252"/>
            <a:chOff x="8266113" y="117171"/>
            <a:chExt cx="1691406" cy="3330252"/>
          </a:xfrm>
        </p:grpSpPr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31B7530C-FBDD-4041-8BFF-9AA67FE03472}"/>
                </a:ext>
              </a:extLst>
            </p:cNvPr>
            <p:cNvGrpSpPr/>
            <p:nvPr/>
          </p:nvGrpSpPr>
          <p:grpSpPr>
            <a:xfrm>
              <a:off x="8266113" y="539750"/>
              <a:ext cx="1230313" cy="795338"/>
              <a:chOff x="8266113" y="539750"/>
              <a:chExt cx="1230313" cy="795338"/>
            </a:xfrm>
          </p:grpSpPr>
          <p:sp>
            <p:nvSpPr>
              <p:cNvPr id="630" name="Freeform 290">
                <a:extLst>
                  <a:ext uri="{FF2B5EF4-FFF2-40B4-BE49-F238E27FC236}">
                    <a16:creationId xmlns:a16="http://schemas.microsoft.com/office/drawing/2014/main" id="{6F5B7404-48DA-4DED-A152-CBE35EE1F5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2463" y="1066800"/>
                <a:ext cx="276225" cy="160338"/>
              </a:xfrm>
              <a:custGeom>
                <a:avLst/>
                <a:gdLst>
                  <a:gd name="T0" fmla="*/ 109 w 109"/>
                  <a:gd name="T1" fmla="*/ 20 h 63"/>
                  <a:gd name="T2" fmla="*/ 47 w 109"/>
                  <a:gd name="T3" fmla="*/ 9 h 63"/>
                  <a:gd name="T4" fmla="*/ 11 w 109"/>
                  <a:gd name="T5" fmla="*/ 34 h 63"/>
                  <a:gd name="T6" fmla="*/ 32 w 109"/>
                  <a:gd name="T7" fmla="*/ 63 h 63"/>
                  <a:gd name="T8" fmla="*/ 109 w 109"/>
                  <a:gd name="T9" fmla="*/ 2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63">
                    <a:moveTo>
                      <a:pt x="109" y="20"/>
                    </a:moveTo>
                    <a:cubicBezTo>
                      <a:pt x="47" y="9"/>
                      <a:pt x="47" y="9"/>
                      <a:pt x="47" y="9"/>
                    </a:cubicBezTo>
                    <a:cubicBezTo>
                      <a:pt x="30" y="0"/>
                      <a:pt x="0" y="22"/>
                      <a:pt x="11" y="34"/>
                    </a:cubicBezTo>
                    <a:cubicBezTo>
                      <a:pt x="32" y="63"/>
                      <a:pt x="32" y="63"/>
                      <a:pt x="32" y="63"/>
                    </a:cubicBezTo>
                    <a:lnTo>
                      <a:pt x="109" y="20"/>
                    </a:lnTo>
                    <a:close/>
                  </a:path>
                </a:pathLst>
              </a:custGeom>
              <a:solidFill>
                <a:srgbClr val="8F4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" name="Freeform 291">
                <a:extLst>
                  <a:ext uri="{FF2B5EF4-FFF2-40B4-BE49-F238E27FC236}">
                    <a16:creationId xmlns:a16="http://schemas.microsoft.com/office/drawing/2014/main" id="{14147601-EF25-4D14-99B8-B81484364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1626" y="701675"/>
                <a:ext cx="34925" cy="30163"/>
              </a:xfrm>
              <a:custGeom>
                <a:avLst/>
                <a:gdLst>
                  <a:gd name="T0" fmla="*/ 9 w 14"/>
                  <a:gd name="T1" fmla="*/ 1 h 12"/>
                  <a:gd name="T2" fmla="*/ 2 w 14"/>
                  <a:gd name="T3" fmla="*/ 5 h 12"/>
                  <a:gd name="T4" fmla="*/ 1 w 14"/>
                  <a:gd name="T5" fmla="*/ 9 h 12"/>
                  <a:gd name="T6" fmla="*/ 1 w 14"/>
                  <a:gd name="T7" fmla="*/ 9 h 12"/>
                  <a:gd name="T8" fmla="*/ 6 w 14"/>
                  <a:gd name="T9" fmla="*/ 11 h 12"/>
                  <a:gd name="T10" fmla="*/ 12 w 14"/>
                  <a:gd name="T11" fmla="*/ 7 h 12"/>
                  <a:gd name="T12" fmla="*/ 13 w 14"/>
                  <a:gd name="T13" fmla="*/ 2 h 12"/>
                  <a:gd name="T14" fmla="*/ 13 w 14"/>
                  <a:gd name="T15" fmla="*/ 2 h 12"/>
                  <a:gd name="T16" fmla="*/ 9 w 14"/>
                  <a:gd name="T17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2">
                    <a:moveTo>
                      <a:pt x="9" y="1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1" y="6"/>
                      <a:pt x="0" y="8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1"/>
                      <a:pt x="4" y="12"/>
                      <a:pt x="6" y="11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6"/>
                      <a:pt x="14" y="4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1"/>
                      <a:pt x="10" y="0"/>
                      <a:pt x="9" y="1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" name="Freeform 292">
                <a:extLst>
                  <a:ext uri="{FF2B5EF4-FFF2-40B4-BE49-F238E27FC236}">
                    <a16:creationId xmlns:a16="http://schemas.microsoft.com/office/drawing/2014/main" id="{636F9944-08FC-494B-9856-6D4FFFD5A9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7651" y="608013"/>
                <a:ext cx="111125" cy="192088"/>
              </a:xfrm>
              <a:custGeom>
                <a:avLst/>
                <a:gdLst>
                  <a:gd name="T0" fmla="*/ 0 w 44"/>
                  <a:gd name="T1" fmla="*/ 0 h 76"/>
                  <a:gd name="T2" fmla="*/ 44 w 44"/>
                  <a:gd name="T3" fmla="*/ 76 h 76"/>
                  <a:gd name="T4" fmla="*/ 0 w 44"/>
                  <a:gd name="T5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76">
                    <a:moveTo>
                      <a:pt x="0" y="0"/>
                    </a:moveTo>
                    <a:cubicBezTo>
                      <a:pt x="44" y="76"/>
                      <a:pt x="44" y="76"/>
                      <a:pt x="44" y="76"/>
                    </a:cubicBezTo>
                    <a:cubicBezTo>
                      <a:pt x="44" y="76"/>
                      <a:pt x="10" y="39"/>
                      <a:pt x="0" y="0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" name="Freeform 293">
                <a:extLst>
                  <a:ext uri="{FF2B5EF4-FFF2-40B4-BE49-F238E27FC236}">
                    <a16:creationId xmlns:a16="http://schemas.microsoft.com/office/drawing/2014/main" id="{00BE4CF3-E7A2-47A2-B0B4-904C55E9B6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6113" y="1054100"/>
                <a:ext cx="274638" cy="160338"/>
              </a:xfrm>
              <a:custGeom>
                <a:avLst/>
                <a:gdLst>
                  <a:gd name="T0" fmla="*/ 109 w 109"/>
                  <a:gd name="T1" fmla="*/ 20 h 63"/>
                  <a:gd name="T2" fmla="*/ 47 w 109"/>
                  <a:gd name="T3" fmla="*/ 9 h 63"/>
                  <a:gd name="T4" fmla="*/ 11 w 109"/>
                  <a:gd name="T5" fmla="*/ 34 h 63"/>
                  <a:gd name="T6" fmla="*/ 32 w 109"/>
                  <a:gd name="T7" fmla="*/ 63 h 63"/>
                  <a:gd name="T8" fmla="*/ 109 w 109"/>
                  <a:gd name="T9" fmla="*/ 2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63">
                    <a:moveTo>
                      <a:pt x="109" y="20"/>
                    </a:moveTo>
                    <a:cubicBezTo>
                      <a:pt x="47" y="9"/>
                      <a:pt x="47" y="9"/>
                      <a:pt x="47" y="9"/>
                    </a:cubicBezTo>
                    <a:cubicBezTo>
                      <a:pt x="30" y="0"/>
                      <a:pt x="0" y="22"/>
                      <a:pt x="11" y="34"/>
                    </a:cubicBezTo>
                    <a:cubicBezTo>
                      <a:pt x="32" y="63"/>
                      <a:pt x="32" y="63"/>
                      <a:pt x="32" y="63"/>
                    </a:cubicBezTo>
                    <a:lnTo>
                      <a:pt x="109" y="20"/>
                    </a:lnTo>
                    <a:close/>
                  </a:path>
                </a:pathLst>
              </a:custGeom>
              <a:solidFill>
                <a:srgbClr val="FF9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" name="Freeform 294">
                <a:extLst>
                  <a:ext uri="{FF2B5EF4-FFF2-40B4-BE49-F238E27FC236}">
                    <a16:creationId xmlns:a16="http://schemas.microsoft.com/office/drawing/2014/main" id="{9D3A9650-4C1B-4206-A99D-FE67C9A8D9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5513" y="717550"/>
                <a:ext cx="895350" cy="522288"/>
              </a:xfrm>
              <a:custGeom>
                <a:avLst/>
                <a:gdLst>
                  <a:gd name="T0" fmla="*/ 39 w 355"/>
                  <a:gd name="T1" fmla="*/ 56 h 207"/>
                  <a:gd name="T2" fmla="*/ 242 w 355"/>
                  <a:gd name="T3" fmla="*/ 179 h 207"/>
                  <a:gd name="T4" fmla="*/ 314 w 355"/>
                  <a:gd name="T5" fmla="*/ 133 h 207"/>
                  <a:gd name="T6" fmla="*/ 92 w 355"/>
                  <a:gd name="T7" fmla="*/ 20 h 207"/>
                  <a:gd name="T8" fmla="*/ 39 w 355"/>
                  <a:gd name="T9" fmla="*/ 56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5" h="207">
                    <a:moveTo>
                      <a:pt x="39" y="56"/>
                    </a:moveTo>
                    <a:cubicBezTo>
                      <a:pt x="242" y="179"/>
                      <a:pt x="242" y="179"/>
                      <a:pt x="242" y="179"/>
                    </a:cubicBezTo>
                    <a:cubicBezTo>
                      <a:pt x="288" y="207"/>
                      <a:pt x="355" y="154"/>
                      <a:pt x="314" y="133"/>
                    </a:cubicBezTo>
                    <a:cubicBezTo>
                      <a:pt x="92" y="20"/>
                      <a:pt x="92" y="20"/>
                      <a:pt x="92" y="20"/>
                    </a:cubicBezTo>
                    <a:cubicBezTo>
                      <a:pt x="53" y="0"/>
                      <a:pt x="0" y="32"/>
                      <a:pt x="39" y="56"/>
                    </a:cubicBezTo>
                    <a:close/>
                  </a:path>
                </a:pathLst>
              </a:custGeom>
              <a:solidFill>
                <a:srgbClr val="FF9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" name="Freeform 295">
                <a:extLst>
                  <a:ext uri="{FF2B5EF4-FFF2-40B4-BE49-F238E27FC236}">
                    <a16:creationId xmlns:a16="http://schemas.microsoft.com/office/drawing/2014/main" id="{5C34287D-E9A0-4286-BB36-F6C9617BCF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23326" y="723900"/>
                <a:ext cx="133350" cy="165100"/>
              </a:xfrm>
              <a:custGeom>
                <a:avLst/>
                <a:gdLst>
                  <a:gd name="T0" fmla="*/ 14 w 84"/>
                  <a:gd name="T1" fmla="*/ 0 h 104"/>
                  <a:gd name="T2" fmla="*/ 0 w 84"/>
                  <a:gd name="T3" fmla="*/ 8 h 104"/>
                  <a:gd name="T4" fmla="*/ 79 w 84"/>
                  <a:gd name="T5" fmla="*/ 104 h 104"/>
                  <a:gd name="T6" fmla="*/ 84 w 84"/>
                  <a:gd name="T7" fmla="*/ 86 h 104"/>
                  <a:gd name="T8" fmla="*/ 14 w 84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04">
                    <a:moveTo>
                      <a:pt x="14" y="0"/>
                    </a:moveTo>
                    <a:lnTo>
                      <a:pt x="0" y="8"/>
                    </a:lnTo>
                    <a:lnTo>
                      <a:pt x="79" y="104"/>
                    </a:lnTo>
                    <a:lnTo>
                      <a:pt x="84" y="86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52BA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" name="Freeform 296">
                <a:extLst>
                  <a:ext uri="{FF2B5EF4-FFF2-40B4-BE49-F238E27FC236}">
                    <a16:creationId xmlns:a16="http://schemas.microsoft.com/office/drawing/2014/main" id="{E398EE7B-A98F-4464-9E15-94B3EB110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5326" y="681038"/>
                <a:ext cx="949325" cy="595313"/>
              </a:xfrm>
              <a:custGeom>
                <a:avLst/>
                <a:gdLst>
                  <a:gd name="T0" fmla="*/ 330 w 376"/>
                  <a:gd name="T1" fmla="*/ 1 h 236"/>
                  <a:gd name="T2" fmla="*/ 363 w 376"/>
                  <a:gd name="T3" fmla="*/ 41 h 236"/>
                  <a:gd name="T4" fmla="*/ 307 w 376"/>
                  <a:gd name="T5" fmla="*/ 77 h 236"/>
                  <a:gd name="T6" fmla="*/ 209 w 376"/>
                  <a:gd name="T7" fmla="*/ 140 h 236"/>
                  <a:gd name="T8" fmla="*/ 45 w 376"/>
                  <a:gd name="T9" fmla="*/ 230 h 236"/>
                  <a:gd name="T10" fmla="*/ 5 w 376"/>
                  <a:gd name="T11" fmla="*/ 211 h 236"/>
                  <a:gd name="T12" fmla="*/ 28 w 376"/>
                  <a:gd name="T13" fmla="*/ 153 h 236"/>
                  <a:gd name="T14" fmla="*/ 80 w 376"/>
                  <a:gd name="T15" fmla="*/ 171 h 236"/>
                  <a:gd name="T16" fmla="*/ 188 w 376"/>
                  <a:gd name="T17" fmla="*/ 87 h 236"/>
                  <a:gd name="T18" fmla="*/ 330 w 376"/>
                  <a:gd name="T19" fmla="*/ 1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6" h="236">
                    <a:moveTo>
                      <a:pt x="330" y="1"/>
                    </a:moveTo>
                    <a:cubicBezTo>
                      <a:pt x="339" y="0"/>
                      <a:pt x="351" y="4"/>
                      <a:pt x="363" y="41"/>
                    </a:cubicBezTo>
                    <a:cubicBezTo>
                      <a:pt x="376" y="78"/>
                      <a:pt x="307" y="77"/>
                      <a:pt x="307" y="77"/>
                    </a:cubicBezTo>
                    <a:cubicBezTo>
                      <a:pt x="307" y="77"/>
                      <a:pt x="254" y="114"/>
                      <a:pt x="209" y="140"/>
                    </a:cubicBezTo>
                    <a:cubicBezTo>
                      <a:pt x="163" y="167"/>
                      <a:pt x="64" y="224"/>
                      <a:pt x="45" y="230"/>
                    </a:cubicBezTo>
                    <a:cubicBezTo>
                      <a:pt x="26" y="236"/>
                      <a:pt x="10" y="236"/>
                      <a:pt x="5" y="211"/>
                    </a:cubicBezTo>
                    <a:cubicBezTo>
                      <a:pt x="0" y="186"/>
                      <a:pt x="12" y="151"/>
                      <a:pt x="28" y="153"/>
                    </a:cubicBezTo>
                    <a:cubicBezTo>
                      <a:pt x="43" y="155"/>
                      <a:pt x="72" y="172"/>
                      <a:pt x="80" y="171"/>
                    </a:cubicBezTo>
                    <a:cubicBezTo>
                      <a:pt x="87" y="169"/>
                      <a:pt x="134" y="121"/>
                      <a:pt x="188" y="87"/>
                    </a:cubicBezTo>
                    <a:cubicBezTo>
                      <a:pt x="243" y="53"/>
                      <a:pt x="321" y="2"/>
                      <a:pt x="330" y="1"/>
                    </a:cubicBezTo>
                    <a:close/>
                  </a:path>
                </a:pathLst>
              </a:custGeom>
              <a:solidFill>
                <a:srgbClr val="52BA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" name="Freeform 297">
                <a:extLst>
                  <a:ext uri="{FF2B5EF4-FFF2-40B4-BE49-F238E27FC236}">
                    <a16:creationId xmlns:a16="http://schemas.microsoft.com/office/drawing/2014/main" id="{EE16A197-18A5-4818-B2D2-66314F760C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67776" y="820738"/>
                <a:ext cx="101600" cy="90488"/>
              </a:xfrm>
              <a:custGeom>
                <a:avLst/>
                <a:gdLst>
                  <a:gd name="T0" fmla="*/ 32 w 40"/>
                  <a:gd name="T1" fmla="*/ 4 h 36"/>
                  <a:gd name="T2" fmla="*/ 33 w 40"/>
                  <a:gd name="T3" fmla="*/ 26 h 36"/>
                  <a:gd name="T4" fmla="*/ 18 w 40"/>
                  <a:gd name="T5" fmla="*/ 36 h 36"/>
                  <a:gd name="T6" fmla="*/ 0 w 40"/>
                  <a:gd name="T7" fmla="*/ 15 h 36"/>
                  <a:gd name="T8" fmla="*/ 4 w 40"/>
                  <a:gd name="T9" fmla="*/ 13 h 36"/>
                  <a:gd name="T10" fmla="*/ 17 w 40"/>
                  <a:gd name="T11" fmla="*/ 5 h 36"/>
                  <a:gd name="T12" fmla="*/ 24 w 40"/>
                  <a:gd name="T13" fmla="*/ 0 h 36"/>
                  <a:gd name="T14" fmla="*/ 32 w 40"/>
                  <a:gd name="T15" fmla="*/ 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" h="36">
                    <a:moveTo>
                      <a:pt x="32" y="4"/>
                    </a:moveTo>
                    <a:cubicBezTo>
                      <a:pt x="38" y="7"/>
                      <a:pt x="40" y="19"/>
                      <a:pt x="33" y="26"/>
                    </a:cubicBezTo>
                    <a:cubicBezTo>
                      <a:pt x="25" y="32"/>
                      <a:pt x="18" y="36"/>
                      <a:pt x="18" y="3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32" y="4"/>
                    </a:ln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" name="Freeform 298">
                <a:extLst>
                  <a:ext uri="{FF2B5EF4-FFF2-40B4-BE49-F238E27FC236}">
                    <a16:creationId xmlns:a16="http://schemas.microsoft.com/office/drawing/2014/main" id="{589CEC41-E8AF-4B5F-AF95-92ED5E081D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72563" y="842963"/>
                <a:ext cx="133350" cy="163513"/>
              </a:xfrm>
              <a:custGeom>
                <a:avLst/>
                <a:gdLst>
                  <a:gd name="T0" fmla="*/ 14 w 84"/>
                  <a:gd name="T1" fmla="*/ 0 h 103"/>
                  <a:gd name="T2" fmla="*/ 0 w 84"/>
                  <a:gd name="T3" fmla="*/ 8 h 103"/>
                  <a:gd name="T4" fmla="*/ 80 w 84"/>
                  <a:gd name="T5" fmla="*/ 103 h 103"/>
                  <a:gd name="T6" fmla="*/ 84 w 84"/>
                  <a:gd name="T7" fmla="*/ 86 h 103"/>
                  <a:gd name="T8" fmla="*/ 14 w 84"/>
                  <a:gd name="T9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03">
                    <a:moveTo>
                      <a:pt x="14" y="0"/>
                    </a:moveTo>
                    <a:lnTo>
                      <a:pt x="0" y="8"/>
                    </a:lnTo>
                    <a:lnTo>
                      <a:pt x="80" y="103"/>
                    </a:lnTo>
                    <a:lnTo>
                      <a:pt x="84" y="86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52BA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" name="Freeform 299">
                <a:extLst>
                  <a:ext uri="{FF2B5EF4-FFF2-40B4-BE49-F238E27FC236}">
                    <a16:creationId xmlns:a16="http://schemas.microsoft.com/office/drawing/2014/main" id="{48C871EC-4725-4F2E-B48E-026776A6D1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7438" y="654050"/>
                <a:ext cx="74613" cy="138113"/>
              </a:xfrm>
              <a:custGeom>
                <a:avLst/>
                <a:gdLst>
                  <a:gd name="T0" fmla="*/ 4 w 30"/>
                  <a:gd name="T1" fmla="*/ 1 h 55"/>
                  <a:gd name="T2" fmla="*/ 2 w 30"/>
                  <a:gd name="T3" fmla="*/ 0 h 55"/>
                  <a:gd name="T4" fmla="*/ 1 w 30"/>
                  <a:gd name="T5" fmla="*/ 3 h 55"/>
                  <a:gd name="T6" fmla="*/ 27 w 30"/>
                  <a:gd name="T7" fmla="*/ 54 h 55"/>
                  <a:gd name="T8" fmla="*/ 29 w 30"/>
                  <a:gd name="T9" fmla="*/ 54 h 55"/>
                  <a:gd name="T10" fmla="*/ 30 w 30"/>
                  <a:gd name="T11" fmla="*/ 52 h 55"/>
                  <a:gd name="T12" fmla="*/ 4 w 30"/>
                  <a:gd name="T13" fmla="*/ 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5">
                    <a:moveTo>
                      <a:pt x="4" y="1"/>
                    </a:moveTo>
                    <a:cubicBezTo>
                      <a:pt x="4" y="0"/>
                      <a:pt x="3" y="0"/>
                      <a:pt x="2" y="0"/>
                    </a:cubicBezTo>
                    <a:cubicBezTo>
                      <a:pt x="1" y="1"/>
                      <a:pt x="0" y="2"/>
                      <a:pt x="1" y="3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5"/>
                      <a:pt x="28" y="55"/>
                      <a:pt x="29" y="54"/>
                    </a:cubicBezTo>
                    <a:cubicBezTo>
                      <a:pt x="30" y="54"/>
                      <a:pt x="30" y="53"/>
                      <a:pt x="30" y="52"/>
                    </a:cubicBez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52BA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" name="Freeform 300">
                <a:extLst>
                  <a:ext uri="{FF2B5EF4-FFF2-40B4-BE49-F238E27FC236}">
                    <a16:creationId xmlns:a16="http://schemas.microsoft.com/office/drawing/2014/main" id="{D28F320F-892C-4E5C-98E1-3318585BBF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5701" y="638175"/>
                <a:ext cx="17463" cy="153988"/>
              </a:xfrm>
              <a:custGeom>
                <a:avLst/>
                <a:gdLst>
                  <a:gd name="T0" fmla="*/ 7 w 7"/>
                  <a:gd name="T1" fmla="*/ 2 h 61"/>
                  <a:gd name="T2" fmla="*/ 5 w 7"/>
                  <a:gd name="T3" fmla="*/ 0 h 61"/>
                  <a:gd name="T4" fmla="*/ 3 w 7"/>
                  <a:gd name="T5" fmla="*/ 2 h 61"/>
                  <a:gd name="T6" fmla="*/ 0 w 7"/>
                  <a:gd name="T7" fmla="*/ 59 h 61"/>
                  <a:gd name="T8" fmla="*/ 1 w 7"/>
                  <a:gd name="T9" fmla="*/ 61 h 61"/>
                  <a:gd name="T10" fmla="*/ 3 w 7"/>
                  <a:gd name="T11" fmla="*/ 59 h 61"/>
                  <a:gd name="T12" fmla="*/ 7 w 7"/>
                  <a:gd name="T13" fmla="*/ 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1">
                    <a:moveTo>
                      <a:pt x="7" y="2"/>
                    </a:moveTo>
                    <a:cubicBezTo>
                      <a:pt x="7" y="1"/>
                      <a:pt x="6" y="0"/>
                      <a:pt x="5" y="0"/>
                    </a:cubicBezTo>
                    <a:cubicBezTo>
                      <a:pt x="4" y="0"/>
                      <a:pt x="3" y="1"/>
                      <a:pt x="3" y="2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0"/>
                      <a:pt x="0" y="61"/>
                      <a:pt x="1" y="61"/>
                    </a:cubicBezTo>
                    <a:cubicBezTo>
                      <a:pt x="2" y="61"/>
                      <a:pt x="3" y="60"/>
                      <a:pt x="3" y="59"/>
                    </a:cubicBez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52BA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" name="Freeform 301">
                <a:extLst>
                  <a:ext uri="{FF2B5EF4-FFF2-40B4-BE49-F238E27FC236}">
                    <a16:creationId xmlns:a16="http://schemas.microsoft.com/office/drawing/2014/main" id="{DA0F17E4-3684-42BD-9143-72CC3D3CF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9501" y="654050"/>
                <a:ext cx="17463" cy="184150"/>
              </a:xfrm>
              <a:custGeom>
                <a:avLst/>
                <a:gdLst>
                  <a:gd name="T0" fmla="*/ 7 w 7"/>
                  <a:gd name="T1" fmla="*/ 2 h 73"/>
                  <a:gd name="T2" fmla="*/ 6 w 7"/>
                  <a:gd name="T3" fmla="*/ 0 h 73"/>
                  <a:gd name="T4" fmla="*/ 4 w 7"/>
                  <a:gd name="T5" fmla="*/ 2 h 73"/>
                  <a:gd name="T6" fmla="*/ 0 w 7"/>
                  <a:gd name="T7" fmla="*/ 71 h 73"/>
                  <a:gd name="T8" fmla="*/ 2 w 7"/>
                  <a:gd name="T9" fmla="*/ 73 h 73"/>
                  <a:gd name="T10" fmla="*/ 4 w 7"/>
                  <a:gd name="T11" fmla="*/ 71 h 73"/>
                  <a:gd name="T12" fmla="*/ 7 w 7"/>
                  <a:gd name="T13" fmla="*/ 2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3">
                    <a:moveTo>
                      <a:pt x="7" y="2"/>
                    </a:moveTo>
                    <a:cubicBezTo>
                      <a:pt x="7" y="1"/>
                      <a:pt x="7" y="0"/>
                      <a:pt x="6" y="0"/>
                    </a:cubicBezTo>
                    <a:cubicBezTo>
                      <a:pt x="5" y="0"/>
                      <a:pt x="4" y="1"/>
                      <a:pt x="4" y="2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2"/>
                      <a:pt x="1" y="73"/>
                      <a:pt x="2" y="73"/>
                    </a:cubicBezTo>
                    <a:cubicBezTo>
                      <a:pt x="3" y="73"/>
                      <a:pt x="4" y="72"/>
                      <a:pt x="4" y="71"/>
                    </a:cubicBez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52BA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" name="Freeform 302">
                <a:extLst>
                  <a:ext uri="{FF2B5EF4-FFF2-40B4-BE49-F238E27FC236}">
                    <a16:creationId xmlns:a16="http://schemas.microsoft.com/office/drawing/2014/main" id="{071ADA20-6A01-430E-B970-2CD3CFD37F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70988" y="882650"/>
                <a:ext cx="60325" cy="207963"/>
              </a:xfrm>
              <a:custGeom>
                <a:avLst/>
                <a:gdLst>
                  <a:gd name="T0" fmla="*/ 24 w 24"/>
                  <a:gd name="T1" fmla="*/ 2 h 82"/>
                  <a:gd name="T2" fmla="*/ 22 w 24"/>
                  <a:gd name="T3" fmla="*/ 0 h 82"/>
                  <a:gd name="T4" fmla="*/ 20 w 24"/>
                  <a:gd name="T5" fmla="*/ 1 h 82"/>
                  <a:gd name="T6" fmla="*/ 1 w 24"/>
                  <a:gd name="T7" fmla="*/ 80 h 82"/>
                  <a:gd name="T8" fmla="*/ 2 w 24"/>
                  <a:gd name="T9" fmla="*/ 82 h 82"/>
                  <a:gd name="T10" fmla="*/ 4 w 24"/>
                  <a:gd name="T11" fmla="*/ 81 h 82"/>
                  <a:gd name="T12" fmla="*/ 24 w 24"/>
                  <a:gd name="T13" fmla="*/ 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82">
                    <a:moveTo>
                      <a:pt x="24" y="2"/>
                    </a:moveTo>
                    <a:cubicBezTo>
                      <a:pt x="24" y="1"/>
                      <a:pt x="23" y="0"/>
                      <a:pt x="22" y="0"/>
                    </a:cubicBezTo>
                    <a:cubicBezTo>
                      <a:pt x="22" y="0"/>
                      <a:pt x="21" y="0"/>
                      <a:pt x="20" y="1"/>
                    </a:cubicBezTo>
                    <a:cubicBezTo>
                      <a:pt x="1" y="80"/>
                      <a:pt x="1" y="80"/>
                      <a:pt x="1" y="80"/>
                    </a:cubicBezTo>
                    <a:cubicBezTo>
                      <a:pt x="0" y="81"/>
                      <a:pt x="1" y="82"/>
                      <a:pt x="2" y="82"/>
                    </a:cubicBezTo>
                    <a:cubicBezTo>
                      <a:pt x="3" y="82"/>
                      <a:pt x="4" y="82"/>
                      <a:pt x="4" y="81"/>
                    </a:cubicBezTo>
                    <a:lnTo>
                      <a:pt x="24" y="2"/>
                    </a:lnTo>
                    <a:close/>
                  </a:path>
                </a:pathLst>
              </a:custGeom>
              <a:solidFill>
                <a:srgbClr val="52BA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" name="Freeform 303">
                <a:extLst>
                  <a:ext uri="{FF2B5EF4-FFF2-40B4-BE49-F238E27FC236}">
                    <a16:creationId xmlns:a16="http://schemas.microsoft.com/office/drawing/2014/main" id="{B37C1F4E-1CE4-4DEF-9A87-62D56154C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1788" y="882650"/>
                <a:ext cx="34925" cy="161925"/>
              </a:xfrm>
              <a:custGeom>
                <a:avLst/>
                <a:gdLst>
                  <a:gd name="T0" fmla="*/ 4 w 14"/>
                  <a:gd name="T1" fmla="*/ 1 h 64"/>
                  <a:gd name="T2" fmla="*/ 2 w 14"/>
                  <a:gd name="T3" fmla="*/ 0 h 64"/>
                  <a:gd name="T4" fmla="*/ 0 w 14"/>
                  <a:gd name="T5" fmla="*/ 2 h 64"/>
                  <a:gd name="T6" fmla="*/ 11 w 14"/>
                  <a:gd name="T7" fmla="*/ 62 h 64"/>
                  <a:gd name="T8" fmla="*/ 13 w 14"/>
                  <a:gd name="T9" fmla="*/ 64 h 64"/>
                  <a:gd name="T10" fmla="*/ 14 w 14"/>
                  <a:gd name="T11" fmla="*/ 62 h 64"/>
                  <a:gd name="T12" fmla="*/ 4 w 14"/>
                  <a:gd name="T13" fmla="*/ 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64">
                    <a:moveTo>
                      <a:pt x="4" y="1"/>
                    </a:moveTo>
                    <a:cubicBezTo>
                      <a:pt x="4" y="0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11" y="63"/>
                      <a:pt x="12" y="64"/>
                      <a:pt x="13" y="64"/>
                    </a:cubicBezTo>
                    <a:cubicBezTo>
                      <a:pt x="14" y="64"/>
                      <a:pt x="14" y="63"/>
                      <a:pt x="14" y="62"/>
                    </a:cubicBez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52BA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" name="Freeform 304">
                <a:extLst>
                  <a:ext uri="{FF2B5EF4-FFF2-40B4-BE49-F238E27FC236}">
                    <a16:creationId xmlns:a16="http://schemas.microsoft.com/office/drawing/2014/main" id="{B3B63BB5-6B80-40E3-889B-D1640F4284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47188" y="869950"/>
                <a:ext cx="52388" cy="174625"/>
              </a:xfrm>
              <a:custGeom>
                <a:avLst/>
                <a:gdLst>
                  <a:gd name="T0" fmla="*/ 21 w 21"/>
                  <a:gd name="T1" fmla="*/ 2 h 69"/>
                  <a:gd name="T2" fmla="*/ 19 w 21"/>
                  <a:gd name="T3" fmla="*/ 0 h 69"/>
                  <a:gd name="T4" fmla="*/ 17 w 21"/>
                  <a:gd name="T5" fmla="*/ 2 h 69"/>
                  <a:gd name="T6" fmla="*/ 1 w 21"/>
                  <a:gd name="T7" fmla="*/ 67 h 69"/>
                  <a:gd name="T8" fmla="*/ 2 w 21"/>
                  <a:gd name="T9" fmla="*/ 69 h 69"/>
                  <a:gd name="T10" fmla="*/ 4 w 21"/>
                  <a:gd name="T11" fmla="*/ 67 h 69"/>
                  <a:gd name="T12" fmla="*/ 21 w 21"/>
                  <a:gd name="T13" fmla="*/ 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69">
                    <a:moveTo>
                      <a:pt x="21" y="2"/>
                    </a:moveTo>
                    <a:cubicBezTo>
                      <a:pt x="21" y="2"/>
                      <a:pt x="20" y="1"/>
                      <a:pt x="19" y="0"/>
                    </a:cubicBezTo>
                    <a:cubicBezTo>
                      <a:pt x="18" y="0"/>
                      <a:pt x="17" y="1"/>
                      <a:pt x="17" y="2"/>
                    </a:cubicBezTo>
                    <a:cubicBezTo>
                      <a:pt x="1" y="67"/>
                      <a:pt x="1" y="67"/>
                      <a:pt x="1" y="67"/>
                    </a:cubicBezTo>
                    <a:cubicBezTo>
                      <a:pt x="0" y="68"/>
                      <a:pt x="1" y="68"/>
                      <a:pt x="2" y="69"/>
                    </a:cubicBezTo>
                    <a:cubicBezTo>
                      <a:pt x="3" y="69"/>
                      <a:pt x="4" y="68"/>
                      <a:pt x="4" y="67"/>
                    </a:cubicBezTo>
                    <a:lnTo>
                      <a:pt x="21" y="2"/>
                    </a:lnTo>
                    <a:close/>
                  </a:path>
                </a:pathLst>
              </a:custGeom>
              <a:solidFill>
                <a:srgbClr val="52BA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" name="Freeform 305">
                <a:extLst>
                  <a:ext uri="{FF2B5EF4-FFF2-40B4-BE49-F238E27FC236}">
                    <a16:creationId xmlns:a16="http://schemas.microsoft.com/office/drawing/2014/main" id="{5869AB43-9AFA-4328-8CDC-1C100E5686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0276" y="539750"/>
                <a:ext cx="946150" cy="469900"/>
              </a:xfrm>
              <a:custGeom>
                <a:avLst/>
                <a:gdLst>
                  <a:gd name="T0" fmla="*/ 42 w 375"/>
                  <a:gd name="T1" fmla="*/ 52 h 186"/>
                  <a:gd name="T2" fmla="*/ 259 w 375"/>
                  <a:gd name="T3" fmla="*/ 161 h 186"/>
                  <a:gd name="T4" fmla="*/ 331 w 375"/>
                  <a:gd name="T5" fmla="*/ 115 h 186"/>
                  <a:gd name="T6" fmla="*/ 95 w 375"/>
                  <a:gd name="T7" fmla="*/ 17 h 186"/>
                  <a:gd name="T8" fmla="*/ 42 w 375"/>
                  <a:gd name="T9" fmla="*/ 5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5" h="186">
                    <a:moveTo>
                      <a:pt x="42" y="52"/>
                    </a:moveTo>
                    <a:cubicBezTo>
                      <a:pt x="259" y="161"/>
                      <a:pt x="259" y="161"/>
                      <a:pt x="259" y="161"/>
                    </a:cubicBezTo>
                    <a:cubicBezTo>
                      <a:pt x="308" y="186"/>
                      <a:pt x="375" y="133"/>
                      <a:pt x="331" y="115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53" y="0"/>
                      <a:pt x="0" y="31"/>
                      <a:pt x="42" y="52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" name="Freeform 306">
                <a:extLst>
                  <a:ext uri="{FF2B5EF4-FFF2-40B4-BE49-F238E27FC236}">
                    <a16:creationId xmlns:a16="http://schemas.microsoft.com/office/drawing/2014/main" id="{35E10363-9884-4C99-8DA2-2AFE434F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91526" y="1120775"/>
                <a:ext cx="212725" cy="214313"/>
              </a:xfrm>
              <a:custGeom>
                <a:avLst/>
                <a:gdLst>
                  <a:gd name="T0" fmla="*/ 66 w 84"/>
                  <a:gd name="T1" fmla="*/ 0 h 85"/>
                  <a:gd name="T2" fmla="*/ 80 w 84"/>
                  <a:gd name="T3" fmla="*/ 53 h 85"/>
                  <a:gd name="T4" fmla="*/ 43 w 84"/>
                  <a:gd name="T5" fmla="*/ 78 h 85"/>
                  <a:gd name="T6" fmla="*/ 0 w 84"/>
                  <a:gd name="T7" fmla="*/ 55 h 85"/>
                  <a:gd name="T8" fmla="*/ 18 w 84"/>
                  <a:gd name="T9" fmla="*/ 27 h 85"/>
                  <a:gd name="T10" fmla="*/ 66 w 84"/>
                  <a:gd name="T11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85">
                    <a:moveTo>
                      <a:pt x="66" y="0"/>
                    </a:moveTo>
                    <a:cubicBezTo>
                      <a:pt x="80" y="53"/>
                      <a:pt x="80" y="53"/>
                      <a:pt x="80" y="53"/>
                    </a:cubicBezTo>
                    <a:cubicBezTo>
                      <a:pt x="84" y="68"/>
                      <a:pt x="58" y="85"/>
                      <a:pt x="43" y="78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18" y="27"/>
                      <a:pt x="18" y="27"/>
                      <a:pt x="18" y="27"/>
                    </a:cubicBez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FF9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36" name="Freeform 310">
              <a:extLst>
                <a:ext uri="{FF2B5EF4-FFF2-40B4-BE49-F238E27FC236}">
                  <a16:creationId xmlns:a16="http://schemas.microsoft.com/office/drawing/2014/main" id="{B1B475E9-F2F7-414C-9BAF-198ADEDB1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6163" y="2079625"/>
              <a:ext cx="527050" cy="501650"/>
            </a:xfrm>
            <a:custGeom>
              <a:avLst/>
              <a:gdLst>
                <a:gd name="T0" fmla="*/ 167 w 332"/>
                <a:gd name="T1" fmla="*/ 0 h 316"/>
                <a:gd name="T2" fmla="*/ 193 w 332"/>
                <a:gd name="T3" fmla="*/ 140 h 316"/>
                <a:gd name="T4" fmla="*/ 332 w 332"/>
                <a:gd name="T5" fmla="*/ 121 h 316"/>
                <a:gd name="T6" fmla="*/ 209 w 332"/>
                <a:gd name="T7" fmla="*/ 189 h 316"/>
                <a:gd name="T8" fmla="*/ 269 w 332"/>
                <a:gd name="T9" fmla="*/ 316 h 316"/>
                <a:gd name="T10" fmla="*/ 167 w 332"/>
                <a:gd name="T11" fmla="*/ 219 h 316"/>
                <a:gd name="T12" fmla="*/ 64 w 332"/>
                <a:gd name="T13" fmla="*/ 316 h 316"/>
                <a:gd name="T14" fmla="*/ 124 w 332"/>
                <a:gd name="T15" fmla="*/ 189 h 316"/>
                <a:gd name="T16" fmla="*/ 0 w 332"/>
                <a:gd name="T17" fmla="*/ 121 h 316"/>
                <a:gd name="T18" fmla="*/ 140 w 332"/>
                <a:gd name="T19" fmla="*/ 140 h 316"/>
                <a:gd name="T20" fmla="*/ 167 w 332"/>
                <a:gd name="T2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2" h="316">
                  <a:moveTo>
                    <a:pt x="167" y="0"/>
                  </a:moveTo>
                  <a:lnTo>
                    <a:pt x="193" y="140"/>
                  </a:lnTo>
                  <a:lnTo>
                    <a:pt x="332" y="121"/>
                  </a:lnTo>
                  <a:lnTo>
                    <a:pt x="209" y="189"/>
                  </a:lnTo>
                  <a:lnTo>
                    <a:pt x="269" y="316"/>
                  </a:lnTo>
                  <a:lnTo>
                    <a:pt x="167" y="219"/>
                  </a:lnTo>
                  <a:lnTo>
                    <a:pt x="64" y="316"/>
                  </a:lnTo>
                  <a:lnTo>
                    <a:pt x="124" y="189"/>
                  </a:lnTo>
                  <a:lnTo>
                    <a:pt x="0" y="121"/>
                  </a:lnTo>
                  <a:lnTo>
                    <a:pt x="140" y="140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58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37" name="Group 536">
              <a:extLst>
                <a:ext uri="{FF2B5EF4-FFF2-40B4-BE49-F238E27FC236}">
                  <a16:creationId xmlns:a16="http://schemas.microsoft.com/office/drawing/2014/main" id="{AD677620-FFF6-4800-BDDE-95BFE1F92A9A}"/>
                </a:ext>
              </a:extLst>
            </p:cNvPr>
            <p:cNvGrpSpPr/>
            <p:nvPr/>
          </p:nvGrpSpPr>
          <p:grpSpPr>
            <a:xfrm>
              <a:off x="8574088" y="1685925"/>
              <a:ext cx="306388" cy="304800"/>
              <a:chOff x="8574088" y="1685925"/>
              <a:chExt cx="306388" cy="304800"/>
            </a:xfrm>
          </p:grpSpPr>
          <p:sp>
            <p:nvSpPr>
              <p:cNvPr id="618" name="Freeform 366">
                <a:extLst>
                  <a:ext uri="{FF2B5EF4-FFF2-40B4-BE49-F238E27FC236}">
                    <a16:creationId xmlns:a16="http://schemas.microsoft.com/office/drawing/2014/main" id="{1361A240-5024-410F-8B33-10C0FD471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75676" y="1836737"/>
                <a:ext cx="150813" cy="85725"/>
              </a:xfrm>
              <a:custGeom>
                <a:avLst/>
                <a:gdLst>
                  <a:gd name="T0" fmla="*/ 0 w 60"/>
                  <a:gd name="T1" fmla="*/ 5 h 34"/>
                  <a:gd name="T2" fmla="*/ 60 w 60"/>
                  <a:gd name="T3" fmla="*/ 0 h 34"/>
                  <a:gd name="T4" fmla="*/ 10 w 60"/>
                  <a:gd name="T5" fmla="*/ 34 h 34"/>
                  <a:gd name="T6" fmla="*/ 0 w 60"/>
                  <a:gd name="T7" fmla="*/ 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34">
                    <a:moveTo>
                      <a:pt x="0" y="5"/>
                    </a:moveTo>
                    <a:cubicBezTo>
                      <a:pt x="19" y="14"/>
                      <a:pt x="42" y="13"/>
                      <a:pt x="60" y="0"/>
                    </a:cubicBezTo>
                    <a:cubicBezTo>
                      <a:pt x="51" y="21"/>
                      <a:pt x="31" y="33"/>
                      <a:pt x="10" y="34"/>
                    </a:cubicBezTo>
                    <a:cubicBezTo>
                      <a:pt x="4" y="25"/>
                      <a:pt x="1" y="15"/>
                      <a:pt x="0" y="5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" name="Freeform 367">
                <a:extLst>
                  <a:ext uri="{FF2B5EF4-FFF2-40B4-BE49-F238E27FC236}">
                    <a16:creationId xmlns:a16="http://schemas.microsoft.com/office/drawing/2014/main" id="{15C14E0E-FB56-40EA-9631-92591FD804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1551" y="1712912"/>
                <a:ext cx="134938" cy="128588"/>
              </a:xfrm>
              <a:custGeom>
                <a:avLst/>
                <a:gdLst>
                  <a:gd name="T0" fmla="*/ 20 w 54"/>
                  <a:gd name="T1" fmla="*/ 0 h 51"/>
                  <a:gd name="T2" fmla="*/ 54 w 54"/>
                  <a:gd name="T3" fmla="*/ 49 h 51"/>
                  <a:gd name="T4" fmla="*/ 0 w 54"/>
                  <a:gd name="T5" fmla="*/ 23 h 51"/>
                  <a:gd name="T6" fmla="*/ 19 w 54"/>
                  <a:gd name="T7" fmla="*/ 0 h 51"/>
                  <a:gd name="T8" fmla="*/ 20 w 54"/>
                  <a:gd name="T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1">
                    <a:moveTo>
                      <a:pt x="20" y="0"/>
                    </a:moveTo>
                    <a:cubicBezTo>
                      <a:pt x="21" y="21"/>
                      <a:pt x="34" y="40"/>
                      <a:pt x="54" y="49"/>
                    </a:cubicBezTo>
                    <a:cubicBezTo>
                      <a:pt x="32" y="51"/>
                      <a:pt x="11" y="41"/>
                      <a:pt x="0" y="23"/>
                    </a:cubicBezTo>
                    <a:cubicBezTo>
                      <a:pt x="4" y="14"/>
                      <a:pt x="11" y="6"/>
                      <a:pt x="19" y="0"/>
                    </a:cubicBezTo>
                    <a:cubicBezTo>
                      <a:pt x="19" y="0"/>
                      <a:pt x="20" y="0"/>
                      <a:pt x="20" y="0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" name="Freeform 368">
                <a:extLst>
                  <a:ext uri="{FF2B5EF4-FFF2-40B4-BE49-F238E27FC236}">
                    <a16:creationId xmlns:a16="http://schemas.microsoft.com/office/drawing/2014/main" id="{957B4DB0-5775-4A09-8F0D-C5A3FF95C9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1563" y="1685925"/>
                <a:ext cx="101600" cy="150813"/>
              </a:xfrm>
              <a:custGeom>
                <a:avLst/>
                <a:gdLst>
                  <a:gd name="T0" fmla="*/ 40 w 40"/>
                  <a:gd name="T1" fmla="*/ 6 h 60"/>
                  <a:gd name="T2" fmla="*/ 14 w 40"/>
                  <a:gd name="T3" fmla="*/ 60 h 60"/>
                  <a:gd name="T4" fmla="*/ 10 w 40"/>
                  <a:gd name="T5" fmla="*/ 0 h 60"/>
                  <a:gd name="T6" fmla="*/ 40 w 40"/>
                  <a:gd name="T7" fmla="*/ 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60">
                    <a:moveTo>
                      <a:pt x="40" y="6"/>
                    </a:moveTo>
                    <a:cubicBezTo>
                      <a:pt x="23" y="18"/>
                      <a:pt x="12" y="38"/>
                      <a:pt x="14" y="60"/>
                    </a:cubicBezTo>
                    <a:cubicBezTo>
                      <a:pt x="1" y="42"/>
                      <a:pt x="0" y="19"/>
                      <a:pt x="10" y="0"/>
                    </a:cubicBezTo>
                    <a:cubicBezTo>
                      <a:pt x="20" y="0"/>
                      <a:pt x="31" y="2"/>
                      <a:pt x="40" y="6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" name="Freeform 369">
                <a:extLst>
                  <a:ext uri="{FF2B5EF4-FFF2-40B4-BE49-F238E27FC236}">
                    <a16:creationId xmlns:a16="http://schemas.microsoft.com/office/drawing/2014/main" id="{436D9F00-2FC2-48CF-93E5-8AF47E0EF4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6488" y="1754187"/>
                <a:ext cx="152400" cy="82550"/>
              </a:xfrm>
              <a:custGeom>
                <a:avLst/>
                <a:gdLst>
                  <a:gd name="T0" fmla="*/ 60 w 60"/>
                  <a:gd name="T1" fmla="*/ 29 h 33"/>
                  <a:gd name="T2" fmla="*/ 0 w 60"/>
                  <a:gd name="T3" fmla="*/ 33 h 33"/>
                  <a:gd name="T4" fmla="*/ 50 w 60"/>
                  <a:gd name="T5" fmla="*/ 0 h 33"/>
                  <a:gd name="T6" fmla="*/ 60 w 60"/>
                  <a:gd name="T7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33">
                    <a:moveTo>
                      <a:pt x="60" y="29"/>
                    </a:moveTo>
                    <a:cubicBezTo>
                      <a:pt x="41" y="19"/>
                      <a:pt x="18" y="20"/>
                      <a:pt x="0" y="33"/>
                    </a:cubicBezTo>
                    <a:cubicBezTo>
                      <a:pt x="9" y="13"/>
                      <a:pt x="29" y="1"/>
                      <a:pt x="50" y="0"/>
                    </a:cubicBezTo>
                    <a:cubicBezTo>
                      <a:pt x="56" y="9"/>
                      <a:pt x="59" y="19"/>
                      <a:pt x="60" y="29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" name="Freeform 370">
                <a:extLst>
                  <a:ext uri="{FF2B5EF4-FFF2-40B4-BE49-F238E27FC236}">
                    <a16:creationId xmlns:a16="http://schemas.microsoft.com/office/drawing/2014/main" id="{618E717D-CE16-4491-B828-91DC11CC3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6488" y="1831975"/>
                <a:ext cx="136525" cy="131763"/>
              </a:xfrm>
              <a:custGeom>
                <a:avLst/>
                <a:gdLst>
                  <a:gd name="T0" fmla="*/ 34 w 54"/>
                  <a:gd name="T1" fmla="*/ 52 h 52"/>
                  <a:gd name="T2" fmla="*/ 0 w 54"/>
                  <a:gd name="T3" fmla="*/ 2 h 52"/>
                  <a:gd name="T4" fmla="*/ 54 w 54"/>
                  <a:gd name="T5" fmla="*/ 29 h 52"/>
                  <a:gd name="T6" fmla="*/ 35 w 54"/>
                  <a:gd name="T7" fmla="*/ 51 h 52"/>
                  <a:gd name="T8" fmla="*/ 34 w 54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2">
                    <a:moveTo>
                      <a:pt x="34" y="52"/>
                    </a:moveTo>
                    <a:cubicBezTo>
                      <a:pt x="33" y="31"/>
                      <a:pt x="20" y="12"/>
                      <a:pt x="0" y="2"/>
                    </a:cubicBezTo>
                    <a:cubicBezTo>
                      <a:pt x="22" y="0"/>
                      <a:pt x="43" y="11"/>
                      <a:pt x="54" y="29"/>
                    </a:cubicBezTo>
                    <a:cubicBezTo>
                      <a:pt x="50" y="37"/>
                      <a:pt x="43" y="45"/>
                      <a:pt x="35" y="51"/>
                    </a:cubicBezTo>
                    <a:cubicBezTo>
                      <a:pt x="34" y="52"/>
                      <a:pt x="34" y="52"/>
                      <a:pt x="34" y="52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" name="Freeform 371">
                <a:extLst>
                  <a:ext uri="{FF2B5EF4-FFF2-40B4-BE49-F238E27FC236}">
                    <a16:creationId xmlns:a16="http://schemas.microsoft.com/office/drawing/2014/main" id="{33DA748F-CDA9-4A1B-AB90-223ABFB94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61401" y="1836737"/>
                <a:ext cx="101600" cy="153988"/>
              </a:xfrm>
              <a:custGeom>
                <a:avLst/>
                <a:gdLst>
                  <a:gd name="T0" fmla="*/ 0 w 40"/>
                  <a:gd name="T1" fmla="*/ 54 h 61"/>
                  <a:gd name="T2" fmla="*/ 26 w 40"/>
                  <a:gd name="T3" fmla="*/ 0 h 61"/>
                  <a:gd name="T4" fmla="*/ 30 w 40"/>
                  <a:gd name="T5" fmla="*/ 60 h 61"/>
                  <a:gd name="T6" fmla="*/ 0 w 40"/>
                  <a:gd name="T7" fmla="*/ 5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61">
                    <a:moveTo>
                      <a:pt x="0" y="54"/>
                    </a:moveTo>
                    <a:cubicBezTo>
                      <a:pt x="17" y="43"/>
                      <a:pt x="28" y="23"/>
                      <a:pt x="26" y="0"/>
                    </a:cubicBezTo>
                    <a:cubicBezTo>
                      <a:pt x="39" y="19"/>
                      <a:pt x="40" y="42"/>
                      <a:pt x="30" y="60"/>
                    </a:cubicBezTo>
                    <a:cubicBezTo>
                      <a:pt x="20" y="61"/>
                      <a:pt x="9" y="59"/>
                      <a:pt x="0" y="54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" name="Freeform 372">
                <a:extLst>
                  <a:ext uri="{FF2B5EF4-FFF2-40B4-BE49-F238E27FC236}">
                    <a16:creationId xmlns:a16="http://schemas.microsoft.com/office/drawing/2014/main" id="{F0E9C417-8FDA-42B6-B814-D53F7480C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74088" y="1771650"/>
                <a:ext cx="152400" cy="100013"/>
              </a:xfrm>
              <a:custGeom>
                <a:avLst/>
                <a:gdLst>
                  <a:gd name="T0" fmla="*/ 7 w 61"/>
                  <a:gd name="T1" fmla="*/ 0 h 40"/>
                  <a:gd name="T2" fmla="*/ 61 w 61"/>
                  <a:gd name="T3" fmla="*/ 26 h 40"/>
                  <a:gd name="T4" fmla="*/ 1 w 61"/>
                  <a:gd name="T5" fmla="*/ 31 h 40"/>
                  <a:gd name="T6" fmla="*/ 7 w 61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" h="40">
                    <a:moveTo>
                      <a:pt x="7" y="0"/>
                    </a:moveTo>
                    <a:cubicBezTo>
                      <a:pt x="18" y="18"/>
                      <a:pt x="39" y="28"/>
                      <a:pt x="61" y="26"/>
                    </a:cubicBezTo>
                    <a:cubicBezTo>
                      <a:pt x="43" y="39"/>
                      <a:pt x="20" y="40"/>
                      <a:pt x="1" y="31"/>
                    </a:cubicBezTo>
                    <a:cubicBezTo>
                      <a:pt x="0" y="20"/>
                      <a:pt x="2" y="10"/>
                      <a:pt x="7" y="0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" name="Freeform 373">
                <a:extLst>
                  <a:ext uri="{FF2B5EF4-FFF2-40B4-BE49-F238E27FC236}">
                    <a16:creationId xmlns:a16="http://schemas.microsoft.com/office/drawing/2014/main" id="{41E4E76E-BC64-4897-8F8D-C49B90CB4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0763" y="1685925"/>
                <a:ext cx="85725" cy="150813"/>
              </a:xfrm>
              <a:custGeom>
                <a:avLst/>
                <a:gdLst>
                  <a:gd name="T0" fmla="*/ 30 w 34"/>
                  <a:gd name="T1" fmla="*/ 0 h 60"/>
                  <a:gd name="T2" fmla="*/ 34 w 34"/>
                  <a:gd name="T3" fmla="*/ 60 h 60"/>
                  <a:gd name="T4" fmla="*/ 0 w 34"/>
                  <a:gd name="T5" fmla="*/ 11 h 60"/>
                  <a:gd name="T6" fmla="*/ 30 w 34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60">
                    <a:moveTo>
                      <a:pt x="30" y="0"/>
                    </a:moveTo>
                    <a:cubicBezTo>
                      <a:pt x="20" y="19"/>
                      <a:pt x="21" y="42"/>
                      <a:pt x="34" y="60"/>
                    </a:cubicBezTo>
                    <a:cubicBezTo>
                      <a:pt x="14" y="51"/>
                      <a:pt x="1" y="32"/>
                      <a:pt x="0" y="11"/>
                    </a:cubicBezTo>
                    <a:cubicBezTo>
                      <a:pt x="9" y="4"/>
                      <a:pt x="19" y="1"/>
                      <a:pt x="30" y="0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" name="Freeform 374">
                <a:extLst>
                  <a:ext uri="{FF2B5EF4-FFF2-40B4-BE49-F238E27FC236}">
                    <a16:creationId xmlns:a16="http://schemas.microsoft.com/office/drawing/2014/main" id="{BDD83F00-B3F1-4FAE-8D67-CB9913255B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1726" y="1700212"/>
                <a:ext cx="131763" cy="136525"/>
              </a:xfrm>
              <a:custGeom>
                <a:avLst/>
                <a:gdLst>
                  <a:gd name="T0" fmla="*/ 52 w 52"/>
                  <a:gd name="T1" fmla="*/ 21 h 54"/>
                  <a:gd name="T2" fmla="*/ 2 w 52"/>
                  <a:gd name="T3" fmla="*/ 54 h 54"/>
                  <a:gd name="T4" fmla="*/ 28 w 52"/>
                  <a:gd name="T5" fmla="*/ 0 h 54"/>
                  <a:gd name="T6" fmla="*/ 51 w 52"/>
                  <a:gd name="T7" fmla="*/ 19 h 54"/>
                  <a:gd name="T8" fmla="*/ 52 w 52"/>
                  <a:gd name="T9" fmla="*/ 2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4">
                    <a:moveTo>
                      <a:pt x="52" y="21"/>
                    </a:moveTo>
                    <a:cubicBezTo>
                      <a:pt x="31" y="22"/>
                      <a:pt x="11" y="34"/>
                      <a:pt x="2" y="54"/>
                    </a:cubicBezTo>
                    <a:cubicBezTo>
                      <a:pt x="0" y="32"/>
                      <a:pt x="11" y="12"/>
                      <a:pt x="28" y="0"/>
                    </a:cubicBezTo>
                    <a:cubicBezTo>
                      <a:pt x="37" y="4"/>
                      <a:pt x="45" y="11"/>
                      <a:pt x="51" y="19"/>
                    </a:cubicBezTo>
                    <a:cubicBezTo>
                      <a:pt x="51" y="20"/>
                      <a:pt x="51" y="20"/>
                      <a:pt x="52" y="21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" name="Freeform 375">
                <a:extLst>
                  <a:ext uri="{FF2B5EF4-FFF2-40B4-BE49-F238E27FC236}">
                    <a16:creationId xmlns:a16="http://schemas.microsoft.com/office/drawing/2014/main" id="{88694B33-06C9-48AB-831D-63A861B56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6488" y="1801812"/>
                <a:ext cx="153988" cy="103188"/>
              </a:xfrm>
              <a:custGeom>
                <a:avLst/>
                <a:gdLst>
                  <a:gd name="T0" fmla="*/ 54 w 61"/>
                  <a:gd name="T1" fmla="*/ 41 h 41"/>
                  <a:gd name="T2" fmla="*/ 0 w 61"/>
                  <a:gd name="T3" fmla="*/ 14 h 41"/>
                  <a:gd name="T4" fmla="*/ 60 w 61"/>
                  <a:gd name="T5" fmla="*/ 10 h 41"/>
                  <a:gd name="T6" fmla="*/ 54 w 61"/>
                  <a:gd name="T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" h="41">
                    <a:moveTo>
                      <a:pt x="54" y="41"/>
                    </a:moveTo>
                    <a:cubicBezTo>
                      <a:pt x="43" y="23"/>
                      <a:pt x="22" y="12"/>
                      <a:pt x="0" y="14"/>
                    </a:cubicBezTo>
                    <a:cubicBezTo>
                      <a:pt x="18" y="1"/>
                      <a:pt x="41" y="0"/>
                      <a:pt x="60" y="10"/>
                    </a:cubicBezTo>
                    <a:cubicBezTo>
                      <a:pt x="61" y="20"/>
                      <a:pt x="59" y="31"/>
                      <a:pt x="54" y="41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" name="Freeform 376">
                <a:extLst>
                  <a:ext uri="{FF2B5EF4-FFF2-40B4-BE49-F238E27FC236}">
                    <a16:creationId xmlns:a16="http://schemas.microsoft.com/office/drawing/2014/main" id="{1CB35755-21B5-41C1-BC33-265D66B710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6488" y="1836737"/>
                <a:ext cx="85725" cy="152400"/>
              </a:xfrm>
              <a:custGeom>
                <a:avLst/>
                <a:gdLst>
                  <a:gd name="T0" fmla="*/ 4 w 34"/>
                  <a:gd name="T1" fmla="*/ 60 h 60"/>
                  <a:gd name="T2" fmla="*/ 0 w 34"/>
                  <a:gd name="T3" fmla="*/ 0 h 60"/>
                  <a:gd name="T4" fmla="*/ 34 w 34"/>
                  <a:gd name="T5" fmla="*/ 50 h 60"/>
                  <a:gd name="T6" fmla="*/ 4 w 34"/>
                  <a:gd name="T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60">
                    <a:moveTo>
                      <a:pt x="4" y="60"/>
                    </a:moveTo>
                    <a:cubicBezTo>
                      <a:pt x="14" y="42"/>
                      <a:pt x="13" y="19"/>
                      <a:pt x="0" y="0"/>
                    </a:cubicBezTo>
                    <a:cubicBezTo>
                      <a:pt x="20" y="10"/>
                      <a:pt x="33" y="29"/>
                      <a:pt x="34" y="50"/>
                    </a:cubicBezTo>
                    <a:cubicBezTo>
                      <a:pt x="25" y="56"/>
                      <a:pt x="15" y="60"/>
                      <a:pt x="4" y="60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" name="Freeform 377">
                <a:extLst>
                  <a:ext uri="{FF2B5EF4-FFF2-40B4-BE49-F238E27FC236}">
                    <a16:creationId xmlns:a16="http://schemas.microsoft.com/office/drawing/2014/main" id="{E0940A66-DDC6-4CCF-A8DB-0AC4CF1FE7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1076" y="1836737"/>
                <a:ext cx="131763" cy="136525"/>
              </a:xfrm>
              <a:custGeom>
                <a:avLst/>
                <a:gdLst>
                  <a:gd name="T0" fmla="*/ 0 w 52"/>
                  <a:gd name="T1" fmla="*/ 34 h 54"/>
                  <a:gd name="T2" fmla="*/ 50 w 52"/>
                  <a:gd name="T3" fmla="*/ 0 h 54"/>
                  <a:gd name="T4" fmla="*/ 24 w 52"/>
                  <a:gd name="T5" fmla="*/ 54 h 54"/>
                  <a:gd name="T6" fmla="*/ 1 w 52"/>
                  <a:gd name="T7" fmla="*/ 35 h 54"/>
                  <a:gd name="T8" fmla="*/ 0 w 52"/>
                  <a:gd name="T9" fmla="*/ 3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4">
                    <a:moveTo>
                      <a:pt x="0" y="34"/>
                    </a:moveTo>
                    <a:cubicBezTo>
                      <a:pt x="21" y="33"/>
                      <a:pt x="41" y="21"/>
                      <a:pt x="50" y="0"/>
                    </a:cubicBezTo>
                    <a:cubicBezTo>
                      <a:pt x="52" y="23"/>
                      <a:pt x="41" y="43"/>
                      <a:pt x="24" y="54"/>
                    </a:cubicBezTo>
                    <a:cubicBezTo>
                      <a:pt x="15" y="50"/>
                      <a:pt x="7" y="44"/>
                      <a:pt x="1" y="35"/>
                    </a:cubicBezTo>
                    <a:cubicBezTo>
                      <a:pt x="1" y="35"/>
                      <a:pt x="0" y="34"/>
                      <a:pt x="0" y="34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E9CE00BF-21F8-4B10-8BDA-CD4E8451C8F7}"/>
                </a:ext>
              </a:extLst>
            </p:cNvPr>
            <p:cNvGrpSpPr/>
            <p:nvPr/>
          </p:nvGrpSpPr>
          <p:grpSpPr>
            <a:xfrm>
              <a:off x="8926513" y="2762250"/>
              <a:ext cx="153988" cy="153988"/>
              <a:chOff x="8926513" y="2762250"/>
              <a:chExt cx="153988" cy="153988"/>
            </a:xfrm>
          </p:grpSpPr>
          <p:sp>
            <p:nvSpPr>
              <p:cNvPr id="606" name="Freeform 475">
                <a:extLst>
                  <a:ext uri="{FF2B5EF4-FFF2-40B4-BE49-F238E27FC236}">
                    <a16:creationId xmlns:a16="http://schemas.microsoft.com/office/drawing/2014/main" id="{8F7467F6-B02A-4D70-A777-C2800957B1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6513" y="2841625"/>
                <a:ext cx="76200" cy="42863"/>
              </a:xfrm>
              <a:custGeom>
                <a:avLst/>
                <a:gdLst>
                  <a:gd name="T0" fmla="*/ 0 w 30"/>
                  <a:gd name="T1" fmla="*/ 2 h 17"/>
                  <a:gd name="T2" fmla="*/ 30 w 30"/>
                  <a:gd name="T3" fmla="*/ 0 h 17"/>
                  <a:gd name="T4" fmla="*/ 5 w 30"/>
                  <a:gd name="T5" fmla="*/ 17 h 17"/>
                  <a:gd name="T6" fmla="*/ 0 w 30"/>
                  <a:gd name="T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17">
                    <a:moveTo>
                      <a:pt x="0" y="2"/>
                    </a:moveTo>
                    <a:cubicBezTo>
                      <a:pt x="10" y="7"/>
                      <a:pt x="21" y="6"/>
                      <a:pt x="30" y="0"/>
                    </a:cubicBezTo>
                    <a:cubicBezTo>
                      <a:pt x="26" y="10"/>
                      <a:pt x="16" y="16"/>
                      <a:pt x="5" y="17"/>
                    </a:cubicBezTo>
                    <a:cubicBezTo>
                      <a:pt x="2" y="12"/>
                      <a:pt x="1" y="7"/>
                      <a:pt x="0" y="2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7" name="Freeform 476">
                <a:extLst>
                  <a:ext uri="{FF2B5EF4-FFF2-40B4-BE49-F238E27FC236}">
                    <a16:creationId xmlns:a16="http://schemas.microsoft.com/office/drawing/2014/main" id="{9889A43B-6662-4F84-8184-DBBF64CCE1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4451" y="2778125"/>
                <a:ext cx="68263" cy="65088"/>
              </a:xfrm>
              <a:custGeom>
                <a:avLst/>
                <a:gdLst>
                  <a:gd name="T0" fmla="*/ 10 w 27"/>
                  <a:gd name="T1" fmla="*/ 0 h 26"/>
                  <a:gd name="T2" fmla="*/ 27 w 27"/>
                  <a:gd name="T3" fmla="*/ 25 h 26"/>
                  <a:gd name="T4" fmla="*/ 0 w 27"/>
                  <a:gd name="T5" fmla="*/ 12 h 26"/>
                  <a:gd name="T6" fmla="*/ 10 w 27"/>
                  <a:gd name="T7" fmla="*/ 0 h 26"/>
                  <a:gd name="T8" fmla="*/ 10 w 2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6">
                    <a:moveTo>
                      <a:pt x="10" y="0"/>
                    </a:moveTo>
                    <a:cubicBezTo>
                      <a:pt x="11" y="10"/>
                      <a:pt x="17" y="20"/>
                      <a:pt x="27" y="25"/>
                    </a:cubicBezTo>
                    <a:cubicBezTo>
                      <a:pt x="16" y="26"/>
                      <a:pt x="6" y="20"/>
                      <a:pt x="0" y="12"/>
                    </a:cubicBezTo>
                    <a:cubicBezTo>
                      <a:pt x="2" y="7"/>
                      <a:pt x="6" y="3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8" name="Freeform 477">
                <a:extLst>
                  <a:ext uri="{FF2B5EF4-FFF2-40B4-BE49-F238E27FC236}">
                    <a16:creationId xmlns:a16="http://schemas.microsoft.com/office/drawing/2014/main" id="{80E076A6-C490-47A9-8413-25F69A93E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85251" y="2762250"/>
                <a:ext cx="49213" cy="79375"/>
              </a:xfrm>
              <a:custGeom>
                <a:avLst/>
                <a:gdLst>
                  <a:gd name="T0" fmla="*/ 20 w 20"/>
                  <a:gd name="T1" fmla="*/ 4 h 31"/>
                  <a:gd name="T2" fmla="*/ 7 w 20"/>
                  <a:gd name="T3" fmla="*/ 31 h 31"/>
                  <a:gd name="T4" fmla="*/ 5 w 20"/>
                  <a:gd name="T5" fmla="*/ 1 h 31"/>
                  <a:gd name="T6" fmla="*/ 20 w 20"/>
                  <a:gd name="T7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31">
                    <a:moveTo>
                      <a:pt x="20" y="4"/>
                    </a:moveTo>
                    <a:cubicBezTo>
                      <a:pt x="12" y="9"/>
                      <a:pt x="6" y="20"/>
                      <a:pt x="7" y="31"/>
                    </a:cubicBezTo>
                    <a:cubicBezTo>
                      <a:pt x="1" y="22"/>
                      <a:pt x="0" y="10"/>
                      <a:pt x="5" y="1"/>
                    </a:cubicBezTo>
                    <a:cubicBezTo>
                      <a:pt x="10" y="0"/>
                      <a:pt x="16" y="1"/>
                      <a:pt x="20" y="4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9" name="Freeform 478">
                <a:extLst>
                  <a:ext uri="{FF2B5EF4-FFF2-40B4-BE49-F238E27FC236}">
                    <a16:creationId xmlns:a16="http://schemas.microsoft.com/office/drawing/2014/main" id="{85EC5080-4306-4301-B544-FB08D064C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2713" y="2798762"/>
                <a:ext cx="74613" cy="42863"/>
              </a:xfrm>
              <a:custGeom>
                <a:avLst/>
                <a:gdLst>
                  <a:gd name="T0" fmla="*/ 30 w 30"/>
                  <a:gd name="T1" fmla="*/ 15 h 17"/>
                  <a:gd name="T2" fmla="*/ 0 w 30"/>
                  <a:gd name="T3" fmla="*/ 17 h 17"/>
                  <a:gd name="T4" fmla="*/ 25 w 30"/>
                  <a:gd name="T5" fmla="*/ 0 h 17"/>
                  <a:gd name="T6" fmla="*/ 30 w 30"/>
                  <a:gd name="T7" fmla="*/ 1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17">
                    <a:moveTo>
                      <a:pt x="30" y="15"/>
                    </a:moveTo>
                    <a:cubicBezTo>
                      <a:pt x="21" y="10"/>
                      <a:pt x="9" y="10"/>
                      <a:pt x="0" y="17"/>
                    </a:cubicBezTo>
                    <a:cubicBezTo>
                      <a:pt x="5" y="7"/>
                      <a:pt x="15" y="0"/>
                      <a:pt x="25" y="0"/>
                    </a:cubicBezTo>
                    <a:cubicBezTo>
                      <a:pt x="28" y="4"/>
                      <a:pt x="30" y="10"/>
                      <a:pt x="30" y="15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0" name="Freeform 479">
                <a:extLst>
                  <a:ext uri="{FF2B5EF4-FFF2-40B4-BE49-F238E27FC236}">
                    <a16:creationId xmlns:a16="http://schemas.microsoft.com/office/drawing/2014/main" id="{56980AC7-9596-419A-B2F5-453C15E9F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2713" y="2838450"/>
                <a:ext cx="68263" cy="65088"/>
              </a:xfrm>
              <a:custGeom>
                <a:avLst/>
                <a:gdLst>
                  <a:gd name="T0" fmla="*/ 17 w 27"/>
                  <a:gd name="T1" fmla="*/ 26 h 26"/>
                  <a:gd name="T2" fmla="*/ 0 w 27"/>
                  <a:gd name="T3" fmla="*/ 1 h 26"/>
                  <a:gd name="T4" fmla="*/ 27 w 27"/>
                  <a:gd name="T5" fmla="*/ 14 h 26"/>
                  <a:gd name="T6" fmla="*/ 18 w 27"/>
                  <a:gd name="T7" fmla="*/ 25 h 26"/>
                  <a:gd name="T8" fmla="*/ 17 w 27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6">
                    <a:moveTo>
                      <a:pt x="17" y="26"/>
                    </a:moveTo>
                    <a:cubicBezTo>
                      <a:pt x="17" y="15"/>
                      <a:pt x="10" y="5"/>
                      <a:pt x="0" y="1"/>
                    </a:cubicBezTo>
                    <a:cubicBezTo>
                      <a:pt x="11" y="0"/>
                      <a:pt x="22" y="5"/>
                      <a:pt x="27" y="14"/>
                    </a:cubicBezTo>
                    <a:cubicBezTo>
                      <a:pt x="25" y="18"/>
                      <a:pt x="22" y="22"/>
                      <a:pt x="18" y="25"/>
                    </a:cubicBezTo>
                    <a:cubicBezTo>
                      <a:pt x="18" y="25"/>
                      <a:pt x="17" y="26"/>
                      <a:pt x="17" y="26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1" name="Freeform 480">
                <a:extLst>
                  <a:ext uri="{FF2B5EF4-FFF2-40B4-BE49-F238E27FC236}">
                    <a16:creationId xmlns:a16="http://schemas.microsoft.com/office/drawing/2014/main" id="{88B4ADF6-B4D2-4F79-A455-A664DCAF3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9376" y="2841625"/>
                <a:ext cx="50800" cy="74613"/>
              </a:xfrm>
              <a:custGeom>
                <a:avLst/>
                <a:gdLst>
                  <a:gd name="T0" fmla="*/ 0 w 20"/>
                  <a:gd name="T1" fmla="*/ 27 h 30"/>
                  <a:gd name="T2" fmla="*/ 13 w 20"/>
                  <a:gd name="T3" fmla="*/ 0 h 30"/>
                  <a:gd name="T4" fmla="*/ 15 w 20"/>
                  <a:gd name="T5" fmla="*/ 30 h 30"/>
                  <a:gd name="T6" fmla="*/ 0 w 20"/>
                  <a:gd name="T7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30">
                    <a:moveTo>
                      <a:pt x="0" y="27"/>
                    </a:moveTo>
                    <a:cubicBezTo>
                      <a:pt x="9" y="21"/>
                      <a:pt x="14" y="11"/>
                      <a:pt x="13" y="0"/>
                    </a:cubicBezTo>
                    <a:cubicBezTo>
                      <a:pt x="20" y="9"/>
                      <a:pt x="20" y="20"/>
                      <a:pt x="15" y="30"/>
                    </a:cubicBezTo>
                    <a:cubicBezTo>
                      <a:pt x="10" y="30"/>
                      <a:pt x="5" y="29"/>
                      <a:pt x="0" y="27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2" name="Freeform 481">
                <a:extLst>
                  <a:ext uri="{FF2B5EF4-FFF2-40B4-BE49-F238E27FC236}">
                    <a16:creationId xmlns:a16="http://schemas.microsoft.com/office/drawing/2014/main" id="{9A9B281A-4743-475C-8DC6-2B4EE94AD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6513" y="2808287"/>
                <a:ext cx="76200" cy="50800"/>
              </a:xfrm>
              <a:custGeom>
                <a:avLst/>
                <a:gdLst>
                  <a:gd name="T0" fmla="*/ 3 w 30"/>
                  <a:gd name="T1" fmla="*/ 0 h 20"/>
                  <a:gd name="T2" fmla="*/ 30 w 30"/>
                  <a:gd name="T3" fmla="*/ 13 h 20"/>
                  <a:gd name="T4" fmla="*/ 0 w 30"/>
                  <a:gd name="T5" fmla="*/ 15 h 20"/>
                  <a:gd name="T6" fmla="*/ 3 w 30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20">
                    <a:moveTo>
                      <a:pt x="3" y="0"/>
                    </a:moveTo>
                    <a:cubicBezTo>
                      <a:pt x="9" y="8"/>
                      <a:pt x="19" y="14"/>
                      <a:pt x="30" y="13"/>
                    </a:cubicBezTo>
                    <a:cubicBezTo>
                      <a:pt x="21" y="19"/>
                      <a:pt x="10" y="20"/>
                      <a:pt x="0" y="15"/>
                    </a:cubicBezTo>
                    <a:cubicBezTo>
                      <a:pt x="0" y="10"/>
                      <a:pt x="1" y="4"/>
                      <a:pt x="3" y="0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" name="Freeform 482">
                <a:extLst>
                  <a:ext uri="{FF2B5EF4-FFF2-40B4-BE49-F238E27FC236}">
                    <a16:creationId xmlns:a16="http://schemas.microsoft.com/office/drawing/2014/main" id="{D9867F62-3D47-472A-B36E-C06508686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59851" y="2765425"/>
                <a:ext cx="42863" cy="76200"/>
              </a:xfrm>
              <a:custGeom>
                <a:avLst/>
                <a:gdLst>
                  <a:gd name="T0" fmla="*/ 15 w 17"/>
                  <a:gd name="T1" fmla="*/ 0 h 30"/>
                  <a:gd name="T2" fmla="*/ 17 w 17"/>
                  <a:gd name="T3" fmla="*/ 30 h 30"/>
                  <a:gd name="T4" fmla="*/ 0 w 17"/>
                  <a:gd name="T5" fmla="*/ 5 h 30"/>
                  <a:gd name="T6" fmla="*/ 15 w 17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30">
                    <a:moveTo>
                      <a:pt x="15" y="0"/>
                    </a:moveTo>
                    <a:cubicBezTo>
                      <a:pt x="10" y="9"/>
                      <a:pt x="11" y="21"/>
                      <a:pt x="17" y="30"/>
                    </a:cubicBezTo>
                    <a:cubicBezTo>
                      <a:pt x="7" y="25"/>
                      <a:pt x="1" y="15"/>
                      <a:pt x="0" y="5"/>
                    </a:cubicBezTo>
                    <a:cubicBezTo>
                      <a:pt x="5" y="2"/>
                      <a:pt x="10" y="0"/>
                      <a:pt x="15" y="0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" name="Freeform 483">
                <a:extLst>
                  <a:ext uri="{FF2B5EF4-FFF2-40B4-BE49-F238E27FC236}">
                    <a16:creationId xmlns:a16="http://schemas.microsoft.com/office/drawing/2014/main" id="{AF102C29-A510-43D5-AD4E-E6FB847089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9538" y="2773362"/>
                <a:ext cx="65088" cy="68263"/>
              </a:xfrm>
              <a:custGeom>
                <a:avLst/>
                <a:gdLst>
                  <a:gd name="T0" fmla="*/ 26 w 26"/>
                  <a:gd name="T1" fmla="*/ 10 h 27"/>
                  <a:gd name="T2" fmla="*/ 1 w 26"/>
                  <a:gd name="T3" fmla="*/ 27 h 27"/>
                  <a:gd name="T4" fmla="*/ 14 w 26"/>
                  <a:gd name="T5" fmla="*/ 0 h 27"/>
                  <a:gd name="T6" fmla="*/ 26 w 26"/>
                  <a:gd name="T7" fmla="*/ 9 h 27"/>
                  <a:gd name="T8" fmla="*/ 26 w 26"/>
                  <a:gd name="T9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7">
                    <a:moveTo>
                      <a:pt x="26" y="10"/>
                    </a:moveTo>
                    <a:cubicBezTo>
                      <a:pt x="16" y="10"/>
                      <a:pt x="6" y="17"/>
                      <a:pt x="1" y="27"/>
                    </a:cubicBezTo>
                    <a:cubicBezTo>
                      <a:pt x="0" y="16"/>
                      <a:pt x="6" y="5"/>
                      <a:pt x="14" y="0"/>
                    </a:cubicBezTo>
                    <a:cubicBezTo>
                      <a:pt x="19" y="2"/>
                      <a:pt x="23" y="5"/>
                      <a:pt x="26" y="9"/>
                    </a:cubicBezTo>
                    <a:cubicBezTo>
                      <a:pt x="26" y="10"/>
                      <a:pt x="26" y="10"/>
                      <a:pt x="26" y="10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5" name="Freeform 484">
                <a:extLst>
                  <a:ext uri="{FF2B5EF4-FFF2-40B4-BE49-F238E27FC236}">
                    <a16:creationId xmlns:a16="http://schemas.microsoft.com/office/drawing/2014/main" id="{7C6837CF-D98D-4EA5-A601-8D812AD0E7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2713" y="2824162"/>
                <a:ext cx="77788" cy="49213"/>
              </a:xfrm>
              <a:custGeom>
                <a:avLst/>
                <a:gdLst>
                  <a:gd name="T0" fmla="*/ 27 w 31"/>
                  <a:gd name="T1" fmla="*/ 20 h 20"/>
                  <a:gd name="T2" fmla="*/ 0 w 31"/>
                  <a:gd name="T3" fmla="*/ 7 h 20"/>
                  <a:gd name="T4" fmla="*/ 30 w 31"/>
                  <a:gd name="T5" fmla="*/ 5 h 20"/>
                  <a:gd name="T6" fmla="*/ 27 w 31"/>
                  <a:gd name="T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20">
                    <a:moveTo>
                      <a:pt x="27" y="20"/>
                    </a:moveTo>
                    <a:cubicBezTo>
                      <a:pt x="22" y="11"/>
                      <a:pt x="11" y="6"/>
                      <a:pt x="0" y="7"/>
                    </a:cubicBezTo>
                    <a:cubicBezTo>
                      <a:pt x="9" y="0"/>
                      <a:pt x="21" y="0"/>
                      <a:pt x="30" y="5"/>
                    </a:cubicBezTo>
                    <a:cubicBezTo>
                      <a:pt x="31" y="10"/>
                      <a:pt x="30" y="15"/>
                      <a:pt x="27" y="20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" name="Freeform 485">
                <a:extLst>
                  <a:ext uri="{FF2B5EF4-FFF2-40B4-BE49-F238E27FC236}">
                    <a16:creationId xmlns:a16="http://schemas.microsoft.com/office/drawing/2014/main" id="{8B337E59-A41F-4C5F-A523-144E88D54A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2713" y="2841625"/>
                <a:ext cx="42863" cy="74613"/>
              </a:xfrm>
              <a:custGeom>
                <a:avLst/>
                <a:gdLst>
                  <a:gd name="T0" fmla="*/ 2 w 17"/>
                  <a:gd name="T1" fmla="*/ 30 h 30"/>
                  <a:gd name="T2" fmla="*/ 0 w 17"/>
                  <a:gd name="T3" fmla="*/ 0 h 30"/>
                  <a:gd name="T4" fmla="*/ 17 w 17"/>
                  <a:gd name="T5" fmla="*/ 25 h 30"/>
                  <a:gd name="T6" fmla="*/ 2 w 17"/>
                  <a:gd name="T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30">
                    <a:moveTo>
                      <a:pt x="2" y="30"/>
                    </a:moveTo>
                    <a:cubicBezTo>
                      <a:pt x="7" y="20"/>
                      <a:pt x="7" y="9"/>
                      <a:pt x="0" y="0"/>
                    </a:cubicBezTo>
                    <a:cubicBezTo>
                      <a:pt x="10" y="4"/>
                      <a:pt x="17" y="14"/>
                      <a:pt x="17" y="25"/>
                    </a:cubicBezTo>
                    <a:cubicBezTo>
                      <a:pt x="13" y="28"/>
                      <a:pt x="8" y="29"/>
                      <a:pt x="2" y="30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" name="Freeform 486">
                <a:extLst>
                  <a:ext uri="{FF2B5EF4-FFF2-40B4-BE49-F238E27FC236}">
                    <a16:creationId xmlns:a16="http://schemas.microsoft.com/office/drawing/2014/main" id="{441264F3-6E37-48D2-888E-9B34EE58E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9213" y="2841625"/>
                <a:ext cx="65088" cy="68263"/>
              </a:xfrm>
              <a:custGeom>
                <a:avLst/>
                <a:gdLst>
                  <a:gd name="T0" fmla="*/ 0 w 26"/>
                  <a:gd name="T1" fmla="*/ 17 h 27"/>
                  <a:gd name="T2" fmla="*/ 25 w 26"/>
                  <a:gd name="T3" fmla="*/ 0 h 27"/>
                  <a:gd name="T4" fmla="*/ 12 w 26"/>
                  <a:gd name="T5" fmla="*/ 27 h 27"/>
                  <a:gd name="T6" fmla="*/ 1 w 26"/>
                  <a:gd name="T7" fmla="*/ 17 h 27"/>
                  <a:gd name="T8" fmla="*/ 0 w 26"/>
                  <a:gd name="T9" fmla="*/ 1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7">
                    <a:moveTo>
                      <a:pt x="0" y="17"/>
                    </a:moveTo>
                    <a:cubicBezTo>
                      <a:pt x="11" y="16"/>
                      <a:pt x="21" y="10"/>
                      <a:pt x="25" y="0"/>
                    </a:cubicBezTo>
                    <a:cubicBezTo>
                      <a:pt x="26" y="11"/>
                      <a:pt x="21" y="21"/>
                      <a:pt x="12" y="27"/>
                    </a:cubicBezTo>
                    <a:cubicBezTo>
                      <a:pt x="8" y="25"/>
                      <a:pt x="4" y="22"/>
                      <a:pt x="1" y="17"/>
                    </a:cubicBezTo>
                    <a:cubicBezTo>
                      <a:pt x="1" y="17"/>
                      <a:pt x="1" y="17"/>
                      <a:pt x="0" y="17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39" name="Group 538">
              <a:extLst>
                <a:ext uri="{FF2B5EF4-FFF2-40B4-BE49-F238E27FC236}">
                  <a16:creationId xmlns:a16="http://schemas.microsoft.com/office/drawing/2014/main" id="{C69DA95D-7146-4514-8E38-982500C73895}"/>
                </a:ext>
              </a:extLst>
            </p:cNvPr>
            <p:cNvGrpSpPr/>
            <p:nvPr/>
          </p:nvGrpSpPr>
          <p:grpSpPr>
            <a:xfrm>
              <a:off x="9269413" y="1544637"/>
              <a:ext cx="136526" cy="136526"/>
              <a:chOff x="9269413" y="1544637"/>
              <a:chExt cx="136526" cy="136526"/>
            </a:xfrm>
          </p:grpSpPr>
          <p:sp>
            <p:nvSpPr>
              <p:cNvPr id="594" name="Freeform 523">
                <a:extLst>
                  <a:ext uri="{FF2B5EF4-FFF2-40B4-BE49-F238E27FC236}">
                    <a16:creationId xmlns:a16="http://schemas.microsoft.com/office/drawing/2014/main" id="{5F464B2C-27B4-487F-8363-B73BAAAC5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9413" y="1612900"/>
                <a:ext cx="68263" cy="38100"/>
              </a:xfrm>
              <a:custGeom>
                <a:avLst/>
                <a:gdLst>
                  <a:gd name="T0" fmla="*/ 0 w 27"/>
                  <a:gd name="T1" fmla="*/ 2 h 15"/>
                  <a:gd name="T2" fmla="*/ 27 w 27"/>
                  <a:gd name="T3" fmla="*/ 0 h 15"/>
                  <a:gd name="T4" fmla="*/ 5 w 27"/>
                  <a:gd name="T5" fmla="*/ 15 h 15"/>
                  <a:gd name="T6" fmla="*/ 0 w 27"/>
                  <a:gd name="T7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5">
                    <a:moveTo>
                      <a:pt x="0" y="2"/>
                    </a:moveTo>
                    <a:cubicBezTo>
                      <a:pt x="9" y="6"/>
                      <a:pt x="19" y="6"/>
                      <a:pt x="27" y="0"/>
                    </a:cubicBezTo>
                    <a:cubicBezTo>
                      <a:pt x="23" y="9"/>
                      <a:pt x="14" y="15"/>
                      <a:pt x="5" y="15"/>
                    </a:cubicBezTo>
                    <a:cubicBezTo>
                      <a:pt x="2" y="11"/>
                      <a:pt x="1" y="7"/>
                      <a:pt x="0" y="2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5" name="Freeform 524">
                <a:extLst>
                  <a:ext uri="{FF2B5EF4-FFF2-40B4-BE49-F238E27FC236}">
                    <a16:creationId xmlns:a16="http://schemas.microsoft.com/office/drawing/2014/main" id="{4A59045E-EEBD-40DE-91F7-EE7A4855D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7351" y="1557337"/>
                <a:ext cx="60325" cy="57150"/>
              </a:xfrm>
              <a:custGeom>
                <a:avLst/>
                <a:gdLst>
                  <a:gd name="T0" fmla="*/ 9 w 24"/>
                  <a:gd name="T1" fmla="*/ 0 h 23"/>
                  <a:gd name="T2" fmla="*/ 24 w 24"/>
                  <a:gd name="T3" fmla="*/ 22 h 23"/>
                  <a:gd name="T4" fmla="*/ 0 w 24"/>
                  <a:gd name="T5" fmla="*/ 11 h 23"/>
                  <a:gd name="T6" fmla="*/ 8 w 24"/>
                  <a:gd name="T7" fmla="*/ 0 h 23"/>
                  <a:gd name="T8" fmla="*/ 9 w 24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3">
                    <a:moveTo>
                      <a:pt x="9" y="0"/>
                    </a:moveTo>
                    <a:cubicBezTo>
                      <a:pt x="9" y="9"/>
                      <a:pt x="15" y="18"/>
                      <a:pt x="24" y="22"/>
                    </a:cubicBezTo>
                    <a:cubicBezTo>
                      <a:pt x="14" y="23"/>
                      <a:pt x="5" y="18"/>
                      <a:pt x="0" y="11"/>
                    </a:cubicBezTo>
                    <a:cubicBezTo>
                      <a:pt x="2" y="7"/>
                      <a:pt x="5" y="3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6" name="Freeform 525">
                <a:extLst>
                  <a:ext uri="{FF2B5EF4-FFF2-40B4-BE49-F238E27FC236}">
                    <a16:creationId xmlns:a16="http://schemas.microsoft.com/office/drawing/2014/main" id="{4A3B58EC-942A-4C42-AF78-D33DAFE6E9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3388" y="1544637"/>
                <a:ext cx="44450" cy="68263"/>
              </a:xfrm>
              <a:custGeom>
                <a:avLst/>
                <a:gdLst>
                  <a:gd name="T0" fmla="*/ 18 w 18"/>
                  <a:gd name="T1" fmla="*/ 3 h 27"/>
                  <a:gd name="T2" fmla="*/ 6 w 18"/>
                  <a:gd name="T3" fmla="*/ 27 h 27"/>
                  <a:gd name="T4" fmla="*/ 4 w 18"/>
                  <a:gd name="T5" fmla="*/ 0 h 27"/>
                  <a:gd name="T6" fmla="*/ 18 w 18"/>
                  <a:gd name="T7" fmla="*/ 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27">
                    <a:moveTo>
                      <a:pt x="18" y="3"/>
                    </a:moveTo>
                    <a:cubicBezTo>
                      <a:pt x="10" y="8"/>
                      <a:pt x="5" y="17"/>
                      <a:pt x="6" y="27"/>
                    </a:cubicBezTo>
                    <a:cubicBezTo>
                      <a:pt x="0" y="19"/>
                      <a:pt x="0" y="9"/>
                      <a:pt x="4" y="0"/>
                    </a:cubicBezTo>
                    <a:cubicBezTo>
                      <a:pt x="9" y="0"/>
                      <a:pt x="13" y="1"/>
                      <a:pt x="18" y="3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7" name="Freeform 526">
                <a:extLst>
                  <a:ext uri="{FF2B5EF4-FFF2-40B4-BE49-F238E27FC236}">
                    <a16:creationId xmlns:a16="http://schemas.microsoft.com/office/drawing/2014/main" id="{5CA1E813-204E-46CB-A127-70427E71B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37676" y="1574800"/>
                <a:ext cx="68263" cy="38100"/>
              </a:xfrm>
              <a:custGeom>
                <a:avLst/>
                <a:gdLst>
                  <a:gd name="T0" fmla="*/ 27 w 27"/>
                  <a:gd name="T1" fmla="*/ 13 h 15"/>
                  <a:gd name="T2" fmla="*/ 0 w 27"/>
                  <a:gd name="T3" fmla="*/ 15 h 15"/>
                  <a:gd name="T4" fmla="*/ 22 w 27"/>
                  <a:gd name="T5" fmla="*/ 0 h 15"/>
                  <a:gd name="T6" fmla="*/ 27 w 27"/>
                  <a:gd name="T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5">
                    <a:moveTo>
                      <a:pt x="27" y="13"/>
                    </a:moveTo>
                    <a:cubicBezTo>
                      <a:pt x="18" y="9"/>
                      <a:pt x="8" y="9"/>
                      <a:pt x="0" y="15"/>
                    </a:cubicBezTo>
                    <a:cubicBezTo>
                      <a:pt x="4" y="6"/>
                      <a:pt x="13" y="1"/>
                      <a:pt x="22" y="0"/>
                    </a:cubicBezTo>
                    <a:cubicBezTo>
                      <a:pt x="25" y="4"/>
                      <a:pt x="26" y="9"/>
                      <a:pt x="27" y="13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8" name="Freeform 527">
                <a:extLst>
                  <a:ext uri="{FF2B5EF4-FFF2-40B4-BE49-F238E27FC236}">
                    <a16:creationId xmlns:a16="http://schemas.microsoft.com/office/drawing/2014/main" id="{99E4CFA8-AB77-47EA-B259-21C151E673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37676" y="1609725"/>
                <a:ext cx="60325" cy="58738"/>
              </a:xfrm>
              <a:custGeom>
                <a:avLst/>
                <a:gdLst>
                  <a:gd name="T0" fmla="*/ 15 w 24"/>
                  <a:gd name="T1" fmla="*/ 23 h 23"/>
                  <a:gd name="T2" fmla="*/ 0 w 24"/>
                  <a:gd name="T3" fmla="*/ 1 h 23"/>
                  <a:gd name="T4" fmla="*/ 24 w 24"/>
                  <a:gd name="T5" fmla="*/ 13 h 23"/>
                  <a:gd name="T6" fmla="*/ 16 w 24"/>
                  <a:gd name="T7" fmla="*/ 23 h 23"/>
                  <a:gd name="T8" fmla="*/ 15 w 24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3">
                    <a:moveTo>
                      <a:pt x="15" y="23"/>
                    </a:moveTo>
                    <a:cubicBezTo>
                      <a:pt x="15" y="14"/>
                      <a:pt x="9" y="5"/>
                      <a:pt x="0" y="1"/>
                    </a:cubicBezTo>
                    <a:cubicBezTo>
                      <a:pt x="10" y="0"/>
                      <a:pt x="19" y="5"/>
                      <a:pt x="24" y="13"/>
                    </a:cubicBezTo>
                    <a:cubicBezTo>
                      <a:pt x="22" y="17"/>
                      <a:pt x="19" y="20"/>
                      <a:pt x="16" y="23"/>
                    </a:cubicBezTo>
                    <a:cubicBezTo>
                      <a:pt x="15" y="23"/>
                      <a:pt x="15" y="23"/>
                      <a:pt x="15" y="23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9" name="Freeform 528">
                <a:extLst>
                  <a:ext uri="{FF2B5EF4-FFF2-40B4-BE49-F238E27FC236}">
                    <a16:creationId xmlns:a16="http://schemas.microsoft.com/office/drawing/2014/main" id="{94FA8D7C-78EC-4D37-BFDB-1EA85F5AD8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7513" y="1612900"/>
                <a:ext cx="46038" cy="68263"/>
              </a:xfrm>
              <a:custGeom>
                <a:avLst/>
                <a:gdLst>
                  <a:gd name="T0" fmla="*/ 0 w 18"/>
                  <a:gd name="T1" fmla="*/ 24 h 27"/>
                  <a:gd name="T2" fmla="*/ 12 w 18"/>
                  <a:gd name="T3" fmla="*/ 0 h 27"/>
                  <a:gd name="T4" fmla="*/ 14 w 18"/>
                  <a:gd name="T5" fmla="*/ 27 h 27"/>
                  <a:gd name="T6" fmla="*/ 0 w 18"/>
                  <a:gd name="T7" fmla="*/ 2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27">
                    <a:moveTo>
                      <a:pt x="0" y="24"/>
                    </a:moveTo>
                    <a:cubicBezTo>
                      <a:pt x="8" y="19"/>
                      <a:pt x="13" y="10"/>
                      <a:pt x="12" y="0"/>
                    </a:cubicBezTo>
                    <a:cubicBezTo>
                      <a:pt x="18" y="8"/>
                      <a:pt x="18" y="19"/>
                      <a:pt x="14" y="27"/>
                    </a:cubicBezTo>
                    <a:cubicBezTo>
                      <a:pt x="9" y="27"/>
                      <a:pt x="5" y="27"/>
                      <a:pt x="0" y="24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0" name="Freeform 529">
                <a:extLst>
                  <a:ext uri="{FF2B5EF4-FFF2-40B4-BE49-F238E27FC236}">
                    <a16:creationId xmlns:a16="http://schemas.microsoft.com/office/drawing/2014/main" id="{2809E3CC-D6D7-45C0-B1FB-0580624F3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9413" y="1584325"/>
                <a:ext cx="68263" cy="42863"/>
              </a:xfrm>
              <a:custGeom>
                <a:avLst/>
                <a:gdLst>
                  <a:gd name="T0" fmla="*/ 3 w 27"/>
                  <a:gd name="T1" fmla="*/ 0 h 17"/>
                  <a:gd name="T2" fmla="*/ 27 w 27"/>
                  <a:gd name="T3" fmla="*/ 11 h 17"/>
                  <a:gd name="T4" fmla="*/ 0 w 27"/>
                  <a:gd name="T5" fmla="*/ 13 h 17"/>
                  <a:gd name="T6" fmla="*/ 3 w 27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7">
                    <a:moveTo>
                      <a:pt x="3" y="0"/>
                    </a:moveTo>
                    <a:cubicBezTo>
                      <a:pt x="8" y="7"/>
                      <a:pt x="17" y="12"/>
                      <a:pt x="27" y="11"/>
                    </a:cubicBezTo>
                    <a:cubicBezTo>
                      <a:pt x="19" y="17"/>
                      <a:pt x="9" y="17"/>
                      <a:pt x="0" y="13"/>
                    </a:cubicBezTo>
                    <a:cubicBezTo>
                      <a:pt x="0" y="9"/>
                      <a:pt x="1" y="4"/>
                      <a:pt x="3" y="0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1" name="Freeform 530">
                <a:extLst>
                  <a:ext uri="{FF2B5EF4-FFF2-40B4-BE49-F238E27FC236}">
                    <a16:creationId xmlns:a16="http://schemas.microsoft.com/office/drawing/2014/main" id="{3F5FA433-6A1F-480F-92F6-4C50DA20E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9576" y="1544637"/>
                <a:ext cx="38100" cy="68263"/>
              </a:xfrm>
              <a:custGeom>
                <a:avLst/>
                <a:gdLst>
                  <a:gd name="T0" fmla="*/ 13 w 15"/>
                  <a:gd name="T1" fmla="*/ 0 h 27"/>
                  <a:gd name="T2" fmla="*/ 15 w 15"/>
                  <a:gd name="T3" fmla="*/ 27 h 27"/>
                  <a:gd name="T4" fmla="*/ 0 w 15"/>
                  <a:gd name="T5" fmla="*/ 5 h 27"/>
                  <a:gd name="T6" fmla="*/ 13 w 15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7">
                    <a:moveTo>
                      <a:pt x="13" y="0"/>
                    </a:moveTo>
                    <a:cubicBezTo>
                      <a:pt x="9" y="9"/>
                      <a:pt x="9" y="19"/>
                      <a:pt x="15" y="27"/>
                    </a:cubicBezTo>
                    <a:cubicBezTo>
                      <a:pt x="6" y="23"/>
                      <a:pt x="0" y="14"/>
                      <a:pt x="0" y="5"/>
                    </a:cubicBezTo>
                    <a:cubicBezTo>
                      <a:pt x="4" y="2"/>
                      <a:pt x="9" y="1"/>
                      <a:pt x="13" y="0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" name="Freeform 531">
                <a:extLst>
                  <a:ext uri="{FF2B5EF4-FFF2-40B4-BE49-F238E27FC236}">
                    <a16:creationId xmlns:a16="http://schemas.microsoft.com/office/drawing/2014/main" id="{B96D2142-DE41-47E2-BF65-3229915736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34501" y="1552575"/>
                <a:ext cx="58738" cy="60325"/>
              </a:xfrm>
              <a:custGeom>
                <a:avLst/>
                <a:gdLst>
                  <a:gd name="T0" fmla="*/ 23 w 23"/>
                  <a:gd name="T1" fmla="*/ 9 h 24"/>
                  <a:gd name="T2" fmla="*/ 1 w 23"/>
                  <a:gd name="T3" fmla="*/ 24 h 24"/>
                  <a:gd name="T4" fmla="*/ 13 w 23"/>
                  <a:gd name="T5" fmla="*/ 0 h 24"/>
                  <a:gd name="T6" fmla="*/ 23 w 23"/>
                  <a:gd name="T7" fmla="*/ 9 h 24"/>
                  <a:gd name="T8" fmla="*/ 23 w 23"/>
                  <a:gd name="T9" fmla="*/ 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4">
                    <a:moveTo>
                      <a:pt x="23" y="9"/>
                    </a:moveTo>
                    <a:cubicBezTo>
                      <a:pt x="14" y="10"/>
                      <a:pt x="5" y="15"/>
                      <a:pt x="1" y="24"/>
                    </a:cubicBezTo>
                    <a:cubicBezTo>
                      <a:pt x="0" y="14"/>
                      <a:pt x="5" y="5"/>
                      <a:pt x="13" y="0"/>
                    </a:cubicBezTo>
                    <a:cubicBezTo>
                      <a:pt x="17" y="2"/>
                      <a:pt x="20" y="5"/>
                      <a:pt x="23" y="9"/>
                    </a:cubicBezTo>
                    <a:cubicBezTo>
                      <a:pt x="23" y="9"/>
                      <a:pt x="23" y="9"/>
                      <a:pt x="23" y="9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3" name="Freeform 532">
                <a:extLst>
                  <a:ext uri="{FF2B5EF4-FFF2-40B4-BE49-F238E27FC236}">
                    <a16:creationId xmlns:a16="http://schemas.microsoft.com/office/drawing/2014/main" id="{9DE20CAB-FB3D-4C04-B61E-E6946E6BF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37676" y="1597025"/>
                <a:ext cx="68263" cy="46038"/>
              </a:xfrm>
              <a:custGeom>
                <a:avLst/>
                <a:gdLst>
                  <a:gd name="T0" fmla="*/ 24 w 27"/>
                  <a:gd name="T1" fmla="*/ 18 h 18"/>
                  <a:gd name="T2" fmla="*/ 0 w 27"/>
                  <a:gd name="T3" fmla="*/ 6 h 18"/>
                  <a:gd name="T4" fmla="*/ 27 w 27"/>
                  <a:gd name="T5" fmla="*/ 4 h 18"/>
                  <a:gd name="T6" fmla="*/ 24 w 27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8">
                    <a:moveTo>
                      <a:pt x="24" y="18"/>
                    </a:moveTo>
                    <a:cubicBezTo>
                      <a:pt x="19" y="10"/>
                      <a:pt x="10" y="5"/>
                      <a:pt x="0" y="6"/>
                    </a:cubicBezTo>
                    <a:cubicBezTo>
                      <a:pt x="8" y="0"/>
                      <a:pt x="18" y="0"/>
                      <a:pt x="27" y="4"/>
                    </a:cubicBezTo>
                    <a:cubicBezTo>
                      <a:pt x="27" y="9"/>
                      <a:pt x="26" y="14"/>
                      <a:pt x="24" y="18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" name="Freeform 533">
                <a:extLst>
                  <a:ext uri="{FF2B5EF4-FFF2-40B4-BE49-F238E27FC236}">
                    <a16:creationId xmlns:a16="http://schemas.microsoft.com/office/drawing/2014/main" id="{92679776-A683-4C6E-BA4A-8F0D61FAC7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37676" y="1612900"/>
                <a:ext cx="38100" cy="68263"/>
              </a:xfrm>
              <a:custGeom>
                <a:avLst/>
                <a:gdLst>
                  <a:gd name="T0" fmla="*/ 2 w 15"/>
                  <a:gd name="T1" fmla="*/ 27 h 27"/>
                  <a:gd name="T2" fmla="*/ 0 w 15"/>
                  <a:gd name="T3" fmla="*/ 0 h 27"/>
                  <a:gd name="T4" fmla="*/ 15 w 15"/>
                  <a:gd name="T5" fmla="*/ 22 h 27"/>
                  <a:gd name="T6" fmla="*/ 2 w 15"/>
                  <a:gd name="T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7">
                    <a:moveTo>
                      <a:pt x="2" y="27"/>
                    </a:moveTo>
                    <a:cubicBezTo>
                      <a:pt x="6" y="19"/>
                      <a:pt x="6" y="8"/>
                      <a:pt x="0" y="0"/>
                    </a:cubicBezTo>
                    <a:cubicBezTo>
                      <a:pt x="9" y="4"/>
                      <a:pt x="15" y="13"/>
                      <a:pt x="15" y="22"/>
                    </a:cubicBezTo>
                    <a:cubicBezTo>
                      <a:pt x="11" y="25"/>
                      <a:pt x="7" y="27"/>
                      <a:pt x="2" y="27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5" name="Freeform 534">
                <a:extLst>
                  <a:ext uri="{FF2B5EF4-FFF2-40B4-BE49-F238E27FC236}">
                    <a16:creationId xmlns:a16="http://schemas.microsoft.com/office/drawing/2014/main" id="{DC04E145-EA2E-4769-B116-53CBA1253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82113" y="1612900"/>
                <a:ext cx="58738" cy="60325"/>
              </a:xfrm>
              <a:custGeom>
                <a:avLst/>
                <a:gdLst>
                  <a:gd name="T0" fmla="*/ 0 w 23"/>
                  <a:gd name="T1" fmla="*/ 15 h 24"/>
                  <a:gd name="T2" fmla="*/ 22 w 23"/>
                  <a:gd name="T3" fmla="*/ 0 h 24"/>
                  <a:gd name="T4" fmla="*/ 10 w 23"/>
                  <a:gd name="T5" fmla="*/ 24 h 24"/>
                  <a:gd name="T6" fmla="*/ 0 w 23"/>
                  <a:gd name="T7" fmla="*/ 16 h 24"/>
                  <a:gd name="T8" fmla="*/ 0 w 23"/>
                  <a:gd name="T9" fmla="*/ 1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4">
                    <a:moveTo>
                      <a:pt x="0" y="15"/>
                    </a:moveTo>
                    <a:cubicBezTo>
                      <a:pt x="9" y="15"/>
                      <a:pt x="18" y="9"/>
                      <a:pt x="22" y="0"/>
                    </a:cubicBezTo>
                    <a:cubicBezTo>
                      <a:pt x="23" y="10"/>
                      <a:pt x="18" y="19"/>
                      <a:pt x="10" y="24"/>
                    </a:cubicBezTo>
                    <a:cubicBezTo>
                      <a:pt x="6" y="23"/>
                      <a:pt x="3" y="20"/>
                      <a:pt x="0" y="16"/>
                    </a:cubicBezTo>
                    <a:cubicBezTo>
                      <a:pt x="0" y="16"/>
                      <a:pt x="0" y="16"/>
                      <a:pt x="0" y="15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40" name="Group 539">
              <a:extLst>
                <a:ext uri="{FF2B5EF4-FFF2-40B4-BE49-F238E27FC236}">
                  <a16:creationId xmlns:a16="http://schemas.microsoft.com/office/drawing/2014/main" id="{3690366E-106C-4A3E-B7C8-6892760E48B0}"/>
                </a:ext>
              </a:extLst>
            </p:cNvPr>
            <p:cNvGrpSpPr/>
            <p:nvPr/>
          </p:nvGrpSpPr>
          <p:grpSpPr>
            <a:xfrm>
              <a:off x="9188451" y="1766888"/>
              <a:ext cx="131763" cy="130175"/>
              <a:chOff x="9188451" y="1766888"/>
              <a:chExt cx="131763" cy="130175"/>
            </a:xfrm>
          </p:grpSpPr>
          <p:sp>
            <p:nvSpPr>
              <p:cNvPr id="582" name="Freeform 584">
                <a:extLst>
                  <a:ext uri="{FF2B5EF4-FFF2-40B4-BE49-F238E27FC236}">
                    <a16:creationId xmlns:a16="http://schemas.microsoft.com/office/drawing/2014/main" id="{951652A0-1CD3-4792-9E8E-5CE3B63F1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88451" y="1831975"/>
                <a:ext cx="66675" cy="34925"/>
              </a:xfrm>
              <a:custGeom>
                <a:avLst/>
                <a:gdLst>
                  <a:gd name="T0" fmla="*/ 0 w 26"/>
                  <a:gd name="T1" fmla="*/ 2 h 14"/>
                  <a:gd name="T2" fmla="*/ 26 w 26"/>
                  <a:gd name="T3" fmla="*/ 0 h 14"/>
                  <a:gd name="T4" fmla="*/ 4 w 26"/>
                  <a:gd name="T5" fmla="*/ 14 h 14"/>
                  <a:gd name="T6" fmla="*/ 0 w 26"/>
                  <a:gd name="T7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4">
                    <a:moveTo>
                      <a:pt x="0" y="2"/>
                    </a:moveTo>
                    <a:cubicBezTo>
                      <a:pt x="8" y="6"/>
                      <a:pt x="18" y="6"/>
                      <a:pt x="26" y="0"/>
                    </a:cubicBezTo>
                    <a:cubicBezTo>
                      <a:pt x="22" y="9"/>
                      <a:pt x="13" y="14"/>
                      <a:pt x="4" y="14"/>
                    </a:cubicBezTo>
                    <a:cubicBezTo>
                      <a:pt x="2" y="11"/>
                      <a:pt x="0" y="6"/>
                      <a:pt x="0" y="2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" name="Freeform 585">
                <a:extLst>
                  <a:ext uri="{FF2B5EF4-FFF2-40B4-BE49-F238E27FC236}">
                    <a16:creationId xmlns:a16="http://schemas.microsoft.com/office/drawing/2014/main" id="{BCFC637C-8223-4A86-8E78-6C350EE457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3213" y="1779588"/>
                <a:ext cx="61913" cy="55563"/>
              </a:xfrm>
              <a:custGeom>
                <a:avLst/>
                <a:gdLst>
                  <a:gd name="T0" fmla="*/ 9 w 24"/>
                  <a:gd name="T1" fmla="*/ 0 h 22"/>
                  <a:gd name="T2" fmla="*/ 24 w 24"/>
                  <a:gd name="T3" fmla="*/ 21 h 22"/>
                  <a:gd name="T4" fmla="*/ 0 w 24"/>
                  <a:gd name="T5" fmla="*/ 10 h 22"/>
                  <a:gd name="T6" fmla="*/ 9 w 24"/>
                  <a:gd name="T7" fmla="*/ 0 h 22"/>
                  <a:gd name="T8" fmla="*/ 9 w 24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2">
                    <a:moveTo>
                      <a:pt x="9" y="0"/>
                    </a:moveTo>
                    <a:cubicBezTo>
                      <a:pt x="10" y="9"/>
                      <a:pt x="15" y="17"/>
                      <a:pt x="24" y="21"/>
                    </a:cubicBezTo>
                    <a:cubicBezTo>
                      <a:pt x="14" y="22"/>
                      <a:pt x="5" y="17"/>
                      <a:pt x="0" y="10"/>
                    </a:cubicBezTo>
                    <a:cubicBezTo>
                      <a:pt x="2" y="6"/>
                      <a:pt x="5" y="3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" name="Freeform 586">
                <a:extLst>
                  <a:ext uri="{FF2B5EF4-FFF2-40B4-BE49-F238E27FC236}">
                    <a16:creationId xmlns:a16="http://schemas.microsoft.com/office/drawing/2014/main" id="{7F548B26-A471-4C67-B5B5-5FD62A610B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9251" y="1766888"/>
                <a:ext cx="42863" cy="65088"/>
              </a:xfrm>
              <a:custGeom>
                <a:avLst/>
                <a:gdLst>
                  <a:gd name="T0" fmla="*/ 17 w 17"/>
                  <a:gd name="T1" fmla="*/ 3 h 26"/>
                  <a:gd name="T2" fmla="*/ 6 w 17"/>
                  <a:gd name="T3" fmla="*/ 26 h 26"/>
                  <a:gd name="T4" fmla="*/ 4 w 17"/>
                  <a:gd name="T5" fmla="*/ 0 h 26"/>
                  <a:gd name="T6" fmla="*/ 17 w 17"/>
                  <a:gd name="T7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26">
                    <a:moveTo>
                      <a:pt x="17" y="3"/>
                    </a:moveTo>
                    <a:cubicBezTo>
                      <a:pt x="9" y="8"/>
                      <a:pt x="5" y="16"/>
                      <a:pt x="6" y="26"/>
                    </a:cubicBezTo>
                    <a:cubicBezTo>
                      <a:pt x="0" y="18"/>
                      <a:pt x="0" y="8"/>
                      <a:pt x="4" y="0"/>
                    </a:cubicBezTo>
                    <a:cubicBezTo>
                      <a:pt x="8" y="0"/>
                      <a:pt x="13" y="1"/>
                      <a:pt x="17" y="3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" name="Freeform 587">
                <a:extLst>
                  <a:ext uri="{FF2B5EF4-FFF2-40B4-BE49-F238E27FC236}">
                    <a16:creationId xmlns:a16="http://schemas.microsoft.com/office/drawing/2014/main" id="{47848213-96FE-456B-B5A4-02ACBE93B7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5126" y="1793875"/>
                <a:ext cx="61913" cy="38100"/>
              </a:xfrm>
              <a:custGeom>
                <a:avLst/>
                <a:gdLst>
                  <a:gd name="T0" fmla="*/ 25 w 25"/>
                  <a:gd name="T1" fmla="*/ 13 h 15"/>
                  <a:gd name="T2" fmla="*/ 0 w 25"/>
                  <a:gd name="T3" fmla="*/ 15 h 15"/>
                  <a:gd name="T4" fmla="*/ 21 w 25"/>
                  <a:gd name="T5" fmla="*/ 0 h 15"/>
                  <a:gd name="T6" fmla="*/ 25 w 25"/>
                  <a:gd name="T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15">
                    <a:moveTo>
                      <a:pt x="25" y="13"/>
                    </a:moveTo>
                    <a:cubicBezTo>
                      <a:pt x="17" y="9"/>
                      <a:pt x="7" y="9"/>
                      <a:pt x="0" y="15"/>
                    </a:cubicBezTo>
                    <a:cubicBezTo>
                      <a:pt x="4" y="6"/>
                      <a:pt x="12" y="1"/>
                      <a:pt x="21" y="0"/>
                    </a:cubicBezTo>
                    <a:cubicBezTo>
                      <a:pt x="24" y="4"/>
                      <a:pt x="25" y="9"/>
                      <a:pt x="25" y="13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6" name="Freeform 588">
                <a:extLst>
                  <a:ext uri="{FF2B5EF4-FFF2-40B4-BE49-F238E27FC236}">
                    <a16:creationId xmlns:a16="http://schemas.microsoft.com/office/drawing/2014/main" id="{5D444DC5-5781-4F4E-9778-0E2DDD8E0D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5126" y="1828800"/>
                <a:ext cx="57150" cy="55563"/>
              </a:xfrm>
              <a:custGeom>
                <a:avLst/>
                <a:gdLst>
                  <a:gd name="T0" fmla="*/ 14 w 23"/>
                  <a:gd name="T1" fmla="*/ 22 h 22"/>
                  <a:gd name="T2" fmla="*/ 0 w 23"/>
                  <a:gd name="T3" fmla="*/ 1 h 22"/>
                  <a:gd name="T4" fmla="*/ 23 w 23"/>
                  <a:gd name="T5" fmla="*/ 12 h 22"/>
                  <a:gd name="T6" fmla="*/ 15 w 23"/>
                  <a:gd name="T7" fmla="*/ 22 h 22"/>
                  <a:gd name="T8" fmla="*/ 14 w 23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2">
                    <a:moveTo>
                      <a:pt x="14" y="22"/>
                    </a:moveTo>
                    <a:cubicBezTo>
                      <a:pt x="14" y="13"/>
                      <a:pt x="8" y="5"/>
                      <a:pt x="0" y="1"/>
                    </a:cubicBezTo>
                    <a:cubicBezTo>
                      <a:pt x="9" y="0"/>
                      <a:pt x="18" y="5"/>
                      <a:pt x="23" y="12"/>
                    </a:cubicBezTo>
                    <a:cubicBezTo>
                      <a:pt x="21" y="16"/>
                      <a:pt x="18" y="19"/>
                      <a:pt x="15" y="22"/>
                    </a:cubicBezTo>
                    <a:cubicBezTo>
                      <a:pt x="14" y="22"/>
                      <a:pt x="14" y="22"/>
                      <a:pt x="14" y="22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7" name="Freeform 589">
                <a:extLst>
                  <a:ext uri="{FF2B5EF4-FFF2-40B4-BE49-F238E27FC236}">
                    <a16:creationId xmlns:a16="http://schemas.microsoft.com/office/drawing/2014/main" id="{A4324963-972F-439C-B6A0-EF2085A56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4963" y="1831975"/>
                <a:ext cx="44450" cy="65088"/>
              </a:xfrm>
              <a:custGeom>
                <a:avLst/>
                <a:gdLst>
                  <a:gd name="T0" fmla="*/ 0 w 18"/>
                  <a:gd name="T1" fmla="*/ 23 h 26"/>
                  <a:gd name="T2" fmla="*/ 12 w 18"/>
                  <a:gd name="T3" fmla="*/ 0 h 26"/>
                  <a:gd name="T4" fmla="*/ 14 w 18"/>
                  <a:gd name="T5" fmla="*/ 26 h 26"/>
                  <a:gd name="T6" fmla="*/ 0 w 18"/>
                  <a:gd name="T7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26">
                    <a:moveTo>
                      <a:pt x="0" y="23"/>
                    </a:moveTo>
                    <a:cubicBezTo>
                      <a:pt x="8" y="18"/>
                      <a:pt x="13" y="10"/>
                      <a:pt x="12" y="0"/>
                    </a:cubicBezTo>
                    <a:cubicBezTo>
                      <a:pt x="17" y="8"/>
                      <a:pt x="18" y="18"/>
                      <a:pt x="14" y="26"/>
                    </a:cubicBezTo>
                    <a:cubicBezTo>
                      <a:pt x="9" y="26"/>
                      <a:pt x="4" y="25"/>
                      <a:pt x="0" y="23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8" name="Freeform 590">
                <a:extLst>
                  <a:ext uri="{FF2B5EF4-FFF2-40B4-BE49-F238E27FC236}">
                    <a16:creationId xmlns:a16="http://schemas.microsoft.com/office/drawing/2014/main" id="{2352B929-5A02-48EA-BD3C-9C98368D47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88451" y="1804988"/>
                <a:ext cx="66675" cy="42863"/>
              </a:xfrm>
              <a:custGeom>
                <a:avLst/>
                <a:gdLst>
                  <a:gd name="T0" fmla="*/ 2 w 26"/>
                  <a:gd name="T1" fmla="*/ 0 h 17"/>
                  <a:gd name="T2" fmla="*/ 26 w 26"/>
                  <a:gd name="T3" fmla="*/ 11 h 17"/>
                  <a:gd name="T4" fmla="*/ 0 w 26"/>
                  <a:gd name="T5" fmla="*/ 13 h 17"/>
                  <a:gd name="T6" fmla="*/ 2 w 26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7">
                    <a:moveTo>
                      <a:pt x="2" y="0"/>
                    </a:moveTo>
                    <a:cubicBezTo>
                      <a:pt x="7" y="7"/>
                      <a:pt x="16" y="12"/>
                      <a:pt x="26" y="11"/>
                    </a:cubicBezTo>
                    <a:cubicBezTo>
                      <a:pt x="18" y="17"/>
                      <a:pt x="8" y="17"/>
                      <a:pt x="0" y="13"/>
                    </a:cubicBezTo>
                    <a:cubicBezTo>
                      <a:pt x="0" y="8"/>
                      <a:pt x="0" y="4"/>
                      <a:pt x="2" y="0"/>
                    </a:cubicBezTo>
                    <a:close/>
                  </a:path>
                </a:pathLst>
              </a:custGeom>
              <a:solidFill>
                <a:srgbClr val="BD28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9" name="Freeform 591">
                <a:extLst>
                  <a:ext uri="{FF2B5EF4-FFF2-40B4-BE49-F238E27FC236}">
                    <a16:creationId xmlns:a16="http://schemas.microsoft.com/office/drawing/2014/main" id="{8D3898C0-A90E-4142-B266-EBC073A822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7026" y="1766888"/>
                <a:ext cx="38100" cy="65088"/>
              </a:xfrm>
              <a:custGeom>
                <a:avLst/>
                <a:gdLst>
                  <a:gd name="T0" fmla="*/ 13 w 15"/>
                  <a:gd name="T1" fmla="*/ 0 h 26"/>
                  <a:gd name="T2" fmla="*/ 15 w 15"/>
                  <a:gd name="T3" fmla="*/ 26 h 26"/>
                  <a:gd name="T4" fmla="*/ 0 w 15"/>
                  <a:gd name="T5" fmla="*/ 5 h 26"/>
                  <a:gd name="T6" fmla="*/ 13 w 15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6">
                    <a:moveTo>
                      <a:pt x="13" y="0"/>
                    </a:moveTo>
                    <a:cubicBezTo>
                      <a:pt x="9" y="8"/>
                      <a:pt x="9" y="18"/>
                      <a:pt x="15" y="26"/>
                    </a:cubicBezTo>
                    <a:cubicBezTo>
                      <a:pt x="6" y="22"/>
                      <a:pt x="1" y="14"/>
                      <a:pt x="0" y="5"/>
                    </a:cubicBezTo>
                    <a:cubicBezTo>
                      <a:pt x="4" y="2"/>
                      <a:pt x="8" y="1"/>
                      <a:pt x="13" y="0"/>
                    </a:cubicBezTo>
                    <a:close/>
                  </a:path>
                </a:pathLst>
              </a:custGeom>
              <a:solidFill>
                <a:srgbClr val="BD28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0" name="Freeform 592">
                <a:extLst>
                  <a:ext uri="{FF2B5EF4-FFF2-40B4-BE49-F238E27FC236}">
                    <a16:creationId xmlns:a16="http://schemas.microsoft.com/office/drawing/2014/main" id="{F18AFF87-7C5C-459A-B5BA-3CFDDF2EA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1951" y="1773238"/>
                <a:ext cx="55563" cy="58738"/>
              </a:xfrm>
              <a:custGeom>
                <a:avLst/>
                <a:gdLst>
                  <a:gd name="T0" fmla="*/ 22 w 22"/>
                  <a:gd name="T1" fmla="*/ 8 h 23"/>
                  <a:gd name="T2" fmla="*/ 1 w 22"/>
                  <a:gd name="T3" fmla="*/ 23 h 23"/>
                  <a:gd name="T4" fmla="*/ 12 w 22"/>
                  <a:gd name="T5" fmla="*/ 0 h 23"/>
                  <a:gd name="T6" fmla="*/ 22 w 22"/>
                  <a:gd name="T7" fmla="*/ 8 h 23"/>
                  <a:gd name="T8" fmla="*/ 22 w 22"/>
                  <a:gd name="T9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3">
                    <a:moveTo>
                      <a:pt x="22" y="8"/>
                    </a:moveTo>
                    <a:cubicBezTo>
                      <a:pt x="13" y="9"/>
                      <a:pt x="5" y="14"/>
                      <a:pt x="1" y="23"/>
                    </a:cubicBezTo>
                    <a:cubicBezTo>
                      <a:pt x="0" y="13"/>
                      <a:pt x="4" y="5"/>
                      <a:pt x="12" y="0"/>
                    </a:cubicBezTo>
                    <a:cubicBezTo>
                      <a:pt x="16" y="2"/>
                      <a:pt x="19" y="4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lose/>
                  </a:path>
                </a:pathLst>
              </a:custGeom>
              <a:solidFill>
                <a:srgbClr val="BD28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1" name="Freeform 593">
                <a:extLst>
                  <a:ext uri="{FF2B5EF4-FFF2-40B4-BE49-F238E27FC236}">
                    <a16:creationId xmlns:a16="http://schemas.microsoft.com/office/drawing/2014/main" id="{AC8AFCF4-3B21-48D4-ABC0-EDC3BE833B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5126" y="1816100"/>
                <a:ext cx="65088" cy="42863"/>
              </a:xfrm>
              <a:custGeom>
                <a:avLst/>
                <a:gdLst>
                  <a:gd name="T0" fmla="*/ 23 w 26"/>
                  <a:gd name="T1" fmla="*/ 17 h 17"/>
                  <a:gd name="T2" fmla="*/ 0 w 26"/>
                  <a:gd name="T3" fmla="*/ 6 h 17"/>
                  <a:gd name="T4" fmla="*/ 25 w 26"/>
                  <a:gd name="T5" fmla="*/ 4 h 17"/>
                  <a:gd name="T6" fmla="*/ 23 w 26"/>
                  <a:gd name="T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7">
                    <a:moveTo>
                      <a:pt x="23" y="17"/>
                    </a:moveTo>
                    <a:cubicBezTo>
                      <a:pt x="18" y="10"/>
                      <a:pt x="9" y="5"/>
                      <a:pt x="0" y="6"/>
                    </a:cubicBezTo>
                    <a:cubicBezTo>
                      <a:pt x="7" y="0"/>
                      <a:pt x="17" y="0"/>
                      <a:pt x="25" y="4"/>
                    </a:cubicBezTo>
                    <a:cubicBezTo>
                      <a:pt x="26" y="9"/>
                      <a:pt x="25" y="13"/>
                      <a:pt x="23" y="17"/>
                    </a:cubicBezTo>
                    <a:close/>
                  </a:path>
                </a:pathLst>
              </a:custGeom>
              <a:solidFill>
                <a:srgbClr val="BD28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2" name="Freeform 594">
                <a:extLst>
                  <a:ext uri="{FF2B5EF4-FFF2-40B4-BE49-F238E27FC236}">
                    <a16:creationId xmlns:a16="http://schemas.microsoft.com/office/drawing/2014/main" id="{F147936B-C4BB-4183-BE3B-618D5FAF9A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5126" y="1831975"/>
                <a:ext cx="34925" cy="65088"/>
              </a:xfrm>
              <a:custGeom>
                <a:avLst/>
                <a:gdLst>
                  <a:gd name="T0" fmla="*/ 2 w 14"/>
                  <a:gd name="T1" fmla="*/ 26 h 26"/>
                  <a:gd name="T2" fmla="*/ 0 w 14"/>
                  <a:gd name="T3" fmla="*/ 0 h 26"/>
                  <a:gd name="T4" fmla="*/ 14 w 14"/>
                  <a:gd name="T5" fmla="*/ 21 h 26"/>
                  <a:gd name="T6" fmla="*/ 2 w 14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6">
                    <a:moveTo>
                      <a:pt x="2" y="26"/>
                    </a:moveTo>
                    <a:cubicBezTo>
                      <a:pt x="6" y="18"/>
                      <a:pt x="5" y="8"/>
                      <a:pt x="0" y="0"/>
                    </a:cubicBezTo>
                    <a:cubicBezTo>
                      <a:pt x="8" y="4"/>
                      <a:pt x="14" y="12"/>
                      <a:pt x="14" y="21"/>
                    </a:cubicBezTo>
                    <a:cubicBezTo>
                      <a:pt x="10" y="24"/>
                      <a:pt x="6" y="25"/>
                      <a:pt x="2" y="26"/>
                    </a:cubicBezTo>
                    <a:close/>
                  </a:path>
                </a:pathLst>
              </a:custGeom>
              <a:solidFill>
                <a:srgbClr val="BD28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3" name="Freeform 595">
                <a:extLst>
                  <a:ext uri="{FF2B5EF4-FFF2-40B4-BE49-F238E27FC236}">
                    <a16:creationId xmlns:a16="http://schemas.microsoft.com/office/drawing/2014/main" id="{B6072AC3-6DEE-4EFE-9988-C55968095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9563" y="1831975"/>
                <a:ext cx="57150" cy="58738"/>
              </a:xfrm>
              <a:custGeom>
                <a:avLst/>
                <a:gdLst>
                  <a:gd name="T0" fmla="*/ 0 w 23"/>
                  <a:gd name="T1" fmla="*/ 14 h 23"/>
                  <a:gd name="T2" fmla="*/ 22 w 23"/>
                  <a:gd name="T3" fmla="*/ 0 h 23"/>
                  <a:gd name="T4" fmla="*/ 10 w 23"/>
                  <a:gd name="T5" fmla="*/ 23 h 23"/>
                  <a:gd name="T6" fmla="*/ 1 w 23"/>
                  <a:gd name="T7" fmla="*/ 15 h 23"/>
                  <a:gd name="T8" fmla="*/ 0 w 23"/>
                  <a:gd name="T9" fmla="*/ 1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3">
                    <a:moveTo>
                      <a:pt x="0" y="14"/>
                    </a:moveTo>
                    <a:cubicBezTo>
                      <a:pt x="9" y="14"/>
                      <a:pt x="18" y="9"/>
                      <a:pt x="22" y="0"/>
                    </a:cubicBezTo>
                    <a:cubicBezTo>
                      <a:pt x="23" y="10"/>
                      <a:pt x="18" y="18"/>
                      <a:pt x="10" y="23"/>
                    </a:cubicBezTo>
                    <a:cubicBezTo>
                      <a:pt x="7" y="21"/>
                      <a:pt x="3" y="19"/>
                      <a:pt x="1" y="15"/>
                    </a:cubicBezTo>
                    <a:cubicBezTo>
                      <a:pt x="0" y="15"/>
                      <a:pt x="0" y="15"/>
                      <a:pt x="0" y="14"/>
                    </a:cubicBezTo>
                    <a:close/>
                  </a:path>
                </a:pathLst>
              </a:custGeom>
              <a:solidFill>
                <a:srgbClr val="BD28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4C638102-7129-4653-B2E1-F30F999E9CCD}"/>
                </a:ext>
              </a:extLst>
            </p:cNvPr>
            <p:cNvGrpSpPr/>
            <p:nvPr/>
          </p:nvGrpSpPr>
          <p:grpSpPr>
            <a:xfrm>
              <a:off x="9297102" y="2345143"/>
              <a:ext cx="306388" cy="304800"/>
              <a:chOff x="8574088" y="1685925"/>
              <a:chExt cx="306388" cy="304800"/>
            </a:xfrm>
          </p:grpSpPr>
          <p:sp>
            <p:nvSpPr>
              <p:cNvPr id="570" name="Freeform 366">
                <a:extLst>
                  <a:ext uri="{FF2B5EF4-FFF2-40B4-BE49-F238E27FC236}">
                    <a16:creationId xmlns:a16="http://schemas.microsoft.com/office/drawing/2014/main" id="{E8174248-EA8F-4F3A-A493-4BDB2B3663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75676" y="1836737"/>
                <a:ext cx="150813" cy="85725"/>
              </a:xfrm>
              <a:custGeom>
                <a:avLst/>
                <a:gdLst>
                  <a:gd name="T0" fmla="*/ 0 w 60"/>
                  <a:gd name="T1" fmla="*/ 5 h 34"/>
                  <a:gd name="T2" fmla="*/ 60 w 60"/>
                  <a:gd name="T3" fmla="*/ 0 h 34"/>
                  <a:gd name="T4" fmla="*/ 10 w 60"/>
                  <a:gd name="T5" fmla="*/ 34 h 34"/>
                  <a:gd name="T6" fmla="*/ 0 w 60"/>
                  <a:gd name="T7" fmla="*/ 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34">
                    <a:moveTo>
                      <a:pt x="0" y="5"/>
                    </a:moveTo>
                    <a:cubicBezTo>
                      <a:pt x="19" y="14"/>
                      <a:pt x="42" y="13"/>
                      <a:pt x="60" y="0"/>
                    </a:cubicBezTo>
                    <a:cubicBezTo>
                      <a:pt x="51" y="21"/>
                      <a:pt x="31" y="33"/>
                      <a:pt x="10" y="34"/>
                    </a:cubicBezTo>
                    <a:cubicBezTo>
                      <a:pt x="4" y="25"/>
                      <a:pt x="1" y="15"/>
                      <a:pt x="0" y="5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1" name="Freeform 367">
                <a:extLst>
                  <a:ext uri="{FF2B5EF4-FFF2-40B4-BE49-F238E27FC236}">
                    <a16:creationId xmlns:a16="http://schemas.microsoft.com/office/drawing/2014/main" id="{5165F114-9441-4F7B-8C27-9BA27F6C4E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1551" y="1712912"/>
                <a:ext cx="134938" cy="128588"/>
              </a:xfrm>
              <a:custGeom>
                <a:avLst/>
                <a:gdLst>
                  <a:gd name="T0" fmla="*/ 20 w 54"/>
                  <a:gd name="T1" fmla="*/ 0 h 51"/>
                  <a:gd name="T2" fmla="*/ 54 w 54"/>
                  <a:gd name="T3" fmla="*/ 49 h 51"/>
                  <a:gd name="T4" fmla="*/ 0 w 54"/>
                  <a:gd name="T5" fmla="*/ 23 h 51"/>
                  <a:gd name="T6" fmla="*/ 19 w 54"/>
                  <a:gd name="T7" fmla="*/ 0 h 51"/>
                  <a:gd name="T8" fmla="*/ 20 w 54"/>
                  <a:gd name="T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1">
                    <a:moveTo>
                      <a:pt x="20" y="0"/>
                    </a:moveTo>
                    <a:cubicBezTo>
                      <a:pt x="21" y="21"/>
                      <a:pt x="34" y="40"/>
                      <a:pt x="54" y="49"/>
                    </a:cubicBezTo>
                    <a:cubicBezTo>
                      <a:pt x="32" y="51"/>
                      <a:pt x="11" y="41"/>
                      <a:pt x="0" y="23"/>
                    </a:cubicBezTo>
                    <a:cubicBezTo>
                      <a:pt x="4" y="14"/>
                      <a:pt x="11" y="6"/>
                      <a:pt x="19" y="0"/>
                    </a:cubicBezTo>
                    <a:cubicBezTo>
                      <a:pt x="19" y="0"/>
                      <a:pt x="20" y="0"/>
                      <a:pt x="20" y="0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2" name="Freeform 368">
                <a:extLst>
                  <a:ext uri="{FF2B5EF4-FFF2-40B4-BE49-F238E27FC236}">
                    <a16:creationId xmlns:a16="http://schemas.microsoft.com/office/drawing/2014/main" id="{AB87D6C8-769F-4BF1-AC8A-14FB6B822F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1563" y="1685925"/>
                <a:ext cx="101600" cy="150813"/>
              </a:xfrm>
              <a:custGeom>
                <a:avLst/>
                <a:gdLst>
                  <a:gd name="T0" fmla="*/ 40 w 40"/>
                  <a:gd name="T1" fmla="*/ 6 h 60"/>
                  <a:gd name="T2" fmla="*/ 14 w 40"/>
                  <a:gd name="T3" fmla="*/ 60 h 60"/>
                  <a:gd name="T4" fmla="*/ 10 w 40"/>
                  <a:gd name="T5" fmla="*/ 0 h 60"/>
                  <a:gd name="T6" fmla="*/ 40 w 40"/>
                  <a:gd name="T7" fmla="*/ 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60">
                    <a:moveTo>
                      <a:pt x="40" y="6"/>
                    </a:moveTo>
                    <a:cubicBezTo>
                      <a:pt x="23" y="18"/>
                      <a:pt x="12" y="38"/>
                      <a:pt x="14" y="60"/>
                    </a:cubicBezTo>
                    <a:cubicBezTo>
                      <a:pt x="1" y="42"/>
                      <a:pt x="0" y="19"/>
                      <a:pt x="10" y="0"/>
                    </a:cubicBezTo>
                    <a:cubicBezTo>
                      <a:pt x="20" y="0"/>
                      <a:pt x="31" y="2"/>
                      <a:pt x="40" y="6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" name="Freeform 369">
                <a:extLst>
                  <a:ext uri="{FF2B5EF4-FFF2-40B4-BE49-F238E27FC236}">
                    <a16:creationId xmlns:a16="http://schemas.microsoft.com/office/drawing/2014/main" id="{46617BFD-1B7F-461D-B0AC-84450B9FAB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6488" y="1754187"/>
                <a:ext cx="152400" cy="82550"/>
              </a:xfrm>
              <a:custGeom>
                <a:avLst/>
                <a:gdLst>
                  <a:gd name="T0" fmla="*/ 60 w 60"/>
                  <a:gd name="T1" fmla="*/ 29 h 33"/>
                  <a:gd name="T2" fmla="*/ 0 w 60"/>
                  <a:gd name="T3" fmla="*/ 33 h 33"/>
                  <a:gd name="T4" fmla="*/ 50 w 60"/>
                  <a:gd name="T5" fmla="*/ 0 h 33"/>
                  <a:gd name="T6" fmla="*/ 60 w 60"/>
                  <a:gd name="T7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33">
                    <a:moveTo>
                      <a:pt x="60" y="29"/>
                    </a:moveTo>
                    <a:cubicBezTo>
                      <a:pt x="41" y="19"/>
                      <a:pt x="18" y="20"/>
                      <a:pt x="0" y="33"/>
                    </a:cubicBezTo>
                    <a:cubicBezTo>
                      <a:pt x="9" y="13"/>
                      <a:pt x="29" y="1"/>
                      <a:pt x="50" y="0"/>
                    </a:cubicBezTo>
                    <a:cubicBezTo>
                      <a:pt x="56" y="9"/>
                      <a:pt x="59" y="19"/>
                      <a:pt x="60" y="29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4" name="Freeform 370">
                <a:extLst>
                  <a:ext uri="{FF2B5EF4-FFF2-40B4-BE49-F238E27FC236}">
                    <a16:creationId xmlns:a16="http://schemas.microsoft.com/office/drawing/2014/main" id="{CD102918-E2BD-4078-BF79-97B88A7E02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6488" y="1831975"/>
                <a:ext cx="136525" cy="131763"/>
              </a:xfrm>
              <a:custGeom>
                <a:avLst/>
                <a:gdLst>
                  <a:gd name="T0" fmla="*/ 34 w 54"/>
                  <a:gd name="T1" fmla="*/ 52 h 52"/>
                  <a:gd name="T2" fmla="*/ 0 w 54"/>
                  <a:gd name="T3" fmla="*/ 2 h 52"/>
                  <a:gd name="T4" fmla="*/ 54 w 54"/>
                  <a:gd name="T5" fmla="*/ 29 h 52"/>
                  <a:gd name="T6" fmla="*/ 35 w 54"/>
                  <a:gd name="T7" fmla="*/ 51 h 52"/>
                  <a:gd name="T8" fmla="*/ 34 w 54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2">
                    <a:moveTo>
                      <a:pt x="34" y="52"/>
                    </a:moveTo>
                    <a:cubicBezTo>
                      <a:pt x="33" y="31"/>
                      <a:pt x="20" y="12"/>
                      <a:pt x="0" y="2"/>
                    </a:cubicBezTo>
                    <a:cubicBezTo>
                      <a:pt x="22" y="0"/>
                      <a:pt x="43" y="11"/>
                      <a:pt x="54" y="29"/>
                    </a:cubicBezTo>
                    <a:cubicBezTo>
                      <a:pt x="50" y="37"/>
                      <a:pt x="43" y="45"/>
                      <a:pt x="35" y="51"/>
                    </a:cubicBezTo>
                    <a:cubicBezTo>
                      <a:pt x="34" y="52"/>
                      <a:pt x="34" y="52"/>
                      <a:pt x="34" y="52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5" name="Freeform 371">
                <a:extLst>
                  <a:ext uri="{FF2B5EF4-FFF2-40B4-BE49-F238E27FC236}">
                    <a16:creationId xmlns:a16="http://schemas.microsoft.com/office/drawing/2014/main" id="{8C87F3C8-5A91-44AF-AAB8-0F5BB486F0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61401" y="1836737"/>
                <a:ext cx="101600" cy="153988"/>
              </a:xfrm>
              <a:custGeom>
                <a:avLst/>
                <a:gdLst>
                  <a:gd name="T0" fmla="*/ 0 w 40"/>
                  <a:gd name="T1" fmla="*/ 54 h 61"/>
                  <a:gd name="T2" fmla="*/ 26 w 40"/>
                  <a:gd name="T3" fmla="*/ 0 h 61"/>
                  <a:gd name="T4" fmla="*/ 30 w 40"/>
                  <a:gd name="T5" fmla="*/ 60 h 61"/>
                  <a:gd name="T6" fmla="*/ 0 w 40"/>
                  <a:gd name="T7" fmla="*/ 5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61">
                    <a:moveTo>
                      <a:pt x="0" y="54"/>
                    </a:moveTo>
                    <a:cubicBezTo>
                      <a:pt x="17" y="43"/>
                      <a:pt x="28" y="23"/>
                      <a:pt x="26" y="0"/>
                    </a:cubicBezTo>
                    <a:cubicBezTo>
                      <a:pt x="39" y="19"/>
                      <a:pt x="40" y="42"/>
                      <a:pt x="30" y="60"/>
                    </a:cubicBezTo>
                    <a:cubicBezTo>
                      <a:pt x="20" y="61"/>
                      <a:pt x="9" y="59"/>
                      <a:pt x="0" y="54"/>
                    </a:cubicBezTo>
                    <a:close/>
                  </a:path>
                </a:pathLst>
              </a:custGeom>
              <a:solidFill>
                <a:srgbClr val="F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6" name="Freeform 372">
                <a:extLst>
                  <a:ext uri="{FF2B5EF4-FFF2-40B4-BE49-F238E27FC236}">
                    <a16:creationId xmlns:a16="http://schemas.microsoft.com/office/drawing/2014/main" id="{0118B4B1-4082-42BA-A664-FD1F0186C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74088" y="1771650"/>
                <a:ext cx="152400" cy="100013"/>
              </a:xfrm>
              <a:custGeom>
                <a:avLst/>
                <a:gdLst>
                  <a:gd name="T0" fmla="*/ 7 w 61"/>
                  <a:gd name="T1" fmla="*/ 0 h 40"/>
                  <a:gd name="T2" fmla="*/ 61 w 61"/>
                  <a:gd name="T3" fmla="*/ 26 h 40"/>
                  <a:gd name="T4" fmla="*/ 1 w 61"/>
                  <a:gd name="T5" fmla="*/ 31 h 40"/>
                  <a:gd name="T6" fmla="*/ 7 w 61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" h="40">
                    <a:moveTo>
                      <a:pt x="7" y="0"/>
                    </a:moveTo>
                    <a:cubicBezTo>
                      <a:pt x="18" y="18"/>
                      <a:pt x="39" y="28"/>
                      <a:pt x="61" y="26"/>
                    </a:cubicBezTo>
                    <a:cubicBezTo>
                      <a:pt x="43" y="39"/>
                      <a:pt x="20" y="40"/>
                      <a:pt x="1" y="31"/>
                    </a:cubicBezTo>
                    <a:cubicBezTo>
                      <a:pt x="0" y="20"/>
                      <a:pt x="2" y="10"/>
                      <a:pt x="7" y="0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7" name="Freeform 373">
                <a:extLst>
                  <a:ext uri="{FF2B5EF4-FFF2-40B4-BE49-F238E27FC236}">
                    <a16:creationId xmlns:a16="http://schemas.microsoft.com/office/drawing/2014/main" id="{35CE6400-C044-4527-8EC5-48AB1360F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0763" y="1685925"/>
                <a:ext cx="85725" cy="150813"/>
              </a:xfrm>
              <a:custGeom>
                <a:avLst/>
                <a:gdLst>
                  <a:gd name="T0" fmla="*/ 30 w 34"/>
                  <a:gd name="T1" fmla="*/ 0 h 60"/>
                  <a:gd name="T2" fmla="*/ 34 w 34"/>
                  <a:gd name="T3" fmla="*/ 60 h 60"/>
                  <a:gd name="T4" fmla="*/ 0 w 34"/>
                  <a:gd name="T5" fmla="*/ 11 h 60"/>
                  <a:gd name="T6" fmla="*/ 30 w 34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60">
                    <a:moveTo>
                      <a:pt x="30" y="0"/>
                    </a:moveTo>
                    <a:cubicBezTo>
                      <a:pt x="20" y="19"/>
                      <a:pt x="21" y="42"/>
                      <a:pt x="34" y="60"/>
                    </a:cubicBezTo>
                    <a:cubicBezTo>
                      <a:pt x="14" y="51"/>
                      <a:pt x="1" y="32"/>
                      <a:pt x="0" y="11"/>
                    </a:cubicBezTo>
                    <a:cubicBezTo>
                      <a:pt x="9" y="4"/>
                      <a:pt x="19" y="1"/>
                      <a:pt x="30" y="0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8" name="Freeform 374">
                <a:extLst>
                  <a:ext uri="{FF2B5EF4-FFF2-40B4-BE49-F238E27FC236}">
                    <a16:creationId xmlns:a16="http://schemas.microsoft.com/office/drawing/2014/main" id="{CF1695DA-9BC0-4359-9444-7C07123840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1726" y="1700212"/>
                <a:ext cx="131763" cy="136525"/>
              </a:xfrm>
              <a:custGeom>
                <a:avLst/>
                <a:gdLst>
                  <a:gd name="T0" fmla="*/ 52 w 52"/>
                  <a:gd name="T1" fmla="*/ 21 h 54"/>
                  <a:gd name="T2" fmla="*/ 2 w 52"/>
                  <a:gd name="T3" fmla="*/ 54 h 54"/>
                  <a:gd name="T4" fmla="*/ 28 w 52"/>
                  <a:gd name="T5" fmla="*/ 0 h 54"/>
                  <a:gd name="T6" fmla="*/ 51 w 52"/>
                  <a:gd name="T7" fmla="*/ 19 h 54"/>
                  <a:gd name="T8" fmla="*/ 52 w 52"/>
                  <a:gd name="T9" fmla="*/ 2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4">
                    <a:moveTo>
                      <a:pt x="52" y="21"/>
                    </a:moveTo>
                    <a:cubicBezTo>
                      <a:pt x="31" y="22"/>
                      <a:pt x="11" y="34"/>
                      <a:pt x="2" y="54"/>
                    </a:cubicBezTo>
                    <a:cubicBezTo>
                      <a:pt x="0" y="32"/>
                      <a:pt x="11" y="12"/>
                      <a:pt x="28" y="0"/>
                    </a:cubicBezTo>
                    <a:cubicBezTo>
                      <a:pt x="37" y="4"/>
                      <a:pt x="45" y="11"/>
                      <a:pt x="51" y="19"/>
                    </a:cubicBezTo>
                    <a:cubicBezTo>
                      <a:pt x="51" y="20"/>
                      <a:pt x="51" y="20"/>
                      <a:pt x="52" y="21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9" name="Freeform 375">
                <a:extLst>
                  <a:ext uri="{FF2B5EF4-FFF2-40B4-BE49-F238E27FC236}">
                    <a16:creationId xmlns:a16="http://schemas.microsoft.com/office/drawing/2014/main" id="{D67B76B1-C0AF-45F8-A602-E7DBC36581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6488" y="1801812"/>
                <a:ext cx="153988" cy="103188"/>
              </a:xfrm>
              <a:custGeom>
                <a:avLst/>
                <a:gdLst>
                  <a:gd name="T0" fmla="*/ 54 w 61"/>
                  <a:gd name="T1" fmla="*/ 41 h 41"/>
                  <a:gd name="T2" fmla="*/ 0 w 61"/>
                  <a:gd name="T3" fmla="*/ 14 h 41"/>
                  <a:gd name="T4" fmla="*/ 60 w 61"/>
                  <a:gd name="T5" fmla="*/ 10 h 41"/>
                  <a:gd name="T6" fmla="*/ 54 w 61"/>
                  <a:gd name="T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" h="41">
                    <a:moveTo>
                      <a:pt x="54" y="41"/>
                    </a:moveTo>
                    <a:cubicBezTo>
                      <a:pt x="43" y="23"/>
                      <a:pt x="22" y="12"/>
                      <a:pt x="0" y="14"/>
                    </a:cubicBezTo>
                    <a:cubicBezTo>
                      <a:pt x="18" y="1"/>
                      <a:pt x="41" y="0"/>
                      <a:pt x="60" y="10"/>
                    </a:cubicBezTo>
                    <a:cubicBezTo>
                      <a:pt x="61" y="20"/>
                      <a:pt x="59" y="31"/>
                      <a:pt x="54" y="41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0" name="Freeform 376">
                <a:extLst>
                  <a:ext uri="{FF2B5EF4-FFF2-40B4-BE49-F238E27FC236}">
                    <a16:creationId xmlns:a16="http://schemas.microsoft.com/office/drawing/2014/main" id="{6C7907B1-78E7-47A5-994B-47CEF2D814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6488" y="1836737"/>
                <a:ext cx="85725" cy="152400"/>
              </a:xfrm>
              <a:custGeom>
                <a:avLst/>
                <a:gdLst>
                  <a:gd name="T0" fmla="*/ 4 w 34"/>
                  <a:gd name="T1" fmla="*/ 60 h 60"/>
                  <a:gd name="T2" fmla="*/ 0 w 34"/>
                  <a:gd name="T3" fmla="*/ 0 h 60"/>
                  <a:gd name="T4" fmla="*/ 34 w 34"/>
                  <a:gd name="T5" fmla="*/ 50 h 60"/>
                  <a:gd name="T6" fmla="*/ 4 w 34"/>
                  <a:gd name="T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60">
                    <a:moveTo>
                      <a:pt x="4" y="60"/>
                    </a:moveTo>
                    <a:cubicBezTo>
                      <a:pt x="14" y="42"/>
                      <a:pt x="13" y="19"/>
                      <a:pt x="0" y="0"/>
                    </a:cubicBezTo>
                    <a:cubicBezTo>
                      <a:pt x="20" y="10"/>
                      <a:pt x="33" y="29"/>
                      <a:pt x="34" y="50"/>
                    </a:cubicBezTo>
                    <a:cubicBezTo>
                      <a:pt x="25" y="56"/>
                      <a:pt x="15" y="60"/>
                      <a:pt x="4" y="60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1" name="Freeform 377">
                <a:extLst>
                  <a:ext uri="{FF2B5EF4-FFF2-40B4-BE49-F238E27FC236}">
                    <a16:creationId xmlns:a16="http://schemas.microsoft.com/office/drawing/2014/main" id="{3618B95F-9575-4498-9E7D-83273D7F8D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1076" y="1836737"/>
                <a:ext cx="131763" cy="136525"/>
              </a:xfrm>
              <a:custGeom>
                <a:avLst/>
                <a:gdLst>
                  <a:gd name="T0" fmla="*/ 0 w 52"/>
                  <a:gd name="T1" fmla="*/ 34 h 54"/>
                  <a:gd name="T2" fmla="*/ 50 w 52"/>
                  <a:gd name="T3" fmla="*/ 0 h 54"/>
                  <a:gd name="T4" fmla="*/ 24 w 52"/>
                  <a:gd name="T5" fmla="*/ 54 h 54"/>
                  <a:gd name="T6" fmla="*/ 1 w 52"/>
                  <a:gd name="T7" fmla="*/ 35 h 54"/>
                  <a:gd name="T8" fmla="*/ 0 w 52"/>
                  <a:gd name="T9" fmla="*/ 3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4">
                    <a:moveTo>
                      <a:pt x="0" y="34"/>
                    </a:moveTo>
                    <a:cubicBezTo>
                      <a:pt x="21" y="33"/>
                      <a:pt x="41" y="21"/>
                      <a:pt x="50" y="0"/>
                    </a:cubicBezTo>
                    <a:cubicBezTo>
                      <a:pt x="52" y="23"/>
                      <a:pt x="41" y="43"/>
                      <a:pt x="24" y="54"/>
                    </a:cubicBezTo>
                    <a:cubicBezTo>
                      <a:pt x="15" y="50"/>
                      <a:pt x="7" y="44"/>
                      <a:pt x="1" y="35"/>
                    </a:cubicBezTo>
                    <a:cubicBezTo>
                      <a:pt x="1" y="35"/>
                      <a:pt x="0" y="34"/>
                      <a:pt x="0" y="34"/>
                    </a:cubicBezTo>
                    <a:close/>
                  </a:path>
                </a:pathLst>
              </a:custGeom>
              <a:solidFill>
                <a:srgbClr val="FFB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42" name="Freeform 283">
              <a:extLst>
                <a:ext uri="{FF2B5EF4-FFF2-40B4-BE49-F238E27FC236}">
                  <a16:creationId xmlns:a16="http://schemas.microsoft.com/office/drawing/2014/main" id="{0F9DF0A6-B602-4DE3-A6C8-8DD66A587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9819" y="3115635"/>
              <a:ext cx="349250" cy="331788"/>
            </a:xfrm>
            <a:custGeom>
              <a:avLst/>
              <a:gdLst>
                <a:gd name="T0" fmla="*/ 110 w 220"/>
                <a:gd name="T1" fmla="*/ 0 h 209"/>
                <a:gd name="T2" fmla="*/ 127 w 220"/>
                <a:gd name="T3" fmla="*/ 93 h 209"/>
                <a:gd name="T4" fmla="*/ 220 w 220"/>
                <a:gd name="T5" fmla="*/ 80 h 209"/>
                <a:gd name="T6" fmla="*/ 139 w 220"/>
                <a:gd name="T7" fmla="*/ 124 h 209"/>
                <a:gd name="T8" fmla="*/ 178 w 220"/>
                <a:gd name="T9" fmla="*/ 209 h 209"/>
                <a:gd name="T10" fmla="*/ 110 w 220"/>
                <a:gd name="T11" fmla="*/ 145 h 209"/>
                <a:gd name="T12" fmla="*/ 43 w 220"/>
                <a:gd name="T13" fmla="*/ 209 h 209"/>
                <a:gd name="T14" fmla="*/ 83 w 220"/>
                <a:gd name="T15" fmla="*/ 124 h 209"/>
                <a:gd name="T16" fmla="*/ 0 w 220"/>
                <a:gd name="T17" fmla="*/ 80 h 209"/>
                <a:gd name="T18" fmla="*/ 94 w 220"/>
                <a:gd name="T19" fmla="*/ 93 h 209"/>
                <a:gd name="T20" fmla="*/ 110 w 220"/>
                <a:gd name="T2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" h="209">
                  <a:moveTo>
                    <a:pt x="110" y="0"/>
                  </a:moveTo>
                  <a:lnTo>
                    <a:pt x="127" y="93"/>
                  </a:lnTo>
                  <a:lnTo>
                    <a:pt x="220" y="80"/>
                  </a:lnTo>
                  <a:lnTo>
                    <a:pt x="139" y="124"/>
                  </a:lnTo>
                  <a:lnTo>
                    <a:pt x="178" y="209"/>
                  </a:lnTo>
                  <a:lnTo>
                    <a:pt x="110" y="145"/>
                  </a:lnTo>
                  <a:lnTo>
                    <a:pt x="43" y="209"/>
                  </a:lnTo>
                  <a:lnTo>
                    <a:pt x="83" y="124"/>
                  </a:lnTo>
                  <a:lnTo>
                    <a:pt x="0" y="80"/>
                  </a:lnTo>
                  <a:lnTo>
                    <a:pt x="94" y="93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FCB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43" name="Group 542">
              <a:extLst>
                <a:ext uri="{FF2B5EF4-FFF2-40B4-BE49-F238E27FC236}">
                  <a16:creationId xmlns:a16="http://schemas.microsoft.com/office/drawing/2014/main" id="{2DF110D7-BA66-4D90-966E-1A7CF2111697}"/>
                </a:ext>
              </a:extLst>
            </p:cNvPr>
            <p:cNvGrpSpPr/>
            <p:nvPr/>
          </p:nvGrpSpPr>
          <p:grpSpPr>
            <a:xfrm>
              <a:off x="9538292" y="1858224"/>
              <a:ext cx="131763" cy="131763"/>
              <a:chOff x="7124701" y="2474913"/>
              <a:chExt cx="131763" cy="131763"/>
            </a:xfrm>
          </p:grpSpPr>
          <p:sp>
            <p:nvSpPr>
              <p:cNvPr id="558" name="Freeform 596">
                <a:extLst>
                  <a:ext uri="{FF2B5EF4-FFF2-40B4-BE49-F238E27FC236}">
                    <a16:creationId xmlns:a16="http://schemas.microsoft.com/office/drawing/2014/main" id="{03B1BA75-4559-465D-87A2-20009ED7B0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4701" y="2541588"/>
                <a:ext cx="66675" cy="36513"/>
              </a:xfrm>
              <a:custGeom>
                <a:avLst/>
                <a:gdLst>
                  <a:gd name="T0" fmla="*/ 0 w 26"/>
                  <a:gd name="T1" fmla="*/ 2 h 15"/>
                  <a:gd name="T2" fmla="*/ 26 w 26"/>
                  <a:gd name="T3" fmla="*/ 0 h 15"/>
                  <a:gd name="T4" fmla="*/ 5 w 26"/>
                  <a:gd name="T5" fmla="*/ 15 h 15"/>
                  <a:gd name="T6" fmla="*/ 0 w 26"/>
                  <a:gd name="T7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5">
                    <a:moveTo>
                      <a:pt x="0" y="2"/>
                    </a:moveTo>
                    <a:cubicBezTo>
                      <a:pt x="8" y="6"/>
                      <a:pt x="18" y="6"/>
                      <a:pt x="26" y="0"/>
                    </a:cubicBezTo>
                    <a:cubicBezTo>
                      <a:pt x="22" y="9"/>
                      <a:pt x="13" y="14"/>
                      <a:pt x="5" y="15"/>
                    </a:cubicBezTo>
                    <a:cubicBezTo>
                      <a:pt x="2" y="11"/>
                      <a:pt x="0" y="7"/>
                      <a:pt x="0" y="2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Freeform 597">
                <a:extLst>
                  <a:ext uri="{FF2B5EF4-FFF2-40B4-BE49-F238E27FC236}">
                    <a16:creationId xmlns:a16="http://schemas.microsoft.com/office/drawing/2014/main" id="{A26C2CF3-AF86-4736-80EB-E4D79C74FC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2638" y="2487613"/>
                <a:ext cx="58738" cy="55563"/>
              </a:xfrm>
              <a:custGeom>
                <a:avLst/>
                <a:gdLst>
                  <a:gd name="T0" fmla="*/ 8 w 23"/>
                  <a:gd name="T1" fmla="*/ 0 h 22"/>
                  <a:gd name="T2" fmla="*/ 23 w 23"/>
                  <a:gd name="T3" fmla="*/ 21 h 22"/>
                  <a:gd name="T4" fmla="*/ 0 w 23"/>
                  <a:gd name="T5" fmla="*/ 10 h 22"/>
                  <a:gd name="T6" fmla="*/ 8 w 23"/>
                  <a:gd name="T7" fmla="*/ 0 h 22"/>
                  <a:gd name="T8" fmla="*/ 8 w 23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2">
                    <a:moveTo>
                      <a:pt x="8" y="0"/>
                    </a:moveTo>
                    <a:cubicBezTo>
                      <a:pt x="9" y="9"/>
                      <a:pt x="14" y="17"/>
                      <a:pt x="23" y="21"/>
                    </a:cubicBezTo>
                    <a:cubicBezTo>
                      <a:pt x="13" y="22"/>
                      <a:pt x="5" y="18"/>
                      <a:pt x="0" y="10"/>
                    </a:cubicBezTo>
                    <a:cubicBezTo>
                      <a:pt x="1" y="6"/>
                      <a:pt x="4" y="3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" name="Freeform 598">
                <a:extLst>
                  <a:ext uri="{FF2B5EF4-FFF2-40B4-BE49-F238E27FC236}">
                    <a16:creationId xmlns:a16="http://schemas.microsoft.com/office/drawing/2014/main" id="{40D5B5BD-E7F9-41E8-8F54-F7B327442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5501" y="2474913"/>
                <a:ext cx="42863" cy="66675"/>
              </a:xfrm>
              <a:custGeom>
                <a:avLst/>
                <a:gdLst>
                  <a:gd name="T0" fmla="*/ 17 w 17"/>
                  <a:gd name="T1" fmla="*/ 3 h 26"/>
                  <a:gd name="T2" fmla="*/ 6 w 17"/>
                  <a:gd name="T3" fmla="*/ 26 h 26"/>
                  <a:gd name="T4" fmla="*/ 4 w 17"/>
                  <a:gd name="T5" fmla="*/ 1 h 26"/>
                  <a:gd name="T6" fmla="*/ 17 w 17"/>
                  <a:gd name="T7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26">
                    <a:moveTo>
                      <a:pt x="17" y="3"/>
                    </a:moveTo>
                    <a:cubicBezTo>
                      <a:pt x="10" y="8"/>
                      <a:pt x="5" y="17"/>
                      <a:pt x="6" y="26"/>
                    </a:cubicBezTo>
                    <a:cubicBezTo>
                      <a:pt x="0" y="19"/>
                      <a:pt x="0" y="9"/>
                      <a:pt x="4" y="1"/>
                    </a:cubicBezTo>
                    <a:cubicBezTo>
                      <a:pt x="8" y="0"/>
                      <a:pt x="13" y="1"/>
                      <a:pt x="17" y="3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1" name="Freeform 599">
                <a:extLst>
                  <a:ext uri="{FF2B5EF4-FFF2-40B4-BE49-F238E27FC236}">
                    <a16:creationId xmlns:a16="http://schemas.microsoft.com/office/drawing/2014/main" id="{0B3A2EAA-DDE8-41A4-9E1E-C927CBCCD6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1376" y="2505075"/>
                <a:ext cx="65088" cy="36513"/>
              </a:xfrm>
              <a:custGeom>
                <a:avLst/>
                <a:gdLst>
                  <a:gd name="T0" fmla="*/ 26 w 26"/>
                  <a:gd name="T1" fmla="*/ 13 h 14"/>
                  <a:gd name="T2" fmla="*/ 0 w 26"/>
                  <a:gd name="T3" fmla="*/ 14 h 14"/>
                  <a:gd name="T4" fmla="*/ 21 w 26"/>
                  <a:gd name="T5" fmla="*/ 0 h 14"/>
                  <a:gd name="T6" fmla="*/ 26 w 26"/>
                  <a:gd name="T7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4">
                    <a:moveTo>
                      <a:pt x="26" y="13"/>
                    </a:moveTo>
                    <a:cubicBezTo>
                      <a:pt x="18" y="8"/>
                      <a:pt x="8" y="9"/>
                      <a:pt x="0" y="14"/>
                    </a:cubicBezTo>
                    <a:cubicBezTo>
                      <a:pt x="4" y="6"/>
                      <a:pt x="12" y="0"/>
                      <a:pt x="21" y="0"/>
                    </a:cubicBezTo>
                    <a:cubicBezTo>
                      <a:pt x="24" y="4"/>
                      <a:pt x="25" y="8"/>
                      <a:pt x="26" y="13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2" name="Freeform 600">
                <a:extLst>
                  <a:ext uri="{FF2B5EF4-FFF2-40B4-BE49-F238E27FC236}">
                    <a16:creationId xmlns:a16="http://schemas.microsoft.com/office/drawing/2014/main" id="{1AC9B8DE-261D-40A6-9120-E8774F08B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1376" y="2541588"/>
                <a:ext cx="57150" cy="55563"/>
              </a:xfrm>
              <a:custGeom>
                <a:avLst/>
                <a:gdLst>
                  <a:gd name="T0" fmla="*/ 14 w 23"/>
                  <a:gd name="T1" fmla="*/ 22 h 22"/>
                  <a:gd name="T2" fmla="*/ 0 w 23"/>
                  <a:gd name="T3" fmla="*/ 0 h 22"/>
                  <a:gd name="T4" fmla="*/ 23 w 23"/>
                  <a:gd name="T5" fmla="*/ 12 h 22"/>
                  <a:gd name="T6" fmla="*/ 15 w 23"/>
                  <a:gd name="T7" fmla="*/ 21 h 22"/>
                  <a:gd name="T8" fmla="*/ 14 w 23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2">
                    <a:moveTo>
                      <a:pt x="14" y="22"/>
                    </a:moveTo>
                    <a:cubicBezTo>
                      <a:pt x="14" y="13"/>
                      <a:pt x="9" y="4"/>
                      <a:pt x="0" y="0"/>
                    </a:cubicBezTo>
                    <a:cubicBezTo>
                      <a:pt x="9" y="0"/>
                      <a:pt x="18" y="4"/>
                      <a:pt x="23" y="12"/>
                    </a:cubicBezTo>
                    <a:cubicBezTo>
                      <a:pt x="21" y="15"/>
                      <a:pt x="18" y="19"/>
                      <a:pt x="15" y="21"/>
                    </a:cubicBezTo>
                    <a:cubicBezTo>
                      <a:pt x="15" y="22"/>
                      <a:pt x="15" y="22"/>
                      <a:pt x="14" y="22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" name="Freeform 601">
                <a:extLst>
                  <a:ext uri="{FF2B5EF4-FFF2-40B4-BE49-F238E27FC236}">
                    <a16:creationId xmlns:a16="http://schemas.microsoft.com/office/drawing/2014/main" id="{CF56C696-C8DF-499D-B7DB-D918B9449B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2801" y="2541588"/>
                <a:ext cx="42863" cy="65088"/>
              </a:xfrm>
              <a:custGeom>
                <a:avLst/>
                <a:gdLst>
                  <a:gd name="T0" fmla="*/ 0 w 17"/>
                  <a:gd name="T1" fmla="*/ 24 h 26"/>
                  <a:gd name="T2" fmla="*/ 11 w 17"/>
                  <a:gd name="T3" fmla="*/ 0 h 26"/>
                  <a:gd name="T4" fmla="*/ 13 w 17"/>
                  <a:gd name="T5" fmla="*/ 26 h 26"/>
                  <a:gd name="T6" fmla="*/ 0 w 17"/>
                  <a:gd name="T7" fmla="*/ 2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26">
                    <a:moveTo>
                      <a:pt x="0" y="24"/>
                    </a:moveTo>
                    <a:cubicBezTo>
                      <a:pt x="7" y="19"/>
                      <a:pt x="12" y="10"/>
                      <a:pt x="11" y="0"/>
                    </a:cubicBezTo>
                    <a:cubicBezTo>
                      <a:pt x="16" y="8"/>
                      <a:pt x="17" y="18"/>
                      <a:pt x="13" y="26"/>
                    </a:cubicBezTo>
                    <a:cubicBezTo>
                      <a:pt x="8" y="26"/>
                      <a:pt x="4" y="26"/>
                      <a:pt x="0" y="24"/>
                    </a:cubicBezTo>
                    <a:close/>
                  </a:path>
                </a:pathLst>
              </a:custGeom>
              <a:solidFill>
                <a:srgbClr val="F246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4" name="Freeform 602">
                <a:extLst>
                  <a:ext uri="{FF2B5EF4-FFF2-40B4-BE49-F238E27FC236}">
                    <a16:creationId xmlns:a16="http://schemas.microsoft.com/office/drawing/2014/main" id="{F4A7EA96-B490-4DAC-81DD-1BEC7DB94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4701" y="2513013"/>
                <a:ext cx="66675" cy="42863"/>
              </a:xfrm>
              <a:custGeom>
                <a:avLst/>
                <a:gdLst>
                  <a:gd name="T0" fmla="*/ 3 w 26"/>
                  <a:gd name="T1" fmla="*/ 0 h 17"/>
                  <a:gd name="T2" fmla="*/ 26 w 26"/>
                  <a:gd name="T3" fmla="*/ 11 h 17"/>
                  <a:gd name="T4" fmla="*/ 0 w 26"/>
                  <a:gd name="T5" fmla="*/ 13 h 17"/>
                  <a:gd name="T6" fmla="*/ 3 w 26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7">
                    <a:moveTo>
                      <a:pt x="3" y="0"/>
                    </a:moveTo>
                    <a:cubicBezTo>
                      <a:pt x="8" y="8"/>
                      <a:pt x="16" y="12"/>
                      <a:pt x="26" y="11"/>
                    </a:cubicBezTo>
                    <a:cubicBezTo>
                      <a:pt x="18" y="17"/>
                      <a:pt x="8" y="17"/>
                      <a:pt x="0" y="13"/>
                    </a:cubicBezTo>
                    <a:cubicBezTo>
                      <a:pt x="0" y="9"/>
                      <a:pt x="1" y="4"/>
                      <a:pt x="3" y="0"/>
                    </a:cubicBezTo>
                    <a:close/>
                  </a:path>
                </a:pathLst>
              </a:custGeom>
              <a:solidFill>
                <a:srgbClr val="BD28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5" name="Freeform 603">
                <a:extLst>
                  <a:ext uri="{FF2B5EF4-FFF2-40B4-BE49-F238E27FC236}">
                    <a16:creationId xmlns:a16="http://schemas.microsoft.com/office/drawing/2014/main" id="{BFC2B9DD-DD6B-4309-BF93-5FE75A989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3276" y="2478088"/>
                <a:ext cx="38100" cy="63500"/>
              </a:xfrm>
              <a:custGeom>
                <a:avLst/>
                <a:gdLst>
                  <a:gd name="T0" fmla="*/ 13 w 15"/>
                  <a:gd name="T1" fmla="*/ 0 h 25"/>
                  <a:gd name="T2" fmla="*/ 15 w 15"/>
                  <a:gd name="T3" fmla="*/ 25 h 25"/>
                  <a:gd name="T4" fmla="*/ 0 w 15"/>
                  <a:gd name="T5" fmla="*/ 4 h 25"/>
                  <a:gd name="T6" fmla="*/ 13 w 15"/>
                  <a:gd name="T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5">
                    <a:moveTo>
                      <a:pt x="13" y="0"/>
                    </a:moveTo>
                    <a:cubicBezTo>
                      <a:pt x="9" y="8"/>
                      <a:pt x="9" y="18"/>
                      <a:pt x="15" y="25"/>
                    </a:cubicBezTo>
                    <a:cubicBezTo>
                      <a:pt x="6" y="21"/>
                      <a:pt x="1" y="13"/>
                      <a:pt x="0" y="4"/>
                    </a:cubicBezTo>
                    <a:cubicBezTo>
                      <a:pt x="4" y="1"/>
                      <a:pt x="9" y="0"/>
                      <a:pt x="13" y="0"/>
                    </a:cubicBezTo>
                    <a:close/>
                  </a:path>
                </a:pathLst>
              </a:custGeom>
              <a:solidFill>
                <a:srgbClr val="BD28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6" name="Freeform 604">
                <a:extLst>
                  <a:ext uri="{FF2B5EF4-FFF2-40B4-BE49-F238E27FC236}">
                    <a16:creationId xmlns:a16="http://schemas.microsoft.com/office/drawing/2014/main" id="{7C997C0E-760B-400C-AFA6-855481014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8201" y="2482850"/>
                <a:ext cx="55563" cy="58738"/>
              </a:xfrm>
              <a:custGeom>
                <a:avLst/>
                <a:gdLst>
                  <a:gd name="T0" fmla="*/ 22 w 22"/>
                  <a:gd name="T1" fmla="*/ 9 h 23"/>
                  <a:gd name="T2" fmla="*/ 1 w 22"/>
                  <a:gd name="T3" fmla="*/ 23 h 23"/>
                  <a:gd name="T4" fmla="*/ 12 w 22"/>
                  <a:gd name="T5" fmla="*/ 0 h 23"/>
                  <a:gd name="T6" fmla="*/ 22 w 22"/>
                  <a:gd name="T7" fmla="*/ 8 h 23"/>
                  <a:gd name="T8" fmla="*/ 22 w 22"/>
                  <a:gd name="T9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3">
                    <a:moveTo>
                      <a:pt x="22" y="9"/>
                    </a:moveTo>
                    <a:cubicBezTo>
                      <a:pt x="13" y="9"/>
                      <a:pt x="5" y="15"/>
                      <a:pt x="1" y="23"/>
                    </a:cubicBezTo>
                    <a:cubicBezTo>
                      <a:pt x="0" y="14"/>
                      <a:pt x="5" y="5"/>
                      <a:pt x="12" y="0"/>
                    </a:cubicBezTo>
                    <a:cubicBezTo>
                      <a:pt x="16" y="2"/>
                      <a:pt x="19" y="5"/>
                      <a:pt x="22" y="8"/>
                    </a:cubicBezTo>
                    <a:cubicBezTo>
                      <a:pt x="22" y="9"/>
                      <a:pt x="22" y="9"/>
                      <a:pt x="22" y="9"/>
                    </a:cubicBezTo>
                    <a:close/>
                  </a:path>
                </a:pathLst>
              </a:custGeom>
              <a:solidFill>
                <a:srgbClr val="BD28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7" name="Freeform 605">
                <a:extLst>
                  <a:ext uri="{FF2B5EF4-FFF2-40B4-BE49-F238E27FC236}">
                    <a16:creationId xmlns:a16="http://schemas.microsoft.com/office/drawing/2014/main" id="{3B90AB06-CED3-4524-A7CC-FEEFC9B95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1376" y="2525713"/>
                <a:ext cx="65088" cy="46038"/>
              </a:xfrm>
              <a:custGeom>
                <a:avLst/>
                <a:gdLst>
                  <a:gd name="T0" fmla="*/ 23 w 26"/>
                  <a:gd name="T1" fmla="*/ 18 h 18"/>
                  <a:gd name="T2" fmla="*/ 0 w 26"/>
                  <a:gd name="T3" fmla="*/ 6 h 18"/>
                  <a:gd name="T4" fmla="*/ 26 w 26"/>
                  <a:gd name="T5" fmla="*/ 5 h 18"/>
                  <a:gd name="T6" fmla="*/ 23 w 2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8">
                    <a:moveTo>
                      <a:pt x="23" y="18"/>
                    </a:moveTo>
                    <a:cubicBezTo>
                      <a:pt x="18" y="10"/>
                      <a:pt x="9" y="6"/>
                      <a:pt x="0" y="6"/>
                    </a:cubicBezTo>
                    <a:cubicBezTo>
                      <a:pt x="8" y="1"/>
                      <a:pt x="18" y="0"/>
                      <a:pt x="26" y="5"/>
                    </a:cubicBezTo>
                    <a:cubicBezTo>
                      <a:pt x="26" y="9"/>
                      <a:pt x="25" y="14"/>
                      <a:pt x="23" y="18"/>
                    </a:cubicBezTo>
                    <a:close/>
                  </a:path>
                </a:pathLst>
              </a:custGeom>
              <a:solidFill>
                <a:srgbClr val="BD28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8" name="Freeform 606">
                <a:extLst>
                  <a:ext uri="{FF2B5EF4-FFF2-40B4-BE49-F238E27FC236}">
                    <a16:creationId xmlns:a16="http://schemas.microsoft.com/office/drawing/2014/main" id="{38A88273-EF3D-4CC8-BC9B-E22E654EB5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1376" y="2541588"/>
                <a:ext cx="34925" cy="65088"/>
              </a:xfrm>
              <a:custGeom>
                <a:avLst/>
                <a:gdLst>
                  <a:gd name="T0" fmla="*/ 2 w 14"/>
                  <a:gd name="T1" fmla="*/ 26 h 26"/>
                  <a:gd name="T2" fmla="*/ 0 w 14"/>
                  <a:gd name="T3" fmla="*/ 0 h 26"/>
                  <a:gd name="T4" fmla="*/ 14 w 14"/>
                  <a:gd name="T5" fmla="*/ 22 h 26"/>
                  <a:gd name="T6" fmla="*/ 2 w 14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6">
                    <a:moveTo>
                      <a:pt x="2" y="26"/>
                    </a:moveTo>
                    <a:cubicBezTo>
                      <a:pt x="6" y="18"/>
                      <a:pt x="5" y="8"/>
                      <a:pt x="0" y="0"/>
                    </a:cubicBezTo>
                    <a:cubicBezTo>
                      <a:pt x="9" y="4"/>
                      <a:pt x="14" y="13"/>
                      <a:pt x="14" y="22"/>
                    </a:cubicBezTo>
                    <a:cubicBezTo>
                      <a:pt x="10" y="24"/>
                      <a:pt x="6" y="26"/>
                      <a:pt x="2" y="26"/>
                    </a:cubicBezTo>
                    <a:close/>
                  </a:path>
                </a:pathLst>
              </a:custGeom>
              <a:solidFill>
                <a:srgbClr val="BD28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9" name="Freeform 607">
                <a:extLst>
                  <a:ext uri="{FF2B5EF4-FFF2-40B4-BE49-F238E27FC236}">
                    <a16:creationId xmlns:a16="http://schemas.microsoft.com/office/drawing/2014/main" id="{4773948F-9BD6-42DE-8D4A-B9A9C8018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7401" y="2541588"/>
                <a:ext cx="55563" cy="60325"/>
              </a:xfrm>
              <a:custGeom>
                <a:avLst/>
                <a:gdLst>
                  <a:gd name="T0" fmla="*/ 0 w 22"/>
                  <a:gd name="T1" fmla="*/ 15 h 24"/>
                  <a:gd name="T2" fmla="*/ 21 w 22"/>
                  <a:gd name="T3" fmla="*/ 0 h 24"/>
                  <a:gd name="T4" fmla="*/ 10 w 22"/>
                  <a:gd name="T5" fmla="*/ 24 h 24"/>
                  <a:gd name="T6" fmla="*/ 0 w 22"/>
                  <a:gd name="T7" fmla="*/ 15 h 24"/>
                  <a:gd name="T8" fmla="*/ 0 w 22"/>
                  <a:gd name="T9" fmla="*/ 1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4">
                    <a:moveTo>
                      <a:pt x="0" y="15"/>
                    </a:moveTo>
                    <a:cubicBezTo>
                      <a:pt x="8" y="14"/>
                      <a:pt x="17" y="9"/>
                      <a:pt x="21" y="0"/>
                    </a:cubicBezTo>
                    <a:cubicBezTo>
                      <a:pt x="22" y="10"/>
                      <a:pt x="17" y="19"/>
                      <a:pt x="10" y="24"/>
                    </a:cubicBezTo>
                    <a:cubicBezTo>
                      <a:pt x="6" y="22"/>
                      <a:pt x="2" y="19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lose/>
                  </a:path>
                </a:pathLst>
              </a:custGeom>
              <a:solidFill>
                <a:srgbClr val="BD28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44" name="Group 543">
              <a:extLst>
                <a:ext uri="{FF2B5EF4-FFF2-40B4-BE49-F238E27FC236}">
                  <a16:creationId xmlns:a16="http://schemas.microsoft.com/office/drawing/2014/main" id="{133FD1DC-838E-4060-A597-D1E639555F4B}"/>
                </a:ext>
              </a:extLst>
            </p:cNvPr>
            <p:cNvGrpSpPr/>
            <p:nvPr/>
          </p:nvGrpSpPr>
          <p:grpSpPr>
            <a:xfrm>
              <a:off x="9649543" y="809950"/>
              <a:ext cx="307976" cy="304801"/>
              <a:chOff x="5929313" y="1862137"/>
              <a:chExt cx="307976" cy="304801"/>
            </a:xfrm>
          </p:grpSpPr>
          <p:sp>
            <p:nvSpPr>
              <p:cNvPr id="546" name="Freeform 378">
                <a:extLst>
                  <a:ext uri="{FF2B5EF4-FFF2-40B4-BE49-F238E27FC236}">
                    <a16:creationId xmlns:a16="http://schemas.microsoft.com/office/drawing/2014/main" id="{A7AF734B-5513-4BBF-A987-C11D17F616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488" y="2012950"/>
                <a:ext cx="150813" cy="85725"/>
              </a:xfrm>
              <a:custGeom>
                <a:avLst/>
                <a:gdLst>
                  <a:gd name="T0" fmla="*/ 0 w 60"/>
                  <a:gd name="T1" fmla="*/ 5 h 34"/>
                  <a:gd name="T2" fmla="*/ 60 w 60"/>
                  <a:gd name="T3" fmla="*/ 0 h 34"/>
                  <a:gd name="T4" fmla="*/ 10 w 60"/>
                  <a:gd name="T5" fmla="*/ 34 h 34"/>
                  <a:gd name="T6" fmla="*/ 0 w 60"/>
                  <a:gd name="T7" fmla="*/ 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34">
                    <a:moveTo>
                      <a:pt x="0" y="5"/>
                    </a:moveTo>
                    <a:cubicBezTo>
                      <a:pt x="19" y="14"/>
                      <a:pt x="42" y="13"/>
                      <a:pt x="60" y="0"/>
                    </a:cubicBezTo>
                    <a:cubicBezTo>
                      <a:pt x="51" y="21"/>
                      <a:pt x="31" y="33"/>
                      <a:pt x="10" y="34"/>
                    </a:cubicBezTo>
                    <a:cubicBezTo>
                      <a:pt x="4" y="25"/>
                      <a:pt x="1" y="15"/>
                      <a:pt x="0" y="5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Freeform 379">
                <a:extLst>
                  <a:ext uri="{FF2B5EF4-FFF2-40B4-BE49-F238E27FC236}">
                    <a16:creationId xmlns:a16="http://schemas.microsoft.com/office/drawing/2014/main" id="{C4F992BD-535B-4CD7-8000-A6D89BDFF2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6776" y="1890712"/>
                <a:ext cx="136525" cy="130175"/>
              </a:xfrm>
              <a:custGeom>
                <a:avLst/>
                <a:gdLst>
                  <a:gd name="T0" fmla="*/ 20 w 54"/>
                  <a:gd name="T1" fmla="*/ 0 h 52"/>
                  <a:gd name="T2" fmla="*/ 54 w 54"/>
                  <a:gd name="T3" fmla="*/ 49 h 52"/>
                  <a:gd name="T4" fmla="*/ 0 w 54"/>
                  <a:gd name="T5" fmla="*/ 23 h 52"/>
                  <a:gd name="T6" fmla="*/ 19 w 54"/>
                  <a:gd name="T7" fmla="*/ 0 h 52"/>
                  <a:gd name="T8" fmla="*/ 20 w 5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2">
                    <a:moveTo>
                      <a:pt x="20" y="0"/>
                    </a:moveTo>
                    <a:cubicBezTo>
                      <a:pt x="21" y="21"/>
                      <a:pt x="34" y="40"/>
                      <a:pt x="54" y="49"/>
                    </a:cubicBezTo>
                    <a:cubicBezTo>
                      <a:pt x="32" y="52"/>
                      <a:pt x="11" y="41"/>
                      <a:pt x="0" y="23"/>
                    </a:cubicBezTo>
                    <a:cubicBezTo>
                      <a:pt x="4" y="14"/>
                      <a:pt x="11" y="7"/>
                      <a:pt x="19" y="0"/>
                    </a:cubicBezTo>
                    <a:cubicBezTo>
                      <a:pt x="19" y="0"/>
                      <a:pt x="20" y="0"/>
                      <a:pt x="20" y="0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Freeform 380">
                <a:extLst>
                  <a:ext uri="{FF2B5EF4-FFF2-40B4-BE49-F238E27FC236}">
                    <a16:creationId xmlns:a16="http://schemas.microsoft.com/office/drawing/2014/main" id="{3EEE4830-1E17-40AA-8921-956FDAE0AD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8376" y="1862137"/>
                <a:ext cx="100013" cy="150813"/>
              </a:xfrm>
              <a:custGeom>
                <a:avLst/>
                <a:gdLst>
                  <a:gd name="T0" fmla="*/ 40 w 40"/>
                  <a:gd name="T1" fmla="*/ 6 h 60"/>
                  <a:gd name="T2" fmla="*/ 14 w 40"/>
                  <a:gd name="T3" fmla="*/ 60 h 60"/>
                  <a:gd name="T4" fmla="*/ 10 w 40"/>
                  <a:gd name="T5" fmla="*/ 0 h 60"/>
                  <a:gd name="T6" fmla="*/ 40 w 40"/>
                  <a:gd name="T7" fmla="*/ 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60">
                    <a:moveTo>
                      <a:pt x="40" y="6"/>
                    </a:moveTo>
                    <a:cubicBezTo>
                      <a:pt x="23" y="18"/>
                      <a:pt x="12" y="38"/>
                      <a:pt x="14" y="60"/>
                    </a:cubicBezTo>
                    <a:cubicBezTo>
                      <a:pt x="1" y="42"/>
                      <a:pt x="0" y="19"/>
                      <a:pt x="10" y="0"/>
                    </a:cubicBezTo>
                    <a:cubicBezTo>
                      <a:pt x="20" y="0"/>
                      <a:pt x="31" y="2"/>
                      <a:pt x="40" y="6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Freeform 381">
                <a:extLst>
                  <a:ext uri="{FF2B5EF4-FFF2-40B4-BE49-F238E27FC236}">
                    <a16:creationId xmlns:a16="http://schemas.microsoft.com/office/drawing/2014/main" id="{90285547-3B38-4097-AD9D-B14101F3C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3301" y="1930400"/>
                <a:ext cx="150813" cy="82550"/>
              </a:xfrm>
              <a:custGeom>
                <a:avLst/>
                <a:gdLst>
                  <a:gd name="T0" fmla="*/ 60 w 60"/>
                  <a:gd name="T1" fmla="*/ 29 h 33"/>
                  <a:gd name="T2" fmla="*/ 0 w 60"/>
                  <a:gd name="T3" fmla="*/ 33 h 33"/>
                  <a:gd name="T4" fmla="*/ 50 w 60"/>
                  <a:gd name="T5" fmla="*/ 0 h 33"/>
                  <a:gd name="T6" fmla="*/ 60 w 60"/>
                  <a:gd name="T7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33">
                    <a:moveTo>
                      <a:pt x="60" y="29"/>
                    </a:moveTo>
                    <a:cubicBezTo>
                      <a:pt x="41" y="20"/>
                      <a:pt x="18" y="21"/>
                      <a:pt x="0" y="33"/>
                    </a:cubicBezTo>
                    <a:cubicBezTo>
                      <a:pt x="9" y="13"/>
                      <a:pt x="29" y="1"/>
                      <a:pt x="50" y="0"/>
                    </a:cubicBezTo>
                    <a:cubicBezTo>
                      <a:pt x="56" y="9"/>
                      <a:pt x="59" y="19"/>
                      <a:pt x="60" y="29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Freeform 382">
                <a:extLst>
                  <a:ext uri="{FF2B5EF4-FFF2-40B4-BE49-F238E27FC236}">
                    <a16:creationId xmlns:a16="http://schemas.microsoft.com/office/drawing/2014/main" id="{662BAF8F-844F-40C6-892B-0BBFF74341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3301" y="2008187"/>
                <a:ext cx="136525" cy="131763"/>
              </a:xfrm>
              <a:custGeom>
                <a:avLst/>
                <a:gdLst>
                  <a:gd name="T0" fmla="*/ 34 w 54"/>
                  <a:gd name="T1" fmla="*/ 52 h 52"/>
                  <a:gd name="T2" fmla="*/ 0 w 54"/>
                  <a:gd name="T3" fmla="*/ 2 h 52"/>
                  <a:gd name="T4" fmla="*/ 54 w 54"/>
                  <a:gd name="T5" fmla="*/ 29 h 52"/>
                  <a:gd name="T6" fmla="*/ 35 w 54"/>
                  <a:gd name="T7" fmla="*/ 51 h 52"/>
                  <a:gd name="T8" fmla="*/ 34 w 54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2">
                    <a:moveTo>
                      <a:pt x="34" y="52"/>
                    </a:moveTo>
                    <a:cubicBezTo>
                      <a:pt x="33" y="31"/>
                      <a:pt x="20" y="12"/>
                      <a:pt x="0" y="2"/>
                    </a:cubicBezTo>
                    <a:cubicBezTo>
                      <a:pt x="22" y="0"/>
                      <a:pt x="43" y="11"/>
                      <a:pt x="54" y="29"/>
                    </a:cubicBezTo>
                    <a:cubicBezTo>
                      <a:pt x="50" y="37"/>
                      <a:pt x="43" y="45"/>
                      <a:pt x="35" y="51"/>
                    </a:cubicBezTo>
                    <a:cubicBezTo>
                      <a:pt x="34" y="52"/>
                      <a:pt x="34" y="52"/>
                      <a:pt x="34" y="52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Freeform 383">
                <a:extLst>
                  <a:ext uri="{FF2B5EF4-FFF2-40B4-BE49-F238E27FC236}">
                    <a16:creationId xmlns:a16="http://schemas.microsoft.com/office/drawing/2014/main" id="{1E195BAD-0FE8-41CA-863F-669E2F1809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8213" y="2012950"/>
                <a:ext cx="100013" cy="153988"/>
              </a:xfrm>
              <a:custGeom>
                <a:avLst/>
                <a:gdLst>
                  <a:gd name="T0" fmla="*/ 0 w 40"/>
                  <a:gd name="T1" fmla="*/ 55 h 61"/>
                  <a:gd name="T2" fmla="*/ 26 w 40"/>
                  <a:gd name="T3" fmla="*/ 0 h 61"/>
                  <a:gd name="T4" fmla="*/ 30 w 40"/>
                  <a:gd name="T5" fmla="*/ 60 h 61"/>
                  <a:gd name="T6" fmla="*/ 0 w 40"/>
                  <a:gd name="T7" fmla="*/ 5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61">
                    <a:moveTo>
                      <a:pt x="0" y="55"/>
                    </a:moveTo>
                    <a:cubicBezTo>
                      <a:pt x="17" y="43"/>
                      <a:pt x="28" y="23"/>
                      <a:pt x="26" y="0"/>
                    </a:cubicBezTo>
                    <a:cubicBezTo>
                      <a:pt x="39" y="19"/>
                      <a:pt x="40" y="42"/>
                      <a:pt x="30" y="60"/>
                    </a:cubicBezTo>
                    <a:cubicBezTo>
                      <a:pt x="20" y="61"/>
                      <a:pt x="9" y="59"/>
                      <a:pt x="0" y="55"/>
                    </a:cubicBezTo>
                    <a:close/>
                  </a:path>
                </a:pathLst>
              </a:custGeom>
              <a:solidFill>
                <a:srgbClr val="58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Freeform 384">
                <a:extLst>
                  <a:ext uri="{FF2B5EF4-FFF2-40B4-BE49-F238E27FC236}">
                    <a16:creationId xmlns:a16="http://schemas.microsoft.com/office/drawing/2014/main" id="{908ACEE8-CFD4-4570-AE6D-7C6CDF109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9313" y="1947862"/>
                <a:ext cx="153988" cy="101600"/>
              </a:xfrm>
              <a:custGeom>
                <a:avLst/>
                <a:gdLst>
                  <a:gd name="T0" fmla="*/ 7 w 61"/>
                  <a:gd name="T1" fmla="*/ 0 h 40"/>
                  <a:gd name="T2" fmla="*/ 61 w 61"/>
                  <a:gd name="T3" fmla="*/ 26 h 40"/>
                  <a:gd name="T4" fmla="*/ 1 w 61"/>
                  <a:gd name="T5" fmla="*/ 31 h 40"/>
                  <a:gd name="T6" fmla="*/ 7 w 61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" h="40">
                    <a:moveTo>
                      <a:pt x="7" y="0"/>
                    </a:moveTo>
                    <a:cubicBezTo>
                      <a:pt x="18" y="18"/>
                      <a:pt x="39" y="29"/>
                      <a:pt x="61" y="26"/>
                    </a:cubicBezTo>
                    <a:cubicBezTo>
                      <a:pt x="43" y="39"/>
                      <a:pt x="20" y="40"/>
                      <a:pt x="1" y="31"/>
                    </a:cubicBezTo>
                    <a:cubicBezTo>
                      <a:pt x="0" y="20"/>
                      <a:pt x="2" y="10"/>
                      <a:pt x="7" y="0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Freeform 385">
                <a:extLst>
                  <a:ext uri="{FF2B5EF4-FFF2-40B4-BE49-F238E27FC236}">
                    <a16:creationId xmlns:a16="http://schemas.microsoft.com/office/drawing/2014/main" id="{848CA43E-D456-4FC0-B54D-F9A04DD307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7576" y="1862137"/>
                <a:ext cx="85725" cy="150813"/>
              </a:xfrm>
              <a:custGeom>
                <a:avLst/>
                <a:gdLst>
                  <a:gd name="T0" fmla="*/ 30 w 34"/>
                  <a:gd name="T1" fmla="*/ 0 h 60"/>
                  <a:gd name="T2" fmla="*/ 34 w 34"/>
                  <a:gd name="T3" fmla="*/ 60 h 60"/>
                  <a:gd name="T4" fmla="*/ 0 w 34"/>
                  <a:gd name="T5" fmla="*/ 11 h 60"/>
                  <a:gd name="T6" fmla="*/ 30 w 34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60">
                    <a:moveTo>
                      <a:pt x="30" y="0"/>
                    </a:moveTo>
                    <a:cubicBezTo>
                      <a:pt x="20" y="19"/>
                      <a:pt x="21" y="42"/>
                      <a:pt x="34" y="60"/>
                    </a:cubicBezTo>
                    <a:cubicBezTo>
                      <a:pt x="14" y="51"/>
                      <a:pt x="1" y="32"/>
                      <a:pt x="0" y="11"/>
                    </a:cubicBezTo>
                    <a:cubicBezTo>
                      <a:pt x="9" y="5"/>
                      <a:pt x="19" y="1"/>
                      <a:pt x="30" y="0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Freeform 386">
                <a:extLst>
                  <a:ext uri="{FF2B5EF4-FFF2-40B4-BE49-F238E27FC236}">
                    <a16:creationId xmlns:a16="http://schemas.microsoft.com/office/drawing/2014/main" id="{B4D22A6E-0951-4916-9924-9C6BE7B93D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8538" y="1878012"/>
                <a:ext cx="130175" cy="134938"/>
              </a:xfrm>
              <a:custGeom>
                <a:avLst/>
                <a:gdLst>
                  <a:gd name="T0" fmla="*/ 52 w 52"/>
                  <a:gd name="T1" fmla="*/ 21 h 54"/>
                  <a:gd name="T2" fmla="*/ 2 w 52"/>
                  <a:gd name="T3" fmla="*/ 54 h 54"/>
                  <a:gd name="T4" fmla="*/ 28 w 52"/>
                  <a:gd name="T5" fmla="*/ 0 h 54"/>
                  <a:gd name="T6" fmla="*/ 51 w 52"/>
                  <a:gd name="T7" fmla="*/ 20 h 54"/>
                  <a:gd name="T8" fmla="*/ 52 w 52"/>
                  <a:gd name="T9" fmla="*/ 2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4">
                    <a:moveTo>
                      <a:pt x="52" y="21"/>
                    </a:moveTo>
                    <a:cubicBezTo>
                      <a:pt x="31" y="22"/>
                      <a:pt x="11" y="34"/>
                      <a:pt x="2" y="54"/>
                    </a:cubicBezTo>
                    <a:cubicBezTo>
                      <a:pt x="0" y="32"/>
                      <a:pt x="11" y="12"/>
                      <a:pt x="28" y="0"/>
                    </a:cubicBezTo>
                    <a:cubicBezTo>
                      <a:pt x="37" y="5"/>
                      <a:pt x="45" y="11"/>
                      <a:pt x="51" y="20"/>
                    </a:cubicBezTo>
                    <a:cubicBezTo>
                      <a:pt x="51" y="20"/>
                      <a:pt x="51" y="20"/>
                      <a:pt x="52" y="21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" name="Freeform 387">
                <a:extLst>
                  <a:ext uri="{FF2B5EF4-FFF2-40B4-BE49-F238E27FC236}">
                    <a16:creationId xmlns:a16="http://schemas.microsoft.com/office/drawing/2014/main" id="{D6E6B019-F317-41C3-A779-906385E90C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3301" y="1981200"/>
                <a:ext cx="153988" cy="100013"/>
              </a:xfrm>
              <a:custGeom>
                <a:avLst/>
                <a:gdLst>
                  <a:gd name="T0" fmla="*/ 54 w 61"/>
                  <a:gd name="T1" fmla="*/ 40 h 40"/>
                  <a:gd name="T2" fmla="*/ 0 w 61"/>
                  <a:gd name="T3" fmla="*/ 13 h 40"/>
                  <a:gd name="T4" fmla="*/ 60 w 61"/>
                  <a:gd name="T5" fmla="*/ 9 h 40"/>
                  <a:gd name="T6" fmla="*/ 54 w 61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" h="40">
                    <a:moveTo>
                      <a:pt x="54" y="40"/>
                    </a:moveTo>
                    <a:cubicBezTo>
                      <a:pt x="43" y="22"/>
                      <a:pt x="22" y="11"/>
                      <a:pt x="0" y="13"/>
                    </a:cubicBezTo>
                    <a:cubicBezTo>
                      <a:pt x="18" y="1"/>
                      <a:pt x="41" y="0"/>
                      <a:pt x="60" y="9"/>
                    </a:cubicBezTo>
                    <a:cubicBezTo>
                      <a:pt x="61" y="20"/>
                      <a:pt x="59" y="30"/>
                      <a:pt x="54" y="40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6" name="Freeform 388">
                <a:extLst>
                  <a:ext uri="{FF2B5EF4-FFF2-40B4-BE49-F238E27FC236}">
                    <a16:creationId xmlns:a16="http://schemas.microsoft.com/office/drawing/2014/main" id="{15CC277D-C85E-4EF7-9C1B-88F15888FB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3301" y="2012950"/>
                <a:ext cx="85725" cy="152400"/>
              </a:xfrm>
              <a:custGeom>
                <a:avLst/>
                <a:gdLst>
                  <a:gd name="T0" fmla="*/ 4 w 34"/>
                  <a:gd name="T1" fmla="*/ 60 h 60"/>
                  <a:gd name="T2" fmla="*/ 0 w 34"/>
                  <a:gd name="T3" fmla="*/ 0 h 60"/>
                  <a:gd name="T4" fmla="*/ 34 w 34"/>
                  <a:gd name="T5" fmla="*/ 50 h 60"/>
                  <a:gd name="T6" fmla="*/ 4 w 34"/>
                  <a:gd name="T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60">
                    <a:moveTo>
                      <a:pt x="4" y="60"/>
                    </a:moveTo>
                    <a:cubicBezTo>
                      <a:pt x="14" y="42"/>
                      <a:pt x="13" y="19"/>
                      <a:pt x="0" y="0"/>
                    </a:cubicBezTo>
                    <a:cubicBezTo>
                      <a:pt x="20" y="10"/>
                      <a:pt x="33" y="29"/>
                      <a:pt x="34" y="50"/>
                    </a:cubicBezTo>
                    <a:cubicBezTo>
                      <a:pt x="25" y="56"/>
                      <a:pt x="15" y="60"/>
                      <a:pt x="4" y="60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7" name="Freeform 389">
                <a:extLst>
                  <a:ext uri="{FF2B5EF4-FFF2-40B4-BE49-F238E27FC236}">
                    <a16:creationId xmlns:a16="http://schemas.microsoft.com/office/drawing/2014/main" id="{F228A061-004F-48C1-B92B-01A02424FC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7888" y="2012950"/>
                <a:ext cx="130175" cy="139700"/>
              </a:xfrm>
              <a:custGeom>
                <a:avLst/>
                <a:gdLst>
                  <a:gd name="T0" fmla="*/ 0 w 52"/>
                  <a:gd name="T1" fmla="*/ 34 h 55"/>
                  <a:gd name="T2" fmla="*/ 50 w 52"/>
                  <a:gd name="T3" fmla="*/ 0 h 55"/>
                  <a:gd name="T4" fmla="*/ 24 w 52"/>
                  <a:gd name="T5" fmla="*/ 55 h 55"/>
                  <a:gd name="T6" fmla="*/ 1 w 52"/>
                  <a:gd name="T7" fmla="*/ 35 h 55"/>
                  <a:gd name="T8" fmla="*/ 0 w 52"/>
                  <a:gd name="T9" fmla="*/ 3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0" y="34"/>
                    </a:moveTo>
                    <a:cubicBezTo>
                      <a:pt x="21" y="33"/>
                      <a:pt x="41" y="21"/>
                      <a:pt x="50" y="0"/>
                    </a:cubicBezTo>
                    <a:cubicBezTo>
                      <a:pt x="52" y="23"/>
                      <a:pt x="41" y="43"/>
                      <a:pt x="24" y="55"/>
                    </a:cubicBezTo>
                    <a:cubicBezTo>
                      <a:pt x="15" y="50"/>
                      <a:pt x="7" y="44"/>
                      <a:pt x="1" y="35"/>
                    </a:cubicBezTo>
                    <a:cubicBezTo>
                      <a:pt x="1" y="35"/>
                      <a:pt x="0" y="35"/>
                      <a:pt x="0" y="34"/>
                    </a:cubicBezTo>
                    <a:close/>
                  </a:path>
                </a:pathLst>
              </a:custGeom>
              <a:solidFill>
                <a:srgbClr val="379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45" name="Freeform 309">
              <a:extLst>
                <a:ext uri="{FF2B5EF4-FFF2-40B4-BE49-F238E27FC236}">
                  <a16:creationId xmlns:a16="http://schemas.microsoft.com/office/drawing/2014/main" id="{0D04F2F4-33FF-40CA-86FE-667D850A5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8701" y="117171"/>
              <a:ext cx="280988" cy="263525"/>
            </a:xfrm>
            <a:custGeom>
              <a:avLst/>
              <a:gdLst>
                <a:gd name="T0" fmla="*/ 88 w 177"/>
                <a:gd name="T1" fmla="*/ 0 h 166"/>
                <a:gd name="T2" fmla="*/ 102 w 177"/>
                <a:gd name="T3" fmla="*/ 73 h 166"/>
                <a:gd name="T4" fmla="*/ 177 w 177"/>
                <a:gd name="T5" fmla="*/ 63 h 166"/>
                <a:gd name="T6" fmla="*/ 110 w 177"/>
                <a:gd name="T7" fmla="*/ 98 h 166"/>
                <a:gd name="T8" fmla="*/ 143 w 177"/>
                <a:gd name="T9" fmla="*/ 166 h 166"/>
                <a:gd name="T10" fmla="*/ 88 w 177"/>
                <a:gd name="T11" fmla="*/ 116 h 166"/>
                <a:gd name="T12" fmla="*/ 34 w 177"/>
                <a:gd name="T13" fmla="*/ 166 h 166"/>
                <a:gd name="T14" fmla="*/ 67 w 177"/>
                <a:gd name="T15" fmla="*/ 98 h 166"/>
                <a:gd name="T16" fmla="*/ 0 w 177"/>
                <a:gd name="T17" fmla="*/ 63 h 166"/>
                <a:gd name="T18" fmla="*/ 75 w 177"/>
                <a:gd name="T19" fmla="*/ 73 h 166"/>
                <a:gd name="T20" fmla="*/ 88 w 177"/>
                <a:gd name="T21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7" h="166">
                  <a:moveTo>
                    <a:pt x="88" y="0"/>
                  </a:moveTo>
                  <a:lnTo>
                    <a:pt x="102" y="73"/>
                  </a:lnTo>
                  <a:lnTo>
                    <a:pt x="177" y="63"/>
                  </a:lnTo>
                  <a:lnTo>
                    <a:pt x="110" y="98"/>
                  </a:lnTo>
                  <a:lnTo>
                    <a:pt x="143" y="166"/>
                  </a:lnTo>
                  <a:lnTo>
                    <a:pt x="88" y="116"/>
                  </a:lnTo>
                  <a:lnTo>
                    <a:pt x="34" y="166"/>
                  </a:lnTo>
                  <a:lnTo>
                    <a:pt x="67" y="98"/>
                  </a:lnTo>
                  <a:lnTo>
                    <a:pt x="0" y="63"/>
                  </a:lnTo>
                  <a:lnTo>
                    <a:pt x="75" y="73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CB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354F45-4751-4FE1-BC9F-2E0C7C00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/>
              <a:t>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2975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" presetClass="emph" presetSubtype="0" accel="50000" fill="hold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9" dur="1500" fill="hold"/>
                                            <p:tgtEl>
                                              <p:spTgt spid="104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25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accel="50000" fill="hold" nodeType="withEffect" p14:presetBounceEnd="72000">
                                      <p:stCondLst>
                                        <p:cond delay="2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14" dur="1500" fill="hold"/>
                                            <p:tgtEl>
                                              <p:spTgt spid="130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2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6" presetClass="emph" presetSubtype="0" accel="50000" fill="hold" nodeType="withEffect" p14:presetBounceEnd="72000">
                                      <p:stCondLst>
                                        <p:cond delay="2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19" dur="15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25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6" presetClass="emph" presetSubtype="0" accel="50000" fill="hold" nodeType="withEffect" p14:presetBounceEnd="72000">
                                      <p:stCondLst>
                                        <p:cond delay="3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24" dur="1500" fill="hold"/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25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accel="50000" fill="hold" grpId="1" nodeType="withEffect" p14:presetBounceEnd="72000">
                                      <p:stCondLst>
                                        <p:cond delay="5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29" dur="1500" fill="hold"/>
                                            <p:tgtEl>
                                              <p:spTgt spid="129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25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accel="50000" fill="hold" nodeType="withEffect" p14:presetBounceEnd="72000">
                                      <p:stCondLst>
                                        <p:cond delay="6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34" dur="1500" fill="hold"/>
                                            <p:tgtEl>
                                              <p:spTgt spid="139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25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ccel="50000" fill="hold" nodeType="withEffect" p14:presetBounceEnd="72000">
                                      <p:stCondLst>
                                        <p:cond delay="7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39" dur="1500" fill="hold"/>
                                            <p:tgtEl>
                                              <p:spTgt spid="142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25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accel="50000" fill="hold" nodeType="withEffect" p14:presetBounceEnd="72000">
                                      <p:stCondLst>
                                        <p:cond delay="8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44" dur="1500" fill="hold"/>
                                            <p:tgtEl>
                                              <p:spTgt spid="145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25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6" presetClass="emph" presetSubtype="0" accel="50000" fill="hold" nodeType="withEffect" p14:presetBounceEnd="72000">
                                      <p:stCondLst>
                                        <p:cond delay="9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49" dur="1500" fill="hold"/>
                                            <p:tgtEl>
                                              <p:spTgt spid="148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25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accel="50000" fill="hold" nodeType="withEffect" p14:presetBounceEnd="72000">
                                      <p:stCondLst>
                                        <p:cond delay="10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54" dur="1500" fill="hold"/>
                                            <p:tgtEl>
                                              <p:spTgt spid="151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25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6" presetClass="emph" presetSubtype="0" accel="50000" fill="hold" nodeType="withEffect" p14:presetBounceEnd="72000">
                                      <p:stCondLst>
                                        <p:cond delay="11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59" dur="1500" fill="hold"/>
                                            <p:tgtEl>
                                              <p:spTgt spid="158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25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accel="50000" fill="hold" nodeType="withEffect" p14:presetBounceEnd="720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64" dur="1500" fill="hold"/>
                                            <p:tgtEl>
                                              <p:spTgt spid="162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25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6" presetClass="emph" presetSubtype="0" accel="50000" fill="hold" nodeType="withEffect" p14:presetBounceEnd="72000">
                                      <p:stCondLst>
                                        <p:cond delay="13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69" dur="1500" fill="hold"/>
                                            <p:tgtEl>
                                              <p:spTgt spid="166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25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ccel="50000" fill="hold" nodeType="withEffect" p14:presetBounceEnd="72000">
                                      <p:stCondLst>
                                        <p:cond delay="14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74" dur="1500" fill="hold"/>
                                            <p:tgtEl>
                                              <p:spTgt spid="170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25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6" presetClass="emph" presetSubtype="0" accel="50000" fill="hold" nodeType="withEffect" p14:presetBounceEnd="72000">
                                      <p:stCondLst>
                                        <p:cond delay="15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79" dur="1500" fill="hold"/>
                                            <p:tgtEl>
                                              <p:spTgt spid="174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0" presetID="10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25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accel="50000" fill="hold" nodeType="withEffect" p14:presetBounceEnd="72000">
                                      <p:stCondLst>
                                        <p:cond delay="16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84" dur="1500" fill="hold"/>
                                            <p:tgtEl>
                                              <p:spTgt spid="178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10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7" dur="25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6" presetClass="emph" presetSubtype="0" accel="50000" fill="hold" nodeType="withEffect" p14:presetBounceEnd="72000">
                                      <p:stCondLst>
                                        <p:cond delay="17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89" dur="1500" fill="hold"/>
                                            <p:tgtEl>
                                              <p:spTgt spid="194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0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250"/>
                                            <p:tgtEl>
                                              <p:spTgt spid="2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accel="50000" fill="hold" nodeType="withEffect" p14:presetBounceEnd="72000">
                                      <p:stCondLst>
                                        <p:cond delay="5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94" dur="1500" fill="hold"/>
                                            <p:tgtEl>
                                              <p:spTgt spid="291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25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6" presetClass="emph" presetSubtype="0" accel="50000" fill="hold" nodeType="withEffect" p14:presetBounceEnd="72000">
                                      <p:stCondLst>
                                        <p:cond delay="6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99" dur="1500" fill="hold"/>
                                            <p:tgtEl>
                                              <p:spTgt spid="197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0" presetID="10" presetClass="entr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2" dur="250"/>
                                            <p:tgtEl>
                                              <p:spTgt spid="4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accel="50000" fill="hold" nodeType="withEffect" p14:presetBounceEnd="72000">
                                      <p:stCondLst>
                                        <p:cond delay="7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104" dur="1500" fill="hold"/>
                                            <p:tgtEl>
                                              <p:spTgt spid="404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10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7" dur="250"/>
                                            <p:tgtEl>
                                              <p:spTgt spid="5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ccel="50000" fill="hold" nodeType="withEffect" p14:presetBounceEnd="72000">
                                      <p:stCondLst>
                                        <p:cond delay="8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109" dur="1500" fill="hold"/>
                                            <p:tgtEl>
                                              <p:spTgt spid="534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9" grpId="0" animBg="1"/>
          <p:bldP spid="129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" presetClass="emp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9" dur="1500" fill="hold"/>
                                            <p:tgtEl>
                                              <p:spTgt spid="104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25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accel="5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4" dur="1500" fill="hold"/>
                                            <p:tgtEl>
                                              <p:spTgt spid="130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2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6" presetClass="emph" presetSubtype="0" accel="5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9" dur="15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25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6" presetClass="emph" presetSubtype="0" accel="5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4" dur="1500" fill="hold"/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25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accel="5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9" dur="1500" fill="hold"/>
                                            <p:tgtEl>
                                              <p:spTgt spid="129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25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accel="5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1500" fill="hold"/>
                                            <p:tgtEl>
                                              <p:spTgt spid="139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25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ccel="5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0" fill="hold"/>
                                            <p:tgtEl>
                                              <p:spTgt spid="142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25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accel="5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1500" fill="hold"/>
                                            <p:tgtEl>
                                              <p:spTgt spid="145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25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6" presetClass="emph" presetSubtype="0" accel="5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49" dur="1500" fill="hold"/>
                                            <p:tgtEl>
                                              <p:spTgt spid="148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25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accel="5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1500" fill="hold"/>
                                            <p:tgtEl>
                                              <p:spTgt spid="151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25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6" presetClass="emph" presetSubtype="0" accel="5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59" dur="1500" fill="hold"/>
                                            <p:tgtEl>
                                              <p:spTgt spid="158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25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accel="5000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1500" fill="hold"/>
                                            <p:tgtEl>
                                              <p:spTgt spid="162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25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6" presetClass="emph" presetSubtype="0" accel="5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69" dur="1500" fill="hold"/>
                                            <p:tgtEl>
                                              <p:spTgt spid="166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25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ccel="5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0" fill="hold"/>
                                            <p:tgtEl>
                                              <p:spTgt spid="170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25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6" presetClass="emph" presetSubtype="0" accel="5000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79" dur="1500" fill="hold"/>
                                            <p:tgtEl>
                                              <p:spTgt spid="174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0" presetID="10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25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accel="5000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1500" fill="hold"/>
                                            <p:tgtEl>
                                              <p:spTgt spid="178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10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7" dur="25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6" presetClass="emph" presetSubtype="0" accel="5000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Scale>
                                          <p:cBhvr>
                                            <p:cTn id="89" dur="1500" fill="hold"/>
                                            <p:tgtEl>
                                              <p:spTgt spid="194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0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250"/>
                                            <p:tgtEl>
                                              <p:spTgt spid="2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ac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1500" fill="hold"/>
                                            <p:tgtEl>
                                              <p:spTgt spid="291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25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6" presetClass="emph" presetSubtype="0" accel="5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99" dur="1500" fill="hold"/>
                                            <p:tgtEl>
                                              <p:spTgt spid="197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0" presetID="10" presetClass="entr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2" dur="250"/>
                                            <p:tgtEl>
                                              <p:spTgt spid="4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accel="5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1500" fill="hold"/>
                                            <p:tgtEl>
                                              <p:spTgt spid="404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10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7" dur="250"/>
                                            <p:tgtEl>
                                              <p:spTgt spid="5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ccel="5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0" fill="hold"/>
                                            <p:tgtEl>
                                              <p:spTgt spid="534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9" grpId="0" animBg="1"/>
          <p:bldP spid="129" grpId="1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389441-6525-4045-80C9-D16AD30D3A8E}"/>
              </a:ext>
            </a:extLst>
          </p:cNvPr>
          <p:cNvSpPr txBox="1"/>
          <p:nvPr/>
        </p:nvSpPr>
        <p:spPr>
          <a:xfrm>
            <a:off x="2760980" y="793180"/>
            <a:ext cx="667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3600" b="1" dirty="0">
                <a:latin typeface="Bahnschrift Light" panose="020B0502040204020203" pitchFamily="34" charset="0"/>
              </a:rPr>
              <a:t>Project management software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46ACFDC-870C-4A59-8D70-623CAA2AA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35" y="2087249"/>
            <a:ext cx="1353678" cy="135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DD28C0A8-A3E8-422B-8BF8-BA937D7AA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839" y="1972911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181C5F14-A879-482B-A13A-362F1E1F8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466" y="1972911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7ED69F1D-DA46-4633-B5A4-E1F4E0790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080" y="1900204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>
            <a:extLst>
              <a:ext uri="{FF2B5EF4-FFF2-40B4-BE49-F238E27FC236}">
                <a16:creationId xmlns:a16="http://schemas.microsoft.com/office/drawing/2014/main" id="{9E6DE2DF-7D56-42DE-B88C-729714855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080" y="443880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>
            <a:extLst>
              <a:ext uri="{FF2B5EF4-FFF2-40B4-BE49-F238E27FC236}">
                <a16:creationId xmlns:a16="http://schemas.microsoft.com/office/drawing/2014/main" id="{EE1F5A10-354E-43B3-BBF2-78BA6E86D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315" y="456946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8" name="Picture 14">
            <a:extLst>
              <a:ext uri="{FF2B5EF4-FFF2-40B4-BE49-F238E27FC236}">
                <a16:creationId xmlns:a16="http://schemas.microsoft.com/office/drawing/2014/main" id="{DBCB7B60-1846-471C-9FC6-1A035ED6D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71" y="455143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2" name="Picture 18">
            <a:extLst>
              <a:ext uri="{FF2B5EF4-FFF2-40B4-BE49-F238E27FC236}">
                <a16:creationId xmlns:a16="http://schemas.microsoft.com/office/drawing/2014/main" id="{BB4309EF-2B41-44A2-A3E6-83F78EE07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839" y="4750331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F82BE2-0401-4128-9E1F-75F6F1190DE4}"/>
              </a:ext>
            </a:extLst>
          </p:cNvPr>
          <p:cNvSpPr txBox="1"/>
          <p:nvPr/>
        </p:nvSpPr>
        <p:spPr>
          <a:xfrm>
            <a:off x="701871" y="3290083"/>
            <a:ext cx="1271542" cy="651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ts val="600"/>
              </a:spcBef>
            </a:pPr>
            <a:r>
              <a:rPr lang="en-US" sz="2800" b="1" dirty="0">
                <a:latin typeface="Bahnschrift Light" panose="020B0502040204020203" pitchFamily="34" charset="0"/>
              </a:rPr>
              <a:t>Trello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DAB122-425C-4967-8AF1-04E80B620447}"/>
              </a:ext>
            </a:extLst>
          </p:cNvPr>
          <p:cNvSpPr txBox="1"/>
          <p:nvPr/>
        </p:nvSpPr>
        <p:spPr>
          <a:xfrm>
            <a:off x="3312102" y="3290083"/>
            <a:ext cx="1878365" cy="651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ts val="600"/>
              </a:spcBef>
            </a:pPr>
            <a:r>
              <a:rPr lang="en-US" sz="2800" b="1" dirty="0">
                <a:latin typeface="Bahnschrift Light" panose="020B0502040204020203" pitchFamily="34" charset="0"/>
              </a:rPr>
              <a:t>Basecamp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EA8D47-0FEC-44B8-81FC-311A1F34640B}"/>
              </a:ext>
            </a:extLst>
          </p:cNvPr>
          <p:cNvSpPr txBox="1"/>
          <p:nvPr/>
        </p:nvSpPr>
        <p:spPr>
          <a:xfrm>
            <a:off x="6649924" y="3285725"/>
            <a:ext cx="1271542" cy="651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ts val="600"/>
              </a:spcBef>
            </a:pPr>
            <a:r>
              <a:rPr lang="en-US" sz="2800" b="1" dirty="0">
                <a:latin typeface="Bahnschrift Light" panose="020B0502040204020203" pitchFamily="34" charset="0"/>
              </a:rPr>
              <a:t>Asana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E5A2BF-1A59-4C27-835D-CE9468FFD9A8}"/>
              </a:ext>
            </a:extLst>
          </p:cNvPr>
          <p:cNvSpPr txBox="1"/>
          <p:nvPr/>
        </p:nvSpPr>
        <p:spPr>
          <a:xfrm>
            <a:off x="9452043" y="3115389"/>
            <a:ext cx="1916557" cy="651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ts val="600"/>
              </a:spcBef>
            </a:pPr>
            <a:r>
              <a:rPr lang="en-US" sz="2800" b="1" dirty="0">
                <a:latin typeface="Bahnschrift Light" panose="020B0502040204020203" pitchFamily="34" charset="0"/>
              </a:rPr>
              <a:t>CA Clarity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3267B5-8C52-4807-8232-6D856B1C74FA}"/>
              </a:ext>
            </a:extLst>
          </p:cNvPr>
          <p:cNvSpPr txBox="1"/>
          <p:nvPr/>
        </p:nvSpPr>
        <p:spPr>
          <a:xfrm>
            <a:off x="9022080" y="5730466"/>
            <a:ext cx="3383280" cy="651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ts val="600"/>
              </a:spcBef>
            </a:pPr>
            <a:r>
              <a:rPr lang="en-US" sz="2800" b="1" dirty="0">
                <a:latin typeface="Bahnschrift Light" panose="020B0502040204020203" pitchFamily="34" charset="0"/>
              </a:rPr>
              <a:t>Microsoft Project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7A00E5-BC4C-4DA3-9FAE-B4F80414CF26}"/>
              </a:ext>
            </a:extLst>
          </p:cNvPr>
          <p:cNvSpPr txBox="1"/>
          <p:nvPr/>
        </p:nvSpPr>
        <p:spPr>
          <a:xfrm>
            <a:off x="906704" y="5823384"/>
            <a:ext cx="1271542" cy="651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ts val="600"/>
              </a:spcBef>
            </a:pPr>
            <a:r>
              <a:rPr lang="en-US" sz="2800" b="1" dirty="0" err="1">
                <a:latin typeface="Bahnschrift Light" panose="020B0502040204020203" pitchFamily="34" charset="0"/>
              </a:rPr>
              <a:t>Podio</a:t>
            </a:r>
            <a:endParaRPr lang="en-US" sz="2800" b="1" dirty="0">
              <a:latin typeface="Bahnschrift Light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946B04-6854-446F-9E85-0A9E8AF7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/>
              <a:t>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0409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389441-6525-4045-80C9-D16AD30D3A8E}"/>
              </a:ext>
            </a:extLst>
          </p:cNvPr>
          <p:cNvSpPr txBox="1"/>
          <p:nvPr/>
        </p:nvSpPr>
        <p:spPr>
          <a:xfrm>
            <a:off x="812800" y="793180"/>
            <a:ext cx="109931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6600" dirty="0">
                <a:solidFill>
                  <a:srgbClr val="0070C0"/>
                </a:solidFill>
                <a:latin typeface="Bahnschrift Light" panose="020B0502040204020203" pitchFamily="34" charset="0"/>
              </a:rPr>
              <a:t>The best </a:t>
            </a:r>
            <a:r>
              <a:rPr lang="en-US" sz="3600" b="1" dirty="0">
                <a:latin typeface="Bahnschrift Light" panose="020B0502040204020203" pitchFamily="34" charset="0"/>
              </a:rPr>
              <a:t>project management software</a:t>
            </a:r>
          </a:p>
        </p:txBody>
      </p:sp>
      <p:pic>
        <p:nvPicPr>
          <p:cNvPr id="12294" name="Picture 6" descr="Image result for jira logo">
            <a:extLst>
              <a:ext uri="{FF2B5EF4-FFF2-40B4-BE49-F238E27FC236}">
                <a16:creationId xmlns:a16="http://schemas.microsoft.com/office/drawing/2014/main" id="{49E22389-C3CA-4C49-B3E2-42F787E99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56" y="3191999"/>
            <a:ext cx="5815634" cy="228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Image result for atlassian">
            <a:extLst>
              <a:ext uri="{FF2B5EF4-FFF2-40B4-BE49-F238E27FC236}">
                <a16:creationId xmlns:a16="http://schemas.microsoft.com/office/drawing/2014/main" id="{522E72C7-882D-467C-878B-C609B89F1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120" y="1510458"/>
            <a:ext cx="3947160" cy="207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7652E2-C9EB-41E1-94C0-DE740322C39E}"/>
              </a:ext>
            </a:extLst>
          </p:cNvPr>
          <p:cNvSpPr txBox="1"/>
          <p:nvPr/>
        </p:nvSpPr>
        <p:spPr>
          <a:xfrm>
            <a:off x="7213600" y="2968273"/>
            <a:ext cx="3217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Light" panose="020B0502040204020203" pitchFamily="34" charset="0"/>
              </a:rPr>
              <a:t>Launched in </a:t>
            </a:r>
            <a:r>
              <a:rPr lang="en-US" sz="3600" b="1" dirty="0">
                <a:solidFill>
                  <a:srgbClr val="0070C0"/>
                </a:solidFill>
                <a:latin typeface="Bahnschrift Light" panose="020B0502040204020203" pitchFamily="34" charset="0"/>
              </a:rPr>
              <a:t>2002</a:t>
            </a:r>
            <a:endParaRPr lang="en-US" sz="2800" b="1" dirty="0">
              <a:solidFill>
                <a:srgbClr val="0070C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137C35-74B7-406A-AF73-3F86EE21154A}"/>
              </a:ext>
            </a:extLst>
          </p:cNvPr>
          <p:cNvSpPr txBox="1"/>
          <p:nvPr/>
        </p:nvSpPr>
        <p:spPr>
          <a:xfrm>
            <a:off x="7213600" y="4132210"/>
            <a:ext cx="4443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Bahnschrift Light" panose="020B0502040204020203" pitchFamily="34" charset="0"/>
              </a:rPr>
              <a:t>10m</a:t>
            </a:r>
            <a:r>
              <a:rPr lang="en-US" sz="2800" dirty="0">
                <a:latin typeface="Bahnschrift Light" panose="020B0502040204020203" pitchFamily="34" charset="0"/>
              </a:rPr>
              <a:t> monthly active users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EB9938-9F75-48C5-AD31-A9681918AB83}"/>
              </a:ext>
            </a:extLst>
          </p:cNvPr>
          <p:cNvSpPr txBox="1"/>
          <p:nvPr/>
        </p:nvSpPr>
        <p:spPr>
          <a:xfrm>
            <a:off x="7213600" y="5328034"/>
            <a:ext cx="45929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Bahnschrift Light" panose="020B0502040204020203" pitchFamily="34" charset="0"/>
              </a:rPr>
              <a:t>150k</a:t>
            </a:r>
            <a:r>
              <a:rPr lang="en-US" sz="2800" dirty="0">
                <a:latin typeface="Bahnschrift Light" panose="020B0502040204020203" pitchFamily="34" charset="0"/>
              </a:rPr>
              <a:t> Atlassian customers </a:t>
            </a:r>
          </a:p>
          <a:p>
            <a:r>
              <a:rPr lang="en-US" sz="2800" dirty="0">
                <a:latin typeface="Bahnschrift Light" panose="020B0502040204020203" pitchFamily="34" charset="0"/>
              </a:rPr>
              <a:t>In over 190 countries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4B68D1-32E2-4A6B-AF81-C31CD7EF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/>
              <a:t>5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8973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acklog">
            <a:extLst>
              <a:ext uri="{FF2B5EF4-FFF2-40B4-BE49-F238E27FC236}">
                <a16:creationId xmlns:a16="http://schemas.microsoft.com/office/drawing/2014/main" id="{F4A30159-80F7-4B04-B242-1C85AB35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00" y="1212235"/>
            <a:ext cx="7952540" cy="4689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297E74-BE4A-4B2B-B554-58423693D95E}"/>
              </a:ext>
            </a:extLst>
          </p:cNvPr>
          <p:cNvSpPr txBox="1"/>
          <p:nvPr/>
        </p:nvSpPr>
        <p:spPr>
          <a:xfrm>
            <a:off x="8496782" y="2264472"/>
            <a:ext cx="3700693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100" dirty="0">
                <a:latin typeface="Calibri Light" panose="020F0302020204030204" pitchFamily="34" charset="0"/>
                <a:cs typeface="Calibri Light" panose="020F0302020204030204" pitchFamily="34" charset="0"/>
              </a:rPr>
              <a:t>Create user stories and issues, </a:t>
            </a:r>
          </a:p>
          <a:p>
            <a:pPr fontAlgn="base">
              <a:spcBef>
                <a:spcPts val="600"/>
              </a:spcBef>
            </a:pPr>
            <a:r>
              <a:rPr lang="en-US" sz="2100" dirty="0">
                <a:latin typeface="Calibri Light" panose="020F0302020204030204" pitchFamily="34" charset="0"/>
                <a:cs typeface="Calibri Light" panose="020F0302020204030204" pitchFamily="34" charset="0"/>
              </a:rPr>
              <a:t>plan sprints, and distribute </a:t>
            </a:r>
          </a:p>
          <a:p>
            <a:pPr fontAlgn="base">
              <a:spcBef>
                <a:spcPts val="600"/>
              </a:spcBef>
            </a:pPr>
            <a:r>
              <a:rPr lang="en-US" sz="2100" dirty="0">
                <a:latin typeface="Calibri Light" panose="020F0302020204030204" pitchFamily="34" charset="0"/>
                <a:cs typeface="Calibri Light" panose="020F0302020204030204" pitchFamily="34" charset="0"/>
              </a:rPr>
              <a:t>tasks across your software team.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C83360-0FDC-4BFD-9671-30E433ADECDE}"/>
              </a:ext>
            </a:extLst>
          </p:cNvPr>
          <p:cNvSpPr txBox="1"/>
          <p:nvPr/>
        </p:nvSpPr>
        <p:spPr>
          <a:xfrm>
            <a:off x="8496782" y="1634003"/>
            <a:ext cx="1074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>
                <a:latin typeface="Bahnschrift Light" panose="020B0502040204020203" pitchFamily="34" charset="0"/>
              </a:rPr>
              <a:t>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0189-25E2-457D-91B1-FD88DCB44A3D}"/>
              </a:ext>
            </a:extLst>
          </p:cNvPr>
          <p:cNvSpPr txBox="1"/>
          <p:nvPr/>
        </p:nvSpPr>
        <p:spPr>
          <a:xfrm>
            <a:off x="8496782" y="4593528"/>
            <a:ext cx="353353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Prioritize and discuss your </a:t>
            </a:r>
          </a:p>
          <a:p>
            <a:pPr fontAlgn="base">
              <a:spcBef>
                <a:spcPts val="600"/>
              </a:spcBef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team’s work in full context </a:t>
            </a:r>
          </a:p>
          <a:p>
            <a:pPr fontAlgn="base">
              <a:spcBef>
                <a:spcPts val="600"/>
              </a:spcBef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with complete visibility.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D4D3F-A347-4D17-93B8-9622D1766DB8}"/>
              </a:ext>
            </a:extLst>
          </p:cNvPr>
          <p:cNvSpPr txBox="1"/>
          <p:nvPr/>
        </p:nvSpPr>
        <p:spPr>
          <a:xfrm>
            <a:off x="8496782" y="3929894"/>
            <a:ext cx="1074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>
                <a:latin typeface="Bahnschrift Light" panose="020B0502040204020203" pitchFamily="34" charset="0"/>
              </a:rPr>
              <a:t>Track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8F8C7-05DF-48F8-9AD3-09C410D3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/>
              <a:t>6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60539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297E74-BE4A-4B2B-B554-58423693D95E}"/>
              </a:ext>
            </a:extLst>
          </p:cNvPr>
          <p:cNvSpPr txBox="1"/>
          <p:nvPr/>
        </p:nvSpPr>
        <p:spPr>
          <a:xfrm>
            <a:off x="257022" y="2010472"/>
            <a:ext cx="377590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Ship with confidence and </a:t>
            </a:r>
          </a:p>
          <a:p>
            <a:pPr fontAlgn="base">
              <a:spcBef>
                <a:spcPts val="600"/>
              </a:spcBef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sanity knowing the information </a:t>
            </a:r>
          </a:p>
          <a:p>
            <a:pPr fontAlgn="base">
              <a:spcBef>
                <a:spcPts val="600"/>
              </a:spcBef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you have is always up-to-date.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C83360-0FDC-4BFD-9671-30E433ADECDE}"/>
              </a:ext>
            </a:extLst>
          </p:cNvPr>
          <p:cNvSpPr txBox="1"/>
          <p:nvPr/>
        </p:nvSpPr>
        <p:spPr>
          <a:xfrm>
            <a:off x="257022" y="1380003"/>
            <a:ext cx="1561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>
                <a:latin typeface="Bahnschrift Light" panose="020B0502040204020203" pitchFamily="34" charset="0"/>
              </a:rPr>
              <a:t>Release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0189-25E2-457D-91B1-FD88DCB44A3D}"/>
              </a:ext>
            </a:extLst>
          </p:cNvPr>
          <p:cNvSpPr txBox="1"/>
          <p:nvPr/>
        </p:nvSpPr>
        <p:spPr>
          <a:xfrm>
            <a:off x="257022" y="4339528"/>
            <a:ext cx="35335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Improve team performance based on real-time, visual data that your team can put to use.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D4D3F-A347-4D17-93B8-9622D1766DB8}"/>
              </a:ext>
            </a:extLst>
          </p:cNvPr>
          <p:cNvSpPr txBox="1"/>
          <p:nvPr/>
        </p:nvSpPr>
        <p:spPr>
          <a:xfrm>
            <a:off x="257022" y="3675894"/>
            <a:ext cx="1419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>
                <a:latin typeface="Bahnschrift Light" panose="020B0502040204020203" pitchFamily="34" charset="0"/>
              </a:rPr>
              <a:t>Report</a:t>
            </a:r>
          </a:p>
        </p:txBody>
      </p:sp>
      <p:pic>
        <p:nvPicPr>
          <p:cNvPr id="3074" name="Picture 2" descr="Releases">
            <a:extLst>
              <a:ext uri="{FF2B5EF4-FFF2-40B4-BE49-F238E27FC236}">
                <a16:creationId xmlns:a16="http://schemas.microsoft.com/office/drawing/2014/main" id="{931C22D9-C0CA-43EC-8138-93E570637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965" y="1542563"/>
            <a:ext cx="7885959" cy="4406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2BBBD-35F3-46C5-A48D-7C0086E5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/>
              <a:t>7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7270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creenshot">
            <a:extLst>
              <a:ext uri="{FF2B5EF4-FFF2-40B4-BE49-F238E27FC236}">
                <a16:creationId xmlns:a16="http://schemas.microsoft.com/office/drawing/2014/main" id="{2F6A29CF-BB08-42E7-A9E5-DC8C05009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839" y="1111188"/>
            <a:ext cx="7483475" cy="5299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21F998-146F-4FF9-A0D4-A9A815C053F1}"/>
              </a:ext>
            </a:extLst>
          </p:cNvPr>
          <p:cNvSpPr txBox="1"/>
          <p:nvPr/>
        </p:nvSpPr>
        <p:spPr>
          <a:xfrm>
            <a:off x="317982" y="3266440"/>
            <a:ext cx="4518178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Agile teams can stay focused on delivering iterative and incremental value, as fast as possible, with customizable scrum boards.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C5F6-319A-4030-8152-D5A7B041CDF6}"/>
              </a:ext>
            </a:extLst>
          </p:cNvPr>
          <p:cNvSpPr txBox="1"/>
          <p:nvPr/>
        </p:nvSpPr>
        <p:spPr>
          <a:xfrm>
            <a:off x="317982" y="2274083"/>
            <a:ext cx="3634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3600" b="1" dirty="0">
                <a:latin typeface="Bahnschrift Light" panose="020B0502040204020203" pitchFamily="34" charset="0"/>
              </a:rPr>
              <a:t>Scrum boards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4C2AE7-3C85-4BDF-933D-FE36545C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/>
              <a:t>8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5446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1F998-146F-4FF9-A0D4-A9A815C053F1}"/>
              </a:ext>
            </a:extLst>
          </p:cNvPr>
          <p:cNvSpPr txBox="1"/>
          <p:nvPr/>
        </p:nvSpPr>
        <p:spPr>
          <a:xfrm>
            <a:off x="7498080" y="3266440"/>
            <a:ext cx="4368800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Flexible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kanban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boards give your team full visibility into what’s next so you can continuously deliver maximum output in minimal cycle time.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C5F6-319A-4030-8152-D5A7B041CDF6}"/>
              </a:ext>
            </a:extLst>
          </p:cNvPr>
          <p:cNvSpPr txBox="1"/>
          <p:nvPr/>
        </p:nvSpPr>
        <p:spPr>
          <a:xfrm>
            <a:off x="7498080" y="2263923"/>
            <a:ext cx="3634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3600" b="1" dirty="0">
                <a:latin typeface="Bahnschrift Light" panose="020B0502040204020203" pitchFamily="34" charset="0"/>
              </a:rPr>
              <a:t>Kanban boards</a:t>
            </a:r>
          </a:p>
        </p:txBody>
      </p:sp>
      <p:pic>
        <p:nvPicPr>
          <p:cNvPr id="6146" name="Picture 2" descr="Screenshot">
            <a:extLst>
              <a:ext uri="{FF2B5EF4-FFF2-40B4-BE49-F238E27FC236}">
                <a16:creationId xmlns:a16="http://schemas.microsoft.com/office/drawing/2014/main" id="{437749AB-9563-401F-AF18-87B9A989A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0160" y="1584959"/>
            <a:ext cx="8534400" cy="4520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6DC1CE-0409-4381-9D7D-29ED40A3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/>
              <a:t>9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4905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413224"/>
      </a:dk2>
      <a:lt2>
        <a:srgbClr val="E8E2E5"/>
      </a:lt2>
      <a:accent1>
        <a:srgbClr val="81AA96"/>
      </a:accent1>
      <a:accent2>
        <a:srgbClr val="76AD7B"/>
      </a:accent2>
      <a:accent3>
        <a:srgbClr val="8DA980"/>
      </a:accent3>
      <a:accent4>
        <a:srgbClr val="99A772"/>
      </a:accent4>
      <a:accent5>
        <a:srgbClr val="A8A17F"/>
      </a:accent5>
      <a:accent6>
        <a:srgbClr val="BA987F"/>
      </a:accent6>
      <a:hlink>
        <a:srgbClr val="AE698B"/>
      </a:hlink>
      <a:folHlink>
        <a:srgbClr val="7F7F7F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652</Words>
  <Application>Microsoft Office PowerPoint</Application>
  <PresentationFormat>Widescreen</PresentationFormat>
  <Paragraphs>124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Agency FB</vt:lpstr>
      <vt:lpstr>Arial</vt:lpstr>
      <vt:lpstr>Bahnschrift Light</vt:lpstr>
      <vt:lpstr>Calibri</vt:lpstr>
      <vt:lpstr>Calibri Light</vt:lpstr>
      <vt:lpstr>Century Schoolbook</vt:lpstr>
      <vt:lpstr>Franklin Gothic Book</vt:lpstr>
      <vt:lpstr>Myriad Pro</vt:lpstr>
      <vt:lpstr>Wingdings 2</vt:lpstr>
      <vt:lpstr>DividendVTI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Dao</dc:creator>
  <cp:lastModifiedBy>Thuy Dao</cp:lastModifiedBy>
  <cp:revision>21</cp:revision>
  <dcterms:created xsi:type="dcterms:W3CDTF">2019-11-22T14:51:16Z</dcterms:created>
  <dcterms:modified xsi:type="dcterms:W3CDTF">2019-12-04T06:20:48Z</dcterms:modified>
</cp:coreProperties>
</file>