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6FF44-30AC-9443-B3EF-ED0914C405A3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7E485-BC22-1842-8FEB-321B6F00B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7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0D7DC-2701-C377-ACF8-C098F6E31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7CAE8-484B-29CB-C6AF-B73BA867C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335E9-04EC-5038-DD4F-6C104894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B55F-3215-7849-9E19-E4D1E5F6C48F}" type="datetime3">
              <a:rPr lang="ru-RU" smtClean="0"/>
              <a:t>09/05/23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DFAE18-31D6-D35D-A099-5D9C4755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484E9-EA90-A44A-70B1-6A3D8D39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16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ADD87-9472-51CF-C211-4E1B6E24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7A6A94-2505-2674-4BB3-2C88F22F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0C1AE-4706-5678-6715-A6044C17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F8F0-AFC9-E744-A2EB-CDC59B84CBFA}" type="datetime3">
              <a:rPr lang="ru-RU" smtClean="0"/>
              <a:t>09/05/23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3640AE-1B52-72A0-8EF8-7E492BF8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6B389-C2D3-C7C7-E1F7-C22B48BD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2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45A39A-E137-1EF9-98A7-64590CF3C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CCAED2-D179-59C7-031E-EF307CB5D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5784FD-42E7-4297-E1A7-52E7CD94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E31A-47C7-B941-BA4C-BBBC53A09D0C}" type="datetime3">
              <a:rPr lang="ru-RU" smtClean="0"/>
              <a:t>09/05/23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A3DC4F-5515-7BF5-12B0-29A2F939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D2AD3B-3D14-95DD-FFEE-2B7D9649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0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E6BFD-F1BC-0F61-76B8-4AD066FE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2E5B3-00DF-55D7-81D7-8BC9E60B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44BAC-4BA2-F496-352A-2153765C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3585-B9F7-1B4E-B6BA-8C7F6058AD0C}" type="datetime3">
              <a:rPr lang="ru-RU" smtClean="0"/>
              <a:t>09/05/23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9904E-B717-A0CE-CD71-395B8295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BCD43A-8EAC-B123-E39A-FF14F9F7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74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99B25-2A58-A19A-8168-BA1C914F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000D98-D5D9-5DC2-000C-16A4D656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F50C00-D4E9-9742-F99F-9A142722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4A73-77D9-8145-A38B-E360225D873C}" type="datetime3">
              <a:rPr lang="ru-RU" smtClean="0"/>
              <a:t>09/05/23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12F9E-DC79-8771-B23E-845DAD55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182E8-8249-5C12-7FA2-945267F2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4AD08-2D82-E1AB-9633-4DED067B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1291CD-78BF-2A84-3A4F-F00C624C1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B42D19-E22F-86F8-505B-98CCD2EA9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FF1D4D-BA36-3378-2825-08393148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68FF-1D70-E948-9990-DC7D0A5B8539}" type="datetime3">
              <a:rPr lang="ru-RU" smtClean="0"/>
              <a:t>09/05/23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6E52C3-DA06-6BDC-BFF0-84E5D623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C38D3C-1137-49E4-12EC-3F3878F5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4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FFD1D-CEB5-B212-989E-0A5C1A49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E54B3-C5F6-BFCE-7D5A-311445CB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5C08D2-E265-BBC2-EEAF-382043FBE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F775B6-6453-EF18-BC7E-9505C8A99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A27FF3-CF13-36B2-6729-70670F539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44396A-08DB-282A-20A2-ED00DEE1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FD4-09B9-6A4C-BA1D-32B66366BD45}" type="datetime3">
              <a:rPr lang="ru-RU" smtClean="0"/>
              <a:t>09/05/23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33E0EE1-1B6F-E6FB-83DD-48D9115C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81C2C7-145A-7CEB-AB35-A9F2878C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4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BBF1A-8B84-49C0-E870-9D82B8EB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BEA31A-7D0D-8973-D47F-AEB8287B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38269-0ACF-8743-B039-86AC374C149E}" type="datetime3">
              <a:rPr lang="ru-RU" smtClean="0"/>
              <a:t>09/05/23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7F0907-2B1A-C2B7-1216-57C1F66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FA5FCC-147F-6F8B-243B-BBAE764E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1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1464AB-8FD6-9216-12EC-37856254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7B61-0C3E-6145-B333-F463E843CB5B}" type="datetime3">
              <a:rPr lang="ru-RU" smtClean="0"/>
              <a:t>09/05/23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F66CEE-E96E-8671-F31F-0DA3305B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F8121B-F0B8-184E-F86C-E51B773B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47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265C9-6C3C-253C-7859-68D2797F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089EE-2D63-CA10-6655-49706FC9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724ED2-F202-318D-564F-3DF89EBC9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EEAD8B-957E-6B43-E422-B3D611D0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9DB1-B229-6A4E-9985-4DCB8C8E38E4}" type="datetime3">
              <a:rPr lang="ru-RU" smtClean="0"/>
              <a:t>09/05/23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B151F-148E-870D-0010-95AA437F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2FBB3C-ED42-B05A-FA60-E69F909F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FAE43-28BA-F673-A941-2683ABA4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B5F815-1A4E-77D0-664F-6829329E5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524238-3188-1F9D-EBB6-C7C98F91D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F7282B-F5FF-FE91-89F2-DC0DC0A5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1856-AB9C-D845-9CDD-BB140E4C2AF7}" type="datetime3">
              <a:rPr lang="ru-RU" smtClean="0"/>
              <a:t>09/05/23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1E8113-7097-1796-C8B3-E8183C6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D40DCD-6F14-A61D-4235-155FCA43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33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6027C-823D-C759-5BAA-5984A737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E6C9C-10CE-5C74-30B0-6FC86644E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B47B7-41D0-B395-C988-D42488880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4EB5-0413-354A-99E7-81C83FBEA7E4}" type="datetime3">
              <a:rPr lang="ru-RU" smtClean="0"/>
              <a:t>09/05/23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746DEE-756B-6ADE-086A-9D5BEC95F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Николаева Анна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D2A86A-61D2-AF91-E5AF-C9E5607C1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4178-75CE-624A-8976-0EEF6FFF2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7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rider/Debugging_Unity_Applications.html?ysclid=lhg665pgg3692145986" TargetMode="External"/><Relationship Id="rId2" Type="http://schemas.openxmlformats.org/officeDocument/2006/relationships/hyperlink" Target="https://learn.microsoft.com/ru-ru/visualstudio/gamedev/unity/get-started/using-visual-studio-tools-for-unity?pivots=maco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store.unit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8%D0%BD%D1%82%D0%B5%D0%B3%D1%80%D0%B8%D1%80%D0%BE%D0%B2%D0%B0%D0%BD%D0%BD%D0%B0%D1%8F_%D1%81%D1%80%D0%B5%D0%B4%D0%B0_%D1%80%D0%B0%D0%B7%D1%80%D0%B0%D0%B1%D0%BE%D1%82%D0%BA%D0%B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nity.com/download?currency=EU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unity3d.com/ScriptReference/GameObjec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03047-6CE9-E13B-9508-AFAF1C9E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ru-RU" sz="11500"/>
              <a:t>Обзор </a:t>
            </a:r>
            <a:r>
              <a:rPr lang="en-US" sz="11500"/>
              <a:t>Unity</a:t>
            </a:r>
            <a:endParaRPr lang="ru-RU" sz="115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731C51-8B43-B859-720D-9F249A300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2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0EE54-5BF1-D0E6-D568-AD08FD2D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ru-RU" sz="5000"/>
              <a:t>Создание скриптов для объектов</a:t>
            </a:r>
            <a:endParaRPr lang="ru-RU" sz="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B8204-6898-E76F-49E9-73DD43BBA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/>
          </a:bodyPr>
          <a:lstStyle/>
          <a:p>
            <a:pPr algn="just"/>
            <a:r>
              <a:rPr lang="en" sz="24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все скрипты в </a:t>
            </a:r>
            <a:r>
              <a:rPr lang="en" sz="24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 </a:t>
            </a:r>
            <a:r>
              <a:rPr lang="ru-RU" sz="24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умолчанию создаются на базе класса </a:t>
            </a:r>
            <a:r>
              <a:rPr lang="en" sz="2400" i="0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MonoBehaviour</a:t>
            </a:r>
            <a:endParaRPr lang="ru-RU" sz="2400" i="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4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крипт добавляется как компонент объекта</a:t>
            </a: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публичные поля можно определять через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Inspector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объекта в редакторе</a:t>
            </a:r>
            <a:endParaRPr lang="ru-RU" sz="2400" i="0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можно выбрать редактор, в котором будут открываться скрипты (через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Preferences -&gt; External Tools)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C1A35B-33FB-5FB8-7ADB-57673267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A34F08-F8E9-BB3D-9474-13294669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10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438EECA9-B065-A196-D9F7-E9EAEED5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27FA-C671-B344-80AD-4D356E3A1A91}" type="datetime3">
              <a:rPr lang="ru-RU" smtClean="0"/>
              <a:t>09/05/23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96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5F004-9F86-4031-3E6A-AA01D11B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Отладка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C899A-9880-7A2F-E0F0-BD93B936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/>
              <a:t>В</a:t>
            </a:r>
            <a:r>
              <a:rPr lang="ru-RU" dirty="0"/>
              <a:t> </a:t>
            </a:r>
            <a:r>
              <a:rPr lang="en-US" dirty="0"/>
              <a:t>VS - </a:t>
            </a:r>
            <a:r>
              <a:rPr lang="en-US" dirty="0">
                <a:hlinkClick r:id="rId2"/>
              </a:rPr>
              <a:t>https://learn.microsoft.com/ru-ru/visualstudio/gamedev/unity/get-started/using-visual-studio-tools-for-unity?pivots=macos</a:t>
            </a:r>
            <a:endParaRPr lang="en-US" dirty="0"/>
          </a:p>
          <a:p>
            <a:r>
              <a:rPr lang="ru-RU" dirty="0"/>
              <a:t>В </a:t>
            </a:r>
            <a:r>
              <a:rPr lang="ru-RU" dirty="0" err="1"/>
              <a:t>R</a:t>
            </a:r>
            <a:r>
              <a:rPr lang="en-US" dirty="0" err="1"/>
              <a:t>ider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https://www.jetbrains.com/help/rider/Debugging_Unity_Applications.html?ysclid=lhg665pgg3692145986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5A2CE9-52CB-9948-4216-32AA8DFE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BA49E8-9088-087E-D226-41BC24A6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11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ED576702-D755-BB4A-AB77-CBA58F91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DEC-D48F-434B-A1D7-E96026750DBE}" type="datetime3">
              <a:rPr lang="ru-RU" smtClean="0"/>
              <a:t>09/05/23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6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D7004-707A-4109-6A2B-B3FF05EA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Asset Store</a:t>
            </a:r>
            <a:endParaRPr lang="ru-RU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7145F6-ECC2-1483-A48D-715607DF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магазин в котором можно приобрести </a:t>
            </a:r>
            <a:r>
              <a:rPr lang="ru-RU" sz="2400" b="0" i="0" u="none" strike="noStrike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ассеты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en" sz="24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Unity,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такие как 3</a:t>
            </a:r>
            <a:r>
              <a:rPr lang="en" sz="24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модели, звуки/музыка, наборы </a:t>
            </a:r>
            <a:r>
              <a:rPr lang="en" sz="24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UI,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шейдеры/частицы, наборы спрайтов, а так же инструменты</a:t>
            </a:r>
            <a:endParaRPr lang="en-US" sz="2400" b="0" i="0" u="none" strike="noStrike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https://assetstore.unity.com</a:t>
            </a:r>
            <a:endParaRPr lang="en-US" sz="2400" dirty="0">
              <a:solidFill>
                <a:srgbClr val="111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83CF58-C249-B9DF-2EAE-E4E0A68B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E7DDAF-8328-AECA-9CCC-4B19F1F2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12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43D6735E-575F-A1EA-97CF-E2E0ED39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8190-32FF-5542-810D-C2A09952967B}" type="datetime3">
              <a:rPr lang="ru-RU" smtClean="0"/>
              <a:t>09/05/23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310FB-623B-F678-5A73-F7341638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Ч</a:t>
            </a:r>
            <a:r>
              <a:rPr lang="ru-RU"/>
              <a:t>то такое </a:t>
            </a:r>
            <a:r>
              <a:rPr lang="en-US"/>
              <a:t>Unity</a:t>
            </a:r>
            <a:endParaRPr lang="ru-RU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2034C8-AC66-7F0D-AE4E-205A12AE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2465090"/>
            <a:ext cx="4777381" cy="17580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6" name="Объект 2">
            <a:extLst>
              <a:ext uri="{FF2B5EF4-FFF2-40B4-BE49-F238E27FC236}">
                <a16:creationId xmlns:a16="http://schemas.microsoft.com/office/drawing/2014/main" id="{92CDCD9E-72E9-F2A7-CA14-D5F86C5C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 кроссплатформенная среда</a:t>
            </a:r>
            <a:r>
              <a:rPr lang="ru-RU" b="0" i="0" u="none" strike="noStrike" dirty="0">
                <a:effectLst/>
                <a:latin typeface="Arial" panose="020B0604020202020204" pitchFamily="34" charset="0"/>
                <a:hlinkClick r:id="rId4" tooltip="Интегрированная среда разработк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разработки компьютерных игр</a:t>
            </a:r>
            <a:endParaRPr lang="ru-RU" dirty="0">
              <a:latin typeface="Arial" panose="020B0604020202020204" pitchFamily="34" charset="0"/>
            </a:endParaRPr>
          </a:p>
          <a:p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 разработана американской компанией </a:t>
            </a:r>
            <a:r>
              <a:rPr lang="en" b="0" i="0" u="none" strike="noStrike" dirty="0">
                <a:effectLst/>
                <a:latin typeface="Arial" panose="020B0604020202020204" pitchFamily="34" charset="0"/>
              </a:rPr>
              <a:t>Unity Technologies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 в 2005 году</a:t>
            </a:r>
          </a:p>
          <a:p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BE3118-3A62-BF22-9B33-324335D2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80DCAE-A630-079A-257E-D36AD48D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6411BDAA-2400-017A-6C41-52AD0A52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6BB-FA00-6D47-8F5B-E86CE9F1CBDA}" type="datetime3">
              <a:rPr lang="ru-RU" smtClean="0"/>
              <a:t>09/05/23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0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479696-F7C3-9D03-2140-5B9BBAE5C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3"/>
          <a:stretch/>
        </p:blipFill>
        <p:spPr>
          <a:xfrm rot="5400000">
            <a:off x="3928177" y="-1405821"/>
            <a:ext cx="6858000" cy="96696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18095-DFF1-B658-7E97-9CF9F86B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4E8D4-7ACA-716A-A1BE-26BC44EA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ru-RU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двух- и трехмерных игр или сцен в приложениях</a:t>
            </a:r>
          </a:p>
          <a:p>
            <a:r>
              <a:rPr lang="ru-RU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обучающие симуляторы, приложения экстренного реагирования</a:t>
            </a:r>
          </a:p>
          <a:p>
            <a:endParaRPr lang="ru-RU" sz="20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2EFF37-D7D7-C8DB-6BF6-2D27C62E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E39628-9E0F-83DF-4759-3BAB32C5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3</a:t>
            </a:fld>
            <a:endParaRPr lang="ru-RU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C49974E4-0AF5-142B-770B-8DB40175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9AAD-4D7C-C041-9B19-A420F70160C7}" type="datetime3">
              <a:rPr lang="ru-RU" smtClean="0"/>
              <a:t>09/05/23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62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92BA9-75CA-83A0-8D55-580EDF2B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В</a:t>
            </a:r>
            <a:r>
              <a:rPr lang="ru-RU" sz="5400"/>
              <a:t>озможности U</a:t>
            </a:r>
            <a:r>
              <a:rPr lang="en-US" sz="5400"/>
              <a:t>nity</a:t>
            </a:r>
            <a:endParaRPr lang="ru-RU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51F94-D960-18B2-E1FC-A89E64297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оперирова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ние</a:t>
            </a:r>
            <a:r>
              <a:rPr lang="ru-RU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кодом и визуальными компонентами с последующим их экспортом на любую распространенную мобильную платформу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поддержка кроссплатформенности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импорт игровых ресурсов (</a:t>
            </a:r>
            <a:r>
              <a:rPr lang="ru-RU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художественные решения, трехмерные модели, файлы анимации для трехмерных моделей, звуковые эффекты и полные треки, плагины, шейдеры, текстуры)</a:t>
            </a:r>
          </a:p>
          <a:p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отладка игры прямо в </a:t>
            </a:r>
            <a:r>
              <a:rPr lang="ru-RU" sz="2400" b="0" i="0" u="none" strike="noStrike" dirty="0">
                <a:effectLst/>
                <a:latin typeface="Arial" panose="020B0604020202020204" pitchFamily="34" charset="0"/>
              </a:rPr>
              <a:t>редакторе</a:t>
            </a:r>
          </a:p>
          <a:p>
            <a:r>
              <a:rPr lang="ru-RU" sz="2400" b="0" i="0" u="none" strike="noStrike" dirty="0">
                <a:effectLst/>
                <a:latin typeface="Arial" panose="020B0604020202020204" pitchFamily="34" charset="0"/>
              </a:rPr>
              <a:t>поддержка физики твёрдых тел и ткани (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движок </a:t>
            </a:r>
            <a:r>
              <a:rPr lang="en" sz="2400" b="0" i="0" u="none" strike="noStrike" dirty="0">
                <a:effectLst/>
                <a:latin typeface="Arial" panose="020B0604020202020204" pitchFamily="34" charset="0"/>
              </a:rPr>
              <a:t>PhysX</a:t>
            </a:r>
            <a:r>
              <a:rPr lang="en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от </a:t>
            </a:r>
            <a:r>
              <a:rPr lang="en" sz="2400" b="0" i="0" u="none" strike="noStrike" dirty="0">
                <a:effectLst/>
                <a:latin typeface="Arial" panose="020B0604020202020204" pitchFamily="34" charset="0"/>
              </a:rPr>
              <a:t>NVIDIA</a:t>
            </a:r>
            <a:r>
              <a:rPr lang="ru-RU" sz="2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для 3</a:t>
            </a:r>
            <a:r>
              <a:rPr lang="en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 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физики и </a:t>
            </a:r>
            <a:r>
              <a:rPr lang="en" sz="2400" b="0" i="0" u="none" strike="noStrike" dirty="0">
                <a:effectLst/>
                <a:latin typeface="Arial" panose="020B0604020202020204" pitchFamily="34" charset="0"/>
              </a:rPr>
              <a:t>Box2D</a:t>
            </a:r>
            <a:r>
              <a:rPr lang="en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для 2</a:t>
            </a:r>
            <a:r>
              <a:rPr lang="en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 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физики)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AC47D6-C2E1-0D8D-A00E-A989CC02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8C8E2A-109A-3361-B498-0D3B2752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4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6BE7B4B0-B55B-36E7-3BB2-8026B87F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352E-6EB1-EA40-AA60-D701F8C95583}" type="datetime3">
              <a:rPr lang="ru-RU" smtClean="0"/>
              <a:t>09/05/23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2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7CEAB-A09A-560E-DD8C-D7CCF953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Архитектура и компиляция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8784FE-3418-95B5-0C9A-7CF14183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сам </a:t>
            </a:r>
            <a:r>
              <a:rPr lang="ru-RU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движок написан на </a:t>
            </a:r>
            <a:r>
              <a:rPr lang="e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ru-RU" sz="2200" b="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код для объектов пишется на </a:t>
            </a:r>
            <a:r>
              <a:rPr lang="e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C#, JavaScript (UnityScript) </a:t>
            </a:r>
            <a:r>
              <a:rPr lang="ru-RU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</a:t>
            </a:r>
            <a:endParaRPr lang="ru-RU" sz="2200" b="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код (не код движка </a:t>
            </a:r>
            <a:r>
              <a:rPr lang="e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Unity) </a:t>
            </a:r>
            <a:r>
              <a:rPr lang="ru-RU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выполняется в </a:t>
            </a:r>
            <a:r>
              <a:rPr lang="e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Mono </a:t>
            </a:r>
            <a:r>
              <a:rPr lang="ru-RU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" sz="2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.NET Framework</a:t>
            </a:r>
          </a:p>
          <a:p>
            <a:endParaRPr lang="ru-RU" sz="2200" b="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6965FE-C7A5-9284-3318-D844DACD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8CAAEC-0152-2B57-B41E-9AB7A59A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5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018CF9A-C3CB-83B9-FD2A-292B3BDF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2618-0BE1-B942-9F37-051C8FD10026}" type="datetime3">
              <a:rPr lang="ru-RU" smtClean="0"/>
              <a:t>09/05/23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6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D181B-2DFC-62DA-5F3D-61EF8817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Unity Editor (</a:t>
            </a:r>
            <a:r>
              <a:rPr lang="ru-RU" dirty="0"/>
              <a:t>установка)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A99FF-6202-E522-BB16-34408527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" dirty="0">
                <a:hlinkClick r:id="rId2"/>
              </a:rPr>
              <a:t>https://unity.com/download?currency=EUR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начала нужно установить </a:t>
            </a:r>
            <a:r>
              <a:rPr lang="ru-RU" dirty="0" err="1"/>
              <a:t>U</a:t>
            </a:r>
            <a:r>
              <a:rPr lang="en" dirty="0" err="1"/>
              <a:t>nity</a:t>
            </a:r>
            <a:r>
              <a:rPr lang="en" dirty="0"/>
              <a:t> Hub 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приложение,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обеспечивающее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процесс поиска, загрузки и управления проектами и установками </a:t>
            </a:r>
            <a:r>
              <a:rPr lang="en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Unity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затем выбрать тип лицензии (подойдет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student/personal)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4AD7BD-B3A4-512A-9E60-979A83A3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A2F520-42FF-C536-AE9B-72B56383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6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2A73AE20-B10C-9246-7640-0AF4F830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7E2D7-FEAB-0841-8844-3CB7D347C0E3}" type="datetime3">
              <a:rPr lang="ru-RU" smtClean="0"/>
              <a:t>09/05/23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8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B0FD9-9FE9-21CE-1813-6369CA4D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Обзор</a:t>
            </a:r>
            <a:r>
              <a:rPr lang="en-US" dirty="0">
                <a:solidFill>
                  <a:srgbClr val="FFFFFF"/>
                </a:solidFill>
              </a:rPr>
              <a:t> unity editor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24895-5710-C068-FF80-416B8BAF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в</a:t>
            </a:r>
            <a:r>
              <a:rPr lang="ru-RU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 файлы в проекте. Для добавления файлов в проект их можно просто перетаскивать в </a:t>
            </a: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Unity.</a:t>
            </a:r>
          </a:p>
          <a:p>
            <a:pPr>
              <a:buFont typeface="+mj-lt"/>
              <a:buAutoNum type="arabicPeriod"/>
            </a:pP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Scene 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- т</a:t>
            </a:r>
            <a:r>
              <a:rPr lang="ru-RU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екущая открытая сцена.</a:t>
            </a:r>
          </a:p>
          <a:p>
            <a:pPr>
              <a:buFont typeface="+mj-lt"/>
              <a:buAutoNum type="arabicPeriod"/>
            </a:pP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 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- в</a:t>
            </a:r>
            <a:r>
              <a:rPr lang="ru-RU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 игровые объекты в сцене (</a:t>
            </a:r>
            <a:r>
              <a:rPr lang="en" sz="2200" i="1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GameObjects</a:t>
            </a:r>
            <a:r>
              <a:rPr lang="ru-RU" sz="2200" i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Inspector 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- к</a:t>
            </a:r>
            <a:r>
              <a:rPr lang="ru-RU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омпоненты выбранного в сцене объекта.</a:t>
            </a:r>
          </a:p>
          <a:p>
            <a:pPr>
              <a:buFont typeface="+mj-lt"/>
              <a:buAutoNum type="arabicPeriod"/>
            </a:pP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Toolbar </a:t>
            </a:r>
            <a:r>
              <a:rPr lang="ru-RU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(кнопки </a:t>
            </a: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Pan, Move, Rotate, Scale, Play, Pause, Advance Frame</a:t>
            </a:r>
            <a:r>
              <a:rPr lang="ru-RU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Play </a:t>
            </a:r>
            <a:r>
              <a:rPr lang="ru-RU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запускает игру без выполнения отдельных сборок. </a:t>
            </a: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Pause </a:t>
            </a:r>
            <a:r>
              <a:rPr lang="ru-RU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приостанавливает игру, </a:t>
            </a: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 Frame </a:t>
            </a:r>
            <a:r>
              <a:rPr lang="ru-RU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обеспечивает покадровое выполнение.</a:t>
            </a:r>
          </a:p>
          <a:p>
            <a:pPr>
              <a:buFont typeface="+mj-lt"/>
              <a:buAutoNum type="arabicPeriod"/>
            </a:pPr>
            <a:r>
              <a:rPr lang="en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 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2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вывод процесса компиляции, ошибок, предупреждений и отладочных сообщений из кода).</a:t>
            </a:r>
          </a:p>
          <a:p>
            <a:endParaRPr lang="ru-RU" sz="22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579325-D1AE-B146-B23C-9BE85EAF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18BC77-F28C-8CEA-AF84-C6CBF5AB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7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86359C52-5FCC-FE73-6CBD-0BBF348C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9490-C448-A841-AA99-28F618620989}" type="datetime3">
              <a:rPr lang="ru-RU" smtClean="0"/>
              <a:t>09/05/23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8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782B9-DB61-E1BB-2A8D-8B9C0E68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3700"/>
              <a:t>Как устроен объект и компоненты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1BC53-0AC5-55E0-F349-05EA1D1F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latin typeface="Segoe UI" panose="020B0502040204020203" pitchFamily="34" charset="0"/>
              </a:rPr>
              <a:t>GameObject</a:t>
            </a:r>
            <a:r>
              <a:rPr lang="en-US" sz="2000" dirty="0">
                <a:latin typeface="Segoe UI" panose="020B0502040204020203" pitchFamily="34" charset="0"/>
              </a:rPr>
              <a:t> - </a:t>
            </a:r>
            <a:r>
              <a:rPr lang="ru-RU" sz="2000" b="0" i="0" u="none" strike="noStrike" dirty="0">
                <a:effectLst/>
                <a:latin typeface="Segoe UI" panose="020B0502040204020203" pitchFamily="34" charset="0"/>
              </a:rPr>
              <a:t>базовый класс для всех объектов в сцене </a:t>
            </a:r>
            <a:r>
              <a:rPr lang="en" sz="2000" b="0" i="0" u="none" strike="noStrike" dirty="0">
                <a:effectLst/>
                <a:latin typeface="Segoe UI" panose="020B0502040204020203" pitchFamily="34" charset="0"/>
              </a:rPr>
              <a:t>Unity</a:t>
            </a:r>
            <a:endParaRPr lang="ru-RU" sz="2000" b="0" i="0" u="none" strike="noStrike" dirty="0">
              <a:effectLst/>
              <a:latin typeface="Segoe UI" panose="020B0502040204020203" pitchFamily="34" charset="0"/>
            </a:endParaRPr>
          </a:p>
          <a:p>
            <a:r>
              <a:rPr lang="en" sz="2000" dirty="0">
                <a:hlinkClick r:id="rId2"/>
              </a:rPr>
              <a:t>https://docs.unity3d.com/ScriptReference/GameObject.html</a:t>
            </a:r>
            <a:endParaRPr lang="en" sz="2000" dirty="0"/>
          </a:p>
          <a:p>
            <a:endParaRPr lang="ru-RU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круг, снимок экрана, сфера&#10;&#10;Автоматически созданное описание">
            <a:extLst>
              <a:ext uri="{FF2B5EF4-FFF2-40B4-BE49-F238E27FC236}">
                <a16:creationId xmlns:a16="http://schemas.microsoft.com/office/drawing/2014/main" id="{8D269138-3B2F-E3EE-25DF-87E6178C6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" r="1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4A030C-50FA-32F1-5253-2FAD6916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16C44-D175-2F6F-1A7C-A1F2E291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8</a:t>
            </a:fld>
            <a:endParaRPr lang="ru-RU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A32F8341-F62F-4C96-AE20-CD8581C3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D3C9-3A89-E54A-81E7-91691E5D3A5D}" type="datetime3">
              <a:rPr lang="ru-RU" smtClean="0"/>
              <a:t>09/05/23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13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C0CE5-9543-9349-95F1-B01D7B93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Компоненты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42A04-5BCD-058D-D929-73726622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Компоненты (</a:t>
            </a:r>
            <a:r>
              <a:rPr lang="en" sz="220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Components) </a:t>
            </a:r>
            <a:r>
              <a:rPr lang="ru-RU" sz="220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определяют поведение объектов в игре. Они - функциональная часть каждого игрового объекта.</a:t>
            </a:r>
          </a:p>
          <a:p>
            <a:r>
              <a:rPr lang="ru-RU" sz="220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Игровой объект является контейнером для различных компонентов. По умолчанию у всех игровых объектов есть компонент </a:t>
            </a:r>
            <a:r>
              <a:rPr lang="en" sz="220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Transform.</a:t>
            </a:r>
            <a:endParaRPr lang="ru-RU" sz="220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Основные компоненты: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Transform, Animation, Collider, Physics, Scripts, Renders, Events, Effects.</a:t>
            </a:r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094637-4C10-98F7-32FA-8C54F997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Николаева Анна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C68DD7-51DC-3936-8C9A-14B9B52E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4178-75CE-624A-8976-0EEF6FFF2E41}" type="slidenum">
              <a:rPr lang="ru-RU" smtClean="0"/>
              <a:t>9</a:t>
            </a:fld>
            <a:endParaRPr lang="ru-RU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7783DBC-819B-CCCE-5D22-EBC57152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14FF-BD7A-874B-8C67-023E0B4394F0}" type="datetime3">
              <a:rPr lang="ru-RU" smtClean="0"/>
              <a:t>09/05/23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97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566</Words>
  <Application>Microsoft Macintosh PowerPoint</Application>
  <PresentationFormat>Широкоэкранный</PresentationFormat>
  <Paragraphs>79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Segoe UI</vt:lpstr>
      <vt:lpstr>Тема Office</vt:lpstr>
      <vt:lpstr>Обзор Unity</vt:lpstr>
      <vt:lpstr>Что такое Unity</vt:lpstr>
      <vt:lpstr>Применение</vt:lpstr>
      <vt:lpstr>Возможности Unity</vt:lpstr>
      <vt:lpstr>Архитектура и компиляция </vt:lpstr>
      <vt:lpstr>Unity Editor (установка) </vt:lpstr>
      <vt:lpstr>Обзор unity editor</vt:lpstr>
      <vt:lpstr>Как устроен объект и компоненты</vt:lpstr>
      <vt:lpstr>Компоненты</vt:lpstr>
      <vt:lpstr>Создание скриптов для объектов</vt:lpstr>
      <vt:lpstr>Отладка</vt:lpstr>
      <vt:lpstr>Asset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Unity</dc:title>
  <dc:creator>Николаева Анна</dc:creator>
  <cp:lastModifiedBy>Николаева Анна</cp:lastModifiedBy>
  <cp:revision>3</cp:revision>
  <dcterms:created xsi:type="dcterms:W3CDTF">2023-05-09T14:22:28Z</dcterms:created>
  <dcterms:modified xsi:type="dcterms:W3CDTF">2023-05-09T17:59:04Z</dcterms:modified>
</cp:coreProperties>
</file>