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0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9E0D-4801-4151-B5BE-244BEC0B1FC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754AE92-A282-4D83-BDEF-DF21A0B6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7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9E0D-4801-4151-B5BE-244BEC0B1FC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54AE92-A282-4D83-BDEF-DF21A0B6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1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9E0D-4801-4151-B5BE-244BEC0B1FC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54AE92-A282-4D83-BDEF-DF21A0B67B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827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9E0D-4801-4151-B5BE-244BEC0B1FC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54AE92-A282-4D83-BDEF-DF21A0B6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47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9E0D-4801-4151-B5BE-244BEC0B1FC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54AE92-A282-4D83-BDEF-DF21A0B67B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739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9E0D-4801-4151-B5BE-244BEC0B1FC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54AE92-A282-4D83-BDEF-DF21A0B6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60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9E0D-4801-4151-B5BE-244BEC0B1FC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AE92-A282-4D83-BDEF-DF21A0B6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0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9E0D-4801-4151-B5BE-244BEC0B1FC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AE92-A282-4D83-BDEF-DF21A0B6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2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9E0D-4801-4151-B5BE-244BEC0B1FC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AE92-A282-4D83-BDEF-DF21A0B6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3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9E0D-4801-4151-B5BE-244BEC0B1FC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54AE92-A282-4D83-BDEF-DF21A0B6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9E0D-4801-4151-B5BE-244BEC0B1FC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54AE92-A282-4D83-BDEF-DF21A0B6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9E0D-4801-4151-B5BE-244BEC0B1FC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54AE92-A282-4D83-BDEF-DF21A0B6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1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9E0D-4801-4151-B5BE-244BEC0B1FC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AE92-A282-4D83-BDEF-DF21A0B6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5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9E0D-4801-4151-B5BE-244BEC0B1FC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AE92-A282-4D83-BDEF-DF21A0B6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2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9E0D-4801-4151-B5BE-244BEC0B1FC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AE92-A282-4D83-BDEF-DF21A0B6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6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9E0D-4801-4151-B5BE-244BEC0B1FC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54AE92-A282-4D83-BDEF-DF21A0B6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8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F9E0D-4801-4151-B5BE-244BEC0B1FC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754AE92-A282-4D83-BDEF-DF21A0B6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0369-9184-417D-AD49-169B9AD37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Tutorial 5</a:t>
            </a:r>
            <a:br>
              <a:rPr lang="en-IN" dirty="0"/>
            </a:br>
            <a:br>
              <a:rPr lang="en-IN" dirty="0"/>
            </a:br>
            <a:r>
              <a:rPr lang="en-IN" dirty="0"/>
              <a:t>CSI3130-Database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3BD68-4951-410E-871E-A80C9CA37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655212"/>
            <a:ext cx="9144000" cy="418514"/>
          </a:xfrm>
        </p:spPr>
        <p:txBody>
          <a:bodyPr>
            <a:normAutofit/>
          </a:bodyPr>
          <a:lstStyle/>
          <a:p>
            <a:r>
              <a:rPr lang="en-IN" dirty="0"/>
              <a:t>Vikas </a:t>
            </a:r>
            <a:r>
              <a:rPr lang="en-IN" dirty="0" err="1"/>
              <a:t>Gogia</a:t>
            </a:r>
            <a:r>
              <a:rPr lang="en-IN" dirty="0"/>
              <a:t> (vgogi074@uottawa.ca)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11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D803-9F1C-13B6-AF80-9094EFC8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17.8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D10A1-ED24-0D8B-5574-75853761D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lost update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anomaly is said to occur if a transaction </a:t>
            </a:r>
            <a:r>
              <a:rPr lang="en-US" sz="20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1" u="none" strike="noStrike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reads a data item, then another transaction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1" u="none" strike="noStrike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writes the data item (possibly based on a previous read), after which </a:t>
            </a:r>
            <a:r>
              <a:rPr lang="en-US" sz="20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1" u="none" strike="noStrike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writes the data item. The update performed by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1" u="none" strike="noStrike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been lost, since the update done by </a:t>
            </a:r>
            <a:r>
              <a:rPr lang="en-US" sz="20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1" u="none" strike="noStrike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ignored the value written by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1" u="none" strike="noStrike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Give an example of a schedule showing the lost update anomaly.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Give an example schedule to show that the lost update anomaly is possible with the read committed isolation level.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Explain why the lost update anomaly is not possible with the repeatable read isolation level.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03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ADD93-8E12-B3C8-935F-541BEE1D3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Repeatable Read Isolation Level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When T1 holds a shared lock on data item D till its execution termination.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Lost Update doesn’t occur in repeatable read isolation as T2 can’t obtain an exclusive lock for making a blind write on data item D until T1 finishes. In essence, serialization order is preserved i.e. T1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T2 and thus update by T1 on D isn’t lost.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0836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6ACF-4D66-B03D-3081-AD63401F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17.19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B5484-0ACE-F9B9-1D98-8B2A93112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why the read-committed isolation level ensures that schedules are cascade-free.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91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C9BDA-C2E5-0BB7-CB99-9793368C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a cascade-less or cascade-free schedules?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schedules which don’t consist of cascading rollbacks that make it irrecoverable.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committed isolation level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a transaction reads only committed data.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take a scenario where T1 and T2 are 2 transactions operating on a data item D. T2 has modified D, but yet uncommitted. Here, when T1 tries to read D before T2 committing it, it’s called a dirty read. And, as we know, dirty reads cause cascading.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But, conversely, in case of read committed isolation level, T1 can’t read D until it’s not committed by D. It implies that if there’s no dirty read, the schedule must be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cascadeless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81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4BDC-085D-B4E0-F0E6-03E0516E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17.6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F86F-DA97-CA26-4F3C-27783CE05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precedence graph of Figure 17.16. Is the corresponding schedule conflict serializable? Explain your answer.</a:t>
            </a:r>
          </a:p>
          <a:p>
            <a:pPr marL="0" indent="0" algn="l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CDE84-C44F-BF08-1649-AE92DFDF4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676" y="2799691"/>
            <a:ext cx="5439534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6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A172-C4C2-ECC9-823A-81D278CE8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there’s no loop inside the precedence graph i.e. it’s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acyclic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can be inferred that the schedule is conflict serializable.</a:t>
            </a:r>
          </a:p>
        </p:txBody>
      </p:sp>
    </p:spTree>
    <p:extLst>
      <p:ext uri="{BB962C8B-B14F-4D97-AF65-F5344CB8AC3E}">
        <p14:creationId xmlns:p14="http://schemas.microsoft.com/office/powerpoint/2010/main" val="19434153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</TotalTime>
  <Words>400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Wisp</vt:lpstr>
      <vt:lpstr>Tutorial 5  CSI3130-Database II</vt:lpstr>
      <vt:lpstr>17.8</vt:lpstr>
      <vt:lpstr>PowerPoint Presentation</vt:lpstr>
      <vt:lpstr>17.19</vt:lpstr>
      <vt:lpstr>PowerPoint Presentation</vt:lpstr>
      <vt:lpstr>17.6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5  CSI3130-Database II</dc:title>
  <dc:creator>HIMANSHU GOGIA</dc:creator>
  <cp:lastModifiedBy>HIMANSHU GOGIA</cp:lastModifiedBy>
  <cp:revision>26</cp:revision>
  <dcterms:created xsi:type="dcterms:W3CDTF">2022-10-18T18:50:12Z</dcterms:created>
  <dcterms:modified xsi:type="dcterms:W3CDTF">2022-10-18T19:45:44Z</dcterms:modified>
</cp:coreProperties>
</file>